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58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0A14-998C-4227-A508-665406E5F667}" type="datetimeFigureOut">
              <a:rPr lang="en-US" smtClean="0"/>
              <a:pPr/>
              <a:t>4/29/2013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CB9C-B60C-4BDF-B319-538D8983BF8D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1"/>
            <a:ext cx="8077200" cy="1603375"/>
          </a:xfrm>
        </p:spPr>
        <p:txBody>
          <a:bodyPr>
            <a:prstTxWarp prst="textDoubleWave1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CA" b="1" spc="150" dirty="0" smtClean="0">
                <a:ln w="11430"/>
                <a:solidFill>
                  <a:srgbClr val="F8F8F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pyrus" pitchFamily="66" charset="0"/>
              </a:rPr>
              <a:t>The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pyrus" pitchFamily="66" charset="0"/>
              </a:rPr>
              <a:t>Outsiders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apyru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pyrus" pitchFamily="66" charset="0"/>
              </a:rPr>
              <a:t>6 Word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pyrus" pitchFamily="66" charset="0"/>
              </a:rPr>
              <a:t>Memoirs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7338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Back flips, </a:t>
            </a:r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sudden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 tricks, </a:t>
            </a:r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he’s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dead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fr-CA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Juvenile Delinquents – Secret name for heroes.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810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“Sweet Baby Jesus! I killed him!”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Century Gothic" pitchFamily="34" charset="0"/>
              </a:rPr>
              <a:t>Dally</a:t>
            </a:r>
            <a:endParaRPr lang="en-US" sz="9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24.media.tumblr.com/tumblr_m677tsf1Wq1rrhgy1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2819400" cy="414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1336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Danger. His middle name was danger.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His eyes were like broken ice.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0292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Century Gothic" pitchFamily="34" charset="0"/>
              </a:rPr>
              <a:t>Darry</a:t>
            </a:r>
            <a:endParaRPr lang="en-US" sz="9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c3e308.medialib.glogster.com/media/15/15decf3de225c049c9fe43435acdc2a74190202e8d127cbb9083f231b74f0c15/4045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"/>
            <a:ext cx="3425825" cy="507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0668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Tough as nails, soft like cashmere.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816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“I do love him,” tough love &lt;/3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4290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Worked hard – never had a break.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95400"/>
            <a:ext cx="8229600" cy="1143000"/>
          </a:xfrm>
        </p:spPr>
        <p:txBody>
          <a:bodyPr>
            <a:noAutofit/>
          </a:bodyPr>
          <a:lstStyle/>
          <a:p>
            <a:r>
              <a:rPr lang="fr-CA" sz="9600" dirty="0" smtClean="0">
                <a:solidFill>
                  <a:schemeClr val="bg1"/>
                </a:solidFill>
                <a:latin typeface="Century Gothic" pitchFamily="34" charset="0"/>
                <a:cs typeface="Narkisim" pitchFamily="34" charset="-79"/>
              </a:rPr>
              <a:t>The</a:t>
            </a:r>
            <a:br>
              <a:rPr lang="fr-CA" sz="9600" dirty="0" smtClean="0">
                <a:solidFill>
                  <a:schemeClr val="bg1"/>
                </a:solidFill>
                <a:latin typeface="Century Gothic" pitchFamily="34" charset="0"/>
                <a:cs typeface="Narkisim" pitchFamily="34" charset="-79"/>
              </a:rPr>
            </a:br>
            <a:r>
              <a:rPr lang="fr-CA" sz="9600" dirty="0" smtClean="0">
                <a:solidFill>
                  <a:schemeClr val="bg1"/>
                </a:solidFill>
                <a:latin typeface="Century Gothic" pitchFamily="34" charset="0"/>
                <a:cs typeface="Narkisim" pitchFamily="34" charset="-79"/>
              </a:rPr>
              <a:t>Gang</a:t>
            </a:r>
            <a:endParaRPr lang="fr-CA" sz="9600" dirty="0">
              <a:solidFill>
                <a:schemeClr val="bg1"/>
              </a:solidFill>
              <a:latin typeface="Century Gothic" pitchFamily="34" charset="0"/>
              <a:cs typeface="Narkisim" pitchFamily="34" charset="-79"/>
            </a:endParaRPr>
          </a:p>
        </p:txBody>
      </p:sp>
      <p:pic>
        <p:nvPicPr>
          <p:cNvPr id="3" name="Picture 2" descr="g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163111"/>
            <a:ext cx="4953000" cy="3161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6482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  <a:latin typeface="Century Gothic" pitchFamily="34" charset="0"/>
              </a:rPr>
              <a:t>Sodapop</a:t>
            </a:r>
            <a:endParaRPr lang="en-US" sz="9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482" name="Picture 2" descr="http://24.media.tumblr.com/tumblr_m078zfTR1I1rn3vsao1_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"/>
            <a:ext cx="3733800" cy="4764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The happy ones, hold back most.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8956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Carefree, reckless eyes, torn a part heart.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8768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Century Gothic" pitchFamily="34" charset="0"/>
              </a:rPr>
              <a:t>Two-Bit</a:t>
            </a:r>
            <a:endParaRPr lang="en-US" sz="9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410" name="Picture 2" descr="http://images5.fanpop.com/image/photos/30600000/Two-Bit-the-outsiders-30623208-467-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505200" cy="525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3716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“I’m happy go lucky, you dig?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44196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Note to self – Watch Mickey Mouse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2954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Century Gothic" pitchFamily="34" charset="0"/>
              </a:rPr>
              <a:t>Cherry</a:t>
            </a:r>
            <a:endParaRPr lang="en-US" sz="9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4338" name="Picture 2" descr="http://img.photobucket.com/albums/v394/starshapedcandy/graphics/smch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7239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It only takes one to change.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4384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It’s hell all over, don’t judge.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25908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Century Gothic" pitchFamily="34" charset="0"/>
              </a:rPr>
              <a:t>Bob</a:t>
            </a:r>
            <a:endParaRPr lang="en-US" sz="9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 descr="b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667000"/>
            <a:ext cx="5105400" cy="382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Shouldn’t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be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labeled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 by </a:t>
            </a:r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our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misfortunes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fr-CA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0"/>
            <a:ext cx="4724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He’s dead – I kid you not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648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Drunk every night, only wants discipline.</a:t>
            </a:r>
            <a:endParaRPr lang="en-US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Century Gothic" pitchFamily="34" charset="0"/>
              </a:rPr>
              <a:t>Randy</a:t>
            </a:r>
            <a:endParaRPr lang="en-US" sz="9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194" name="Picture 2" descr="http://files.mymovies.dk/Photos/9e2e2d49-5847-4af1-80e3-ffb324637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2857500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Too scared to change, but cares.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0386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Rumble, no rumble, nothing will change.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90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Century Gothic" pitchFamily="34" charset="0"/>
              </a:rPr>
              <a:t>Steve</a:t>
            </a:r>
            <a:endParaRPr lang="en-US" sz="9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2" name="Picture 2" descr="http://whatisyourpage.files.wordpress.com/2011/06/steve-ran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49990"/>
            <a:ext cx="3352801" cy="533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“Would he just stay home once?”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6670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I should’ve gotten a bigger part.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45720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(Tom Cruise)</a:t>
            </a:r>
            <a:endParaRPr lang="en-US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4196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Century Gothic" pitchFamily="34" charset="0"/>
              </a:rPr>
              <a:t>Spooning</a:t>
            </a:r>
            <a:endParaRPr lang="en-US" sz="9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50" name="Picture 2" descr="http://laureljmarcus.com/wp-content/uploads/2011/12/spoons-spo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9600"/>
            <a:ext cx="3581400" cy="375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9718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Spooning: Pony, Soda, two brothers connecting.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67640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err="1" smtClean="0">
                <a:solidFill>
                  <a:schemeClr val="bg1"/>
                </a:solidFill>
                <a:latin typeface="Century Gothic" pitchFamily="34" charset="0"/>
              </a:rPr>
              <a:t>We</a:t>
            </a:r>
            <a:r>
              <a:rPr lang="fr-CA" sz="5400" dirty="0" smtClean="0">
                <a:solidFill>
                  <a:schemeClr val="bg1"/>
                </a:solidFill>
                <a:latin typeface="Century Gothic" pitchFamily="34" charset="0"/>
              </a:rPr>
              <a:t> are </a:t>
            </a:r>
            <a:r>
              <a:rPr lang="fr-CA" sz="5400" dirty="0" err="1" smtClean="0">
                <a:solidFill>
                  <a:schemeClr val="bg1"/>
                </a:solidFill>
                <a:latin typeface="Century Gothic" pitchFamily="34" charset="0"/>
              </a:rPr>
              <a:t>who</a:t>
            </a:r>
            <a:r>
              <a:rPr lang="fr-CA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CA" sz="5400" dirty="0" err="1" smtClean="0">
                <a:solidFill>
                  <a:schemeClr val="bg1"/>
                </a:solidFill>
                <a:latin typeface="Century Gothic" pitchFamily="34" charset="0"/>
              </a:rPr>
              <a:t>we</a:t>
            </a:r>
            <a:r>
              <a:rPr lang="fr-CA" sz="5400" dirty="0" smtClean="0">
                <a:solidFill>
                  <a:schemeClr val="bg1"/>
                </a:solidFill>
                <a:latin typeface="Century Gothic" pitchFamily="34" charset="0"/>
              </a:rPr>
              <a:t> are, </a:t>
            </a:r>
            <a:r>
              <a:rPr lang="fr-CA" sz="5400" dirty="0" err="1" smtClean="0">
                <a:solidFill>
                  <a:schemeClr val="bg1"/>
                </a:solidFill>
                <a:latin typeface="Century Gothic" pitchFamily="34" charset="0"/>
              </a:rPr>
              <a:t>greasers</a:t>
            </a:r>
            <a:r>
              <a:rPr lang="fr-CA" sz="54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fr-CA" sz="5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4876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entury Gothic" pitchFamily="34" charset="0"/>
              </a:rPr>
              <a:t>Never </a:t>
            </a:r>
            <a:r>
              <a:rPr lang="fr-CA" sz="3200" dirty="0" err="1" smtClean="0">
                <a:solidFill>
                  <a:schemeClr val="bg1"/>
                </a:solidFill>
                <a:latin typeface="Century Gothic" pitchFamily="34" charset="0"/>
              </a:rPr>
              <a:t>walk</a:t>
            </a:r>
            <a:r>
              <a:rPr lang="fr-CA" sz="3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entury Gothic" pitchFamily="34" charset="0"/>
              </a:rPr>
              <a:t>alone</a:t>
            </a:r>
            <a:r>
              <a:rPr lang="fr-CA" sz="32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fr-CA" sz="3200" dirty="0" err="1" smtClean="0">
                <a:solidFill>
                  <a:schemeClr val="bg1"/>
                </a:solidFill>
                <a:latin typeface="Century Gothic" pitchFamily="34" charset="0"/>
              </a:rPr>
              <a:t>it’s</a:t>
            </a:r>
            <a:r>
              <a:rPr lang="fr-CA" sz="3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entury Gothic" pitchFamily="34" charset="0"/>
              </a:rPr>
              <a:t>too</a:t>
            </a:r>
            <a:r>
              <a:rPr lang="fr-CA" sz="3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CA" sz="3200" dirty="0" err="1" smtClean="0">
                <a:solidFill>
                  <a:schemeClr val="bg1"/>
                </a:solidFill>
                <a:latin typeface="Century Gothic" pitchFamily="34" charset="0"/>
              </a:rPr>
              <a:t>risky</a:t>
            </a:r>
            <a:r>
              <a:rPr lang="fr-CA" sz="32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fr-CA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3657600" cy="1143000"/>
          </a:xfrm>
        </p:spPr>
        <p:txBody>
          <a:bodyPr/>
          <a:lstStyle/>
          <a:p>
            <a:r>
              <a:rPr lang="en-US" dirty="0" smtClean="0">
                <a:latin typeface="Birch Std" pitchFamily="66" charset="0"/>
                <a:ea typeface="Adobe Gothic Std B" pitchFamily="34" charset="-128"/>
                <a:cs typeface="Narkisim" pitchFamily="34" charset="-79"/>
              </a:rPr>
              <a:t>You know who I am; not.</a:t>
            </a:r>
            <a:endParaRPr lang="en-US" dirty="0">
              <a:latin typeface="Birch Std" pitchFamily="66" charset="0"/>
              <a:ea typeface="Adobe Gothic Std B" pitchFamily="34" charset="-128"/>
              <a:cs typeface="Narkisim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0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irch Std" pitchFamily="66" charset="0"/>
              </a:rPr>
              <a:t>Gang</a:t>
            </a:r>
            <a:endParaRPr lang="en-US" sz="3600" dirty="0">
              <a:latin typeface="Birch Std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6670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dirty="0" smtClean="0">
                <a:solidFill>
                  <a:schemeClr val="bg1"/>
                </a:solidFill>
                <a:latin typeface="Century Gothic" pitchFamily="34" charset="0"/>
              </a:rPr>
              <a:t>Ponyboy</a:t>
            </a:r>
            <a:endParaRPr lang="fr-CA" sz="9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4818" name="Picture 2" descr="http://images3.wikia.nocookie.net/__cb20130224013353/theoutsiders/images/b/bb/Ponyboy-Curtis-the-outsiders-1136359_350_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3337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962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solidFill>
                  <a:schemeClr val="bg1"/>
                </a:solidFill>
                <a:latin typeface="Century Gothic" pitchFamily="34" charset="0"/>
              </a:rPr>
              <a:t>You know </a:t>
            </a:r>
            <a:r>
              <a:rPr lang="fr-CA" sz="3600" dirty="0" err="1" smtClean="0">
                <a:solidFill>
                  <a:schemeClr val="bg1"/>
                </a:solidFill>
                <a:latin typeface="Century Gothic" pitchFamily="34" charset="0"/>
              </a:rPr>
              <a:t>who</a:t>
            </a:r>
            <a:r>
              <a:rPr lang="fr-CA" sz="3600" dirty="0" smtClean="0">
                <a:solidFill>
                  <a:schemeClr val="bg1"/>
                </a:solidFill>
                <a:latin typeface="Century Gothic" pitchFamily="34" charset="0"/>
              </a:rPr>
              <a:t> I </a:t>
            </a:r>
            <a:r>
              <a:rPr lang="fr-CA" sz="3600" dirty="0" err="1" smtClean="0">
                <a:solidFill>
                  <a:schemeClr val="bg1"/>
                </a:solidFill>
                <a:latin typeface="Century Gothic" pitchFamily="34" charset="0"/>
              </a:rPr>
              <a:t>am</a:t>
            </a:r>
            <a:r>
              <a:rPr lang="fr-CA" sz="3600" dirty="0" smtClean="0">
                <a:solidFill>
                  <a:schemeClr val="bg1"/>
                </a:solidFill>
                <a:latin typeface="Century Gothic" pitchFamily="34" charset="0"/>
              </a:rPr>
              <a:t>; not.</a:t>
            </a:r>
            <a:endParaRPr lang="fr-CA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6670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Academics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, sports, </a:t>
            </a:r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hair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grease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fr-CA" sz="4000" dirty="0" err="1" smtClean="0">
                <a:solidFill>
                  <a:schemeClr val="bg1"/>
                </a:solidFill>
                <a:latin typeface="Century Gothic" pitchFamily="34" charset="0"/>
              </a:rPr>
              <a:t>That’s</a:t>
            </a:r>
            <a:r>
              <a:rPr lang="fr-CA" sz="4000" dirty="0" smtClean="0">
                <a:solidFill>
                  <a:schemeClr val="bg1"/>
                </a:solidFill>
                <a:latin typeface="Century Gothic" pitchFamily="34" charset="0"/>
              </a:rPr>
              <a:t> all.</a:t>
            </a:r>
            <a:endParaRPr lang="fr-CA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2667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dirty="0" smtClean="0">
                <a:solidFill>
                  <a:schemeClr val="bg1"/>
                </a:solidFill>
                <a:latin typeface="Century Gothic" pitchFamily="34" charset="0"/>
              </a:rPr>
              <a:t>Johnny</a:t>
            </a:r>
            <a:endParaRPr lang="fr-CA" sz="9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1746" name="Picture 2" descr="http://images4.fanpop.com/image/photos/17800000/Johnny-the-outsiders-17894866-449-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85800"/>
            <a:ext cx="3590925" cy="540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245</Words>
  <Application>Microsoft Office PowerPoint</Application>
  <PresentationFormat>On-screen Show (4:3)</PresentationFormat>
  <Paragraphs>43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Outsiders</vt:lpstr>
      <vt:lpstr>The Gang</vt:lpstr>
      <vt:lpstr>Slide 3</vt:lpstr>
      <vt:lpstr>Slide 4</vt:lpstr>
      <vt:lpstr>Slide 5</vt:lpstr>
      <vt:lpstr>You know who I am; not.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He’s dead – I kid you not.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Outsiders</dc:title>
  <dc:creator>family</dc:creator>
  <cp:lastModifiedBy>anno</cp:lastModifiedBy>
  <cp:revision>47</cp:revision>
  <dcterms:created xsi:type="dcterms:W3CDTF">2013-03-27T22:03:33Z</dcterms:created>
  <dcterms:modified xsi:type="dcterms:W3CDTF">2013-04-29T13:52:31Z</dcterms:modified>
</cp:coreProperties>
</file>