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59"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571"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61733C6-4114-4759-B351-B93945024CFB}" type="datetimeFigureOut">
              <a:rPr lang="en-CA" smtClean="0"/>
              <a:t>19/11/2014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5D7D75-A879-46B6-B802-A5D74B6BE2CC}" type="slidenum">
              <a:rPr lang="en-CA" smtClean="0"/>
              <a:t>‹#›</a:t>
            </a:fld>
            <a:endParaRPr lang="en-CA"/>
          </a:p>
        </p:txBody>
      </p:sp>
    </p:spTree>
    <p:extLst>
      <p:ext uri="{BB962C8B-B14F-4D97-AF65-F5344CB8AC3E}">
        <p14:creationId xmlns:p14="http://schemas.microsoft.com/office/powerpoint/2010/main" val="22462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61733C6-4114-4759-B351-B93945024CFB}" type="datetimeFigureOut">
              <a:rPr lang="en-CA" smtClean="0"/>
              <a:t>19/11/2014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5D7D75-A879-46B6-B802-A5D74B6BE2CC}" type="slidenum">
              <a:rPr lang="en-CA" smtClean="0"/>
              <a:t>‹#›</a:t>
            </a:fld>
            <a:endParaRPr lang="en-CA"/>
          </a:p>
        </p:txBody>
      </p:sp>
    </p:spTree>
    <p:extLst>
      <p:ext uri="{BB962C8B-B14F-4D97-AF65-F5344CB8AC3E}">
        <p14:creationId xmlns:p14="http://schemas.microsoft.com/office/powerpoint/2010/main" val="120143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61733C6-4114-4759-B351-B93945024CFB}" type="datetimeFigureOut">
              <a:rPr lang="en-CA" smtClean="0"/>
              <a:t>19/11/2014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5D7D75-A879-46B6-B802-A5D74B6BE2CC}" type="slidenum">
              <a:rPr lang="en-CA" smtClean="0"/>
              <a:t>‹#›</a:t>
            </a:fld>
            <a:endParaRPr lang="en-CA"/>
          </a:p>
        </p:txBody>
      </p:sp>
    </p:spTree>
    <p:extLst>
      <p:ext uri="{BB962C8B-B14F-4D97-AF65-F5344CB8AC3E}">
        <p14:creationId xmlns:p14="http://schemas.microsoft.com/office/powerpoint/2010/main" val="7855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61733C6-4114-4759-B351-B93945024CFB}" type="datetimeFigureOut">
              <a:rPr lang="en-CA" smtClean="0"/>
              <a:t>19/11/2014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5D7D75-A879-46B6-B802-A5D74B6BE2CC}" type="slidenum">
              <a:rPr lang="en-CA" smtClean="0"/>
              <a:t>‹#›</a:t>
            </a:fld>
            <a:endParaRPr lang="en-CA"/>
          </a:p>
        </p:txBody>
      </p:sp>
    </p:spTree>
    <p:extLst>
      <p:ext uri="{BB962C8B-B14F-4D97-AF65-F5344CB8AC3E}">
        <p14:creationId xmlns:p14="http://schemas.microsoft.com/office/powerpoint/2010/main" val="353718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1733C6-4114-4759-B351-B93945024CFB}" type="datetimeFigureOut">
              <a:rPr lang="en-CA" smtClean="0"/>
              <a:t>19/11/2014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5D7D75-A879-46B6-B802-A5D74B6BE2CC}" type="slidenum">
              <a:rPr lang="en-CA" smtClean="0"/>
              <a:t>‹#›</a:t>
            </a:fld>
            <a:endParaRPr lang="en-CA"/>
          </a:p>
        </p:txBody>
      </p:sp>
    </p:spTree>
    <p:extLst>
      <p:ext uri="{BB962C8B-B14F-4D97-AF65-F5344CB8AC3E}">
        <p14:creationId xmlns:p14="http://schemas.microsoft.com/office/powerpoint/2010/main" val="267235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61733C6-4114-4759-B351-B93945024CFB}" type="datetimeFigureOut">
              <a:rPr lang="en-CA" smtClean="0"/>
              <a:t>19/11/2014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35D7D75-A879-46B6-B802-A5D74B6BE2CC}" type="slidenum">
              <a:rPr lang="en-CA" smtClean="0"/>
              <a:t>‹#›</a:t>
            </a:fld>
            <a:endParaRPr lang="en-CA"/>
          </a:p>
        </p:txBody>
      </p:sp>
    </p:spTree>
    <p:extLst>
      <p:ext uri="{BB962C8B-B14F-4D97-AF65-F5344CB8AC3E}">
        <p14:creationId xmlns:p14="http://schemas.microsoft.com/office/powerpoint/2010/main" val="291442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61733C6-4114-4759-B351-B93945024CFB}" type="datetimeFigureOut">
              <a:rPr lang="en-CA" smtClean="0"/>
              <a:t>19/11/2014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35D7D75-A879-46B6-B802-A5D74B6BE2CC}" type="slidenum">
              <a:rPr lang="en-CA" smtClean="0"/>
              <a:t>‹#›</a:t>
            </a:fld>
            <a:endParaRPr lang="en-CA"/>
          </a:p>
        </p:txBody>
      </p:sp>
    </p:spTree>
    <p:extLst>
      <p:ext uri="{BB962C8B-B14F-4D97-AF65-F5344CB8AC3E}">
        <p14:creationId xmlns:p14="http://schemas.microsoft.com/office/powerpoint/2010/main" val="425043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61733C6-4114-4759-B351-B93945024CFB}" type="datetimeFigureOut">
              <a:rPr lang="en-CA" smtClean="0"/>
              <a:t>19/11/2014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35D7D75-A879-46B6-B802-A5D74B6BE2CC}" type="slidenum">
              <a:rPr lang="en-CA" smtClean="0"/>
              <a:t>‹#›</a:t>
            </a:fld>
            <a:endParaRPr lang="en-CA"/>
          </a:p>
        </p:txBody>
      </p:sp>
    </p:spTree>
    <p:extLst>
      <p:ext uri="{BB962C8B-B14F-4D97-AF65-F5344CB8AC3E}">
        <p14:creationId xmlns:p14="http://schemas.microsoft.com/office/powerpoint/2010/main" val="153226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1733C6-4114-4759-B351-B93945024CFB}" type="datetimeFigureOut">
              <a:rPr lang="en-CA" smtClean="0"/>
              <a:t>19/11/2014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35D7D75-A879-46B6-B802-A5D74B6BE2CC}" type="slidenum">
              <a:rPr lang="en-CA" smtClean="0"/>
              <a:t>‹#›</a:t>
            </a:fld>
            <a:endParaRPr lang="en-CA"/>
          </a:p>
        </p:txBody>
      </p:sp>
    </p:spTree>
    <p:extLst>
      <p:ext uri="{BB962C8B-B14F-4D97-AF65-F5344CB8AC3E}">
        <p14:creationId xmlns:p14="http://schemas.microsoft.com/office/powerpoint/2010/main" val="115914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1733C6-4114-4759-B351-B93945024CFB}" type="datetimeFigureOut">
              <a:rPr lang="en-CA" smtClean="0"/>
              <a:t>19/11/2014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35D7D75-A879-46B6-B802-A5D74B6BE2CC}" type="slidenum">
              <a:rPr lang="en-CA" smtClean="0"/>
              <a:t>‹#›</a:t>
            </a:fld>
            <a:endParaRPr lang="en-CA"/>
          </a:p>
        </p:txBody>
      </p:sp>
    </p:spTree>
    <p:extLst>
      <p:ext uri="{BB962C8B-B14F-4D97-AF65-F5344CB8AC3E}">
        <p14:creationId xmlns:p14="http://schemas.microsoft.com/office/powerpoint/2010/main" val="243778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1733C6-4114-4759-B351-B93945024CFB}" type="datetimeFigureOut">
              <a:rPr lang="en-CA" smtClean="0"/>
              <a:t>19/11/2014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35D7D75-A879-46B6-B802-A5D74B6BE2CC}" type="slidenum">
              <a:rPr lang="en-CA" smtClean="0"/>
              <a:t>‹#›</a:t>
            </a:fld>
            <a:endParaRPr lang="en-CA"/>
          </a:p>
        </p:txBody>
      </p:sp>
    </p:spTree>
    <p:extLst>
      <p:ext uri="{BB962C8B-B14F-4D97-AF65-F5344CB8AC3E}">
        <p14:creationId xmlns:p14="http://schemas.microsoft.com/office/powerpoint/2010/main" val="3460576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733C6-4114-4759-B351-B93945024CFB}" type="datetimeFigureOut">
              <a:rPr lang="en-CA" smtClean="0"/>
              <a:t>19/11/2014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D7D75-A879-46B6-B802-A5D74B6BE2CC}" type="slidenum">
              <a:rPr lang="en-CA" smtClean="0"/>
              <a:t>‹#›</a:t>
            </a:fld>
            <a:endParaRPr lang="en-CA"/>
          </a:p>
        </p:txBody>
      </p:sp>
    </p:spTree>
    <p:extLst>
      <p:ext uri="{BB962C8B-B14F-4D97-AF65-F5344CB8AC3E}">
        <p14:creationId xmlns:p14="http://schemas.microsoft.com/office/powerpoint/2010/main" val="3067221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3.amazonaws.com/ksr/projects/144582/photo-main.jpg?13977787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6" y="7937"/>
            <a:ext cx="9133184"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1560" y="260648"/>
            <a:ext cx="7772400" cy="1080120"/>
          </a:xfrm>
        </p:spPr>
        <p:txBody>
          <a:bodyPr>
            <a:normAutofit/>
          </a:bodyPr>
          <a:lstStyle/>
          <a:p>
            <a:r>
              <a:rPr lang="en-US" dirty="0" smtClean="0">
                <a:solidFill>
                  <a:srgbClr val="FF0000"/>
                </a:solidFill>
                <a:latin typeface="Arial Black" panose="020B0A04020102020204" pitchFamily="34" charset="0"/>
              </a:rPr>
              <a:t>The Open ROV </a:t>
            </a:r>
            <a:endParaRPr lang="en-CA" dirty="0">
              <a:solidFill>
                <a:srgbClr val="FF0000"/>
              </a:solidFill>
              <a:latin typeface="Arial Black" panose="020B0A04020102020204" pitchFamily="34" charset="0"/>
            </a:endParaRPr>
          </a:p>
        </p:txBody>
      </p:sp>
      <p:sp>
        <p:nvSpPr>
          <p:cNvPr id="3" name="Subtitle 2"/>
          <p:cNvSpPr>
            <a:spLocks noGrp="1"/>
          </p:cNvSpPr>
          <p:nvPr>
            <p:ph type="subTitle" idx="1"/>
          </p:nvPr>
        </p:nvSpPr>
        <p:spPr>
          <a:xfrm>
            <a:off x="1377008" y="5373216"/>
            <a:ext cx="6400800" cy="1198984"/>
          </a:xfrm>
        </p:spPr>
        <p:txBody>
          <a:bodyPr/>
          <a:lstStyle/>
          <a:p>
            <a:r>
              <a:rPr lang="en-US" dirty="0" smtClean="0">
                <a:solidFill>
                  <a:srgbClr val="FF0000"/>
                </a:solidFill>
                <a:latin typeface="Arial Black" panose="020B0A04020102020204" pitchFamily="34" charset="0"/>
              </a:rPr>
              <a:t>Computer Science 110</a:t>
            </a:r>
          </a:p>
          <a:p>
            <a:r>
              <a:rPr lang="en-US" dirty="0" smtClean="0">
                <a:solidFill>
                  <a:srgbClr val="FF0000"/>
                </a:solidFill>
                <a:latin typeface="Arial Black" panose="020B0A04020102020204" pitchFamily="34" charset="0"/>
              </a:rPr>
              <a:t>Jonathan </a:t>
            </a:r>
            <a:r>
              <a:rPr lang="en-US" dirty="0" err="1" smtClean="0">
                <a:solidFill>
                  <a:srgbClr val="FF0000"/>
                </a:solidFill>
                <a:latin typeface="Arial Black" panose="020B0A04020102020204" pitchFamily="34" charset="0"/>
              </a:rPr>
              <a:t>Ginnish</a:t>
            </a:r>
            <a:r>
              <a:rPr lang="en-US" dirty="0" smtClean="0">
                <a:solidFill>
                  <a:srgbClr val="FF0000"/>
                </a:solidFill>
                <a:latin typeface="Arial Black" panose="020B0A04020102020204" pitchFamily="34" charset="0"/>
              </a:rPr>
              <a:t> </a:t>
            </a:r>
            <a:endParaRPr lang="en-CA" dirty="0">
              <a:solidFill>
                <a:srgbClr val="FF0000"/>
              </a:solidFill>
              <a:latin typeface="Arial Black" panose="020B0A04020102020204" pitchFamily="34" charset="0"/>
            </a:endParaRPr>
          </a:p>
        </p:txBody>
      </p:sp>
      <p:sp>
        <p:nvSpPr>
          <p:cNvPr id="4" name="AutoShape 2" descr="data:image/jpeg;base64,/9j/4AAQSkZJRgABAQAAAQABAAD/2wCEAAkGBxQSEhUUEhQUFBUUFhUUFRUUFBcVFBQUFBQWFxQUFBUYHCggGBolHBQUITEhJSksLi4uFx8zODMsNygtLiwBCgoKDg0OGhAQGiwkHyQsLCwsLCwtLCwsLCwsLCwsLCwsLCwsLCwsLCwsLCwsLCwsLCwsLCwsLCwsLCwsLCwsLP/AABEIALUBFwMBIgACEQEDEQH/xAAbAAABBQEBAAAAAAAAAAAAAAABAAIDBAYFB//EAEUQAAEDAQQHBAcECAUFAQAAAAEAAhEDBAUSIQYxQVFhcYETIpGhQlKSscHR8AcUMoIjU2JywtLh8SRDk6KyMzRzg7MW/8QAGQEAAwEBAQAAAAAAAAAAAAAAAAECAwQF/8QALxEAAgIBAQYEBAcBAAAAAAAAAAECEQMxBBITIUFRMmGh8BRSkeEiQnGBscHRFf/aAAwDAQACEQMRAD8A6ycEEQvdPGHBOCaE4KiWEJwTQnAIJYU4JqITJY8JwKYEUUSySUkxFFE0PCKYEZRQqHJISilQhwSyTUUwCQEMI3pJQlQBw8UMJ2FJGUUFig/RRDihKUooBwd9EJ/bcvrmoiglQWyVzp2Dwj3JYvoqFLEgfMmy3IGPoKPGliQBOI3/AF4pvZ8lFKbiSHZOWHggWHbChxJoPFA7HuCScK53+OaSXMDlIhNCeqOlhCc1NCITJZJCIKaCimQOLkgliRAQIc1SUmgmCY4qEJwQSyR7YMJMdCbKSZI4pJuMc09gJUSyJFxxtiaE8ePNPZSUzKE5Bc8sz6HRHBHqUpPqk+A95UVOue9iY8YSAMi7FO1sDUuta6VOiA6vVZSB2uIA8SQFXbediP4bXZXc7RT+BWfGZrwV2OeLblPZVRBgy0Tzic+kqSnamnW17Z1BzYJ6A5dYXYFne4B1IWd7TmHGo+CN4IYQVA3tWuAqVLHTHAOeTyLiwJ8YOAuxQZamH15Po4SXeAB8UX12j1zyY5wHMgEfJaGrSqYZpCi47C5xDT1awrjdleczhu8t2d+tPj2cJLM319UHw8exUbaQdUHbIPd9qIPLWg63Uh6Y45HIbzlkOJXYslpcJFqbZw7YKD31HHm002keJTXCSTECe6NoEDXxmVXGl7oT2eHb+TmOtNMa3tH5h0S+8NmA6TrwgHEBvLdY6q+WqI2ceqPAJ8WXcl4Idv5Kj7U0QCYJyALTJPARmpwz6hKoWUxJwt45BZ299N6NKQzvO+tipSnLQnhY10NGaXJcS99IqFnBl2IjY35nJYG9tL7RXkA4W8Plq964FRjnGXEk8TK3jGX5mLhQ7HtN1Xky0Um1ac4XTkciCNYcN6tFY77NMqFRu6rPKWNH8K2Cpo5pRqTQCEEU1KhCKSCSKKKSITU4KToY4IhAJyoljgnvInJMCKZDCjCARhAghVL1vNlnZjqExMADMknYrrHbIlK8NGBWwOquw4JLWAScRjN3gk5xj4hxhKbpGabplTiTSqAb/wC4ClZpjQ2tq+DfmqlS6ccjFq9VpeXRtGqG561UdcdTOQ8CDEMcZOwf1VOWJ9PUajJanep6Y2Tb2g/K3+ZWaemVj9Z4/KPmsPWup+0OHRy59ewkTJI8UuHifR/UtSa6nqNPTGxfrD7B+CmbpfYv1p9h/wAl4vVouGp3n81C4PB1g8nD4qHhw9VL0NlKfRr3+57p/wDsbK4YTXa4H0alF7gf9oVele93tdjZTsQqbHihgLeM4JnqvNLFZWOwThB7NmIFwzdGZyOs61Yp2CqWuYyz4pdIqZkhuwATHUqXj2dfN6BvZfL3+56s7Smg/XWoHni+Kr/erG52KbDi9Y0mF3tOMrGWjR2q2zMd90h+I4qjKpeSIBALA4gbdi5LrurDVTf7B+SzUNn6N+gOWXrXqepsvGiBDbVSYNzDSYPika9nd+K0Mf8AvVwR7OKPJeY0LvrGAWVM9opuMCdcbUrZd1RjnCHkCYJY5sxwVLDifNSfoTxcidUvU9TpV6AEMqUQNzXsHkCndtT2VKftt+a8fs1NxcMYOepokEkkD+ydeWjlsBpyw0zUaXBjjhdDXRJEkiZGRhE9nxRV7+pcMmSTa3dFep6led50qDcVRwAWFvj7Qxm2g2eK59upPNmp0qkmoMWLU6BiIbDpyELmUboA1mOA+accUY6kLI5a8ilbr0r1zL3nPYPqU2zXS52sQN7svLWu5SotZ+EAcdvinOctkyWynRutg1y4+A8EaljYNisFyjqFUkZ7zNDoIR+mA2GmfHGPgtUsjoMe/WG9rD4F3zWuKT1MZagQRQKQAQSSSGUgigE5SdAQntTAnBMljw5BIJJkjxEbZnflHJIJoRBTJZ27ksoDXVn6mzh5jW7oudb7a+qS0Ay8wf3drfn1XZvr9HRp0hrAEje7LLq4z0UGj9iBe5x1M7reJGs9TK8rJk3pOR6uPHuQr3ZPdlmDAGhmfIZkqS1NriYpPOe4avFdOyU+8Oa6NZ4a0ncJWXEplLHa1ow1e/eyBFRrg4HvAt1DKJ6lc+tpVS24vYBVW/XEvc4nMkklZu2M3L1dmwQnyZ5+XNNGlfpfZ9o8af8ARQnSuynW1vWn/RYmuqbhmu/4HGZLPI9HGkViOeCkch6HDkp6F9WE66dL2G/yLzemF0LKxRLYsa6v6lfES8j0ll5WJzQ0U6MTP4RmeUJzDYyY7Ol7OpZS7qE7NWa1dyWIuMCJw5HMZ69Y+sl5u0QjiXJv6m2HJLI+aQ9v3WYFNg4qrejLOKfcY1znS1skwDtcc9Q+S2NmsDm0SyRJ1TOWWeYzG9Z43b2tZoMkThkme6M3mSuLje7O2OLnzS+hLo/cVGixtctl8Swu4j/qRvOw7BqhY7SO8HVLXVg5Mpspjm5znO8g1ej3xUygZAZRuAXlTDjq1HevWPgwBv8ACVrs6cpWyc0t1Ojm3m/vx6oA8pPmSqLnlW7ScTnHeSfEqs9q9GTtnClSIi9DEnQgQqRLG4kHlOyTHOC0RmztaEv/AE7xvpk+D2/NbQrC6HO/xX/rf72n4LclTLUzlqBAooFQACkkkgZRCcE1w3GU5h3qToY4JzUCdySZI9JNCkptkxkOepMliAVm7qOKtTbve2eU5+UqAZHYVfuH/uKf5j4Mcom6i35BBXJI6d7NL6wMZAl3sNJHm7yVi4mAUGnf3vHP4lce9b5LKjmiMmO83wf+KsWG8cNCnqyaF5Ki2ezN0vfl/p3LPW745qW+3YaTtfj9bgs3SvcYh+ERnmeqoWrSAGg4YQCHAnPI4ogAHdhVwwylLl0MJZUotdzl3q+VwrSrdqvwTJaOhj4KnUvdhiWeB/ovX2a4tnmZU2c602Gpta4SJEgiQdRG8cVTdd9T1H+yY9y0FXScPLnObmHRkJnrKkr6QsrRDWzhghtMM1az3XCTnrUPbshusETN9mWmHBwO4jYdS6llaMoM9II4EKrbb4ovwlzHAiWTPqEjb0Vm7rwpGRDt+sLbFtMptJmWTFS5GvuOyktxDKTHktNo/T74AOYPu1rOWS8KLaVMEkEtLtWfecfkuhdV7U2mcRH91521JybN9nqNG5tLsLSZ2eao3fShxPqsHi8yfcobwvSm+n+jfilzW5T6RG/qrjHAMeRtdHgAF51cz1LWpxb+rwxx4FeW2WrHMNdU/wBQEe94W80xtMUKkeqQOZyHvWCtADS5w2BlIchLne5i9HZYnBnfIqvlV6kqZ9ZQOrLrMCMymlpRqWgCMtZhOxhWiGR4UCApZCa8haIzZ1dC2zaSd1N3m5oW1WW0Jo51X7O6weZd/CtSonqZvUIemuIShNKgEgQilKKCjnpwKaiFJ0seE8JUgNpjpKSZmx0IhAIpkhXS0e/7hnJ//wA3Ln0yNs9FeuOq1topYiBLi0Ttc5rgB4lRl8Ev0ZWN/jX6o4+kbD21T/xuPhUd81aa3FZmfujUdyrab1+xrjL8QcDyIHxaVx7JebzRwh0YO6en0VwYU2+R6ufw++yX9F2owt1T4rn2io91J0/sao2yqQtVR3pHrMKuLa9rHtLmmWtOYOyD8V6WCMpXbPMyqMadEFem7j5KDsXYdRVapelQeq5S2a9HECWtPkttni95ryDJ4U0dBtyvAM+lDoLSIkA7Co3XdUaIGGBn6Yz9lWm2lzgDicMvWmMsgon2mrqxT0C5MmyZI+ZtHNFnGttie3CHDMl79TvSd/RT3ZSIJkbOKvOquJl4xHVJJkAagM4Vmys2qtnhOM1aJyyTi6LItDG4cbXOOBsQ6ABnlq3q5QvCkP8ALf7aq2sCKZ/ZI8Cfmo2lXn1ZljjaRp7tt4NMRkPvNIQTO5ba7Ks2d5P62pPRy8vo2jBTB3V6TvDFPuXotgq/4asPVqv8HNa7+JeVmi+J77I9XFSwqu39syumlolrGD06jB54v4Vmq0QJ2lzvEwP9rWq5pRay403DPBUBPItc0nzC4tapJn64L0cEKg2efllckhz2hQOpoOKYXLQhsZWs8xznwSNMo40jUVohkZaVG8lTOqq7o/ZO3rgEd1nfd01DqY6SrujNms0dsZpUGNIhzu+7m7YeQgdF0kSgsm7MxFyaiU1IpAKSUooGUUQk1JQdAZTgU0IoEPCeFGCqt6XrSs7MdV0DYPScdzRtVLnoQ0Xajw0FziABmSTAA3krzfSbS1z69N1nPcoVG1GHY97HBwdyyXO0k0kqWvLFgpjVTG3i87T5LhNdlC3hFR1NoYq5s9503pttllp2qjmHMbVb+64AweIORHNYS6rSBUAJ7rx5j680/wCzbTNlGm6x2oxScSaLzqY5342O3NJzB2Enen3/AHV2bjUpGWE4t+A65Ea2n4ryZxeKddD0FJSjT9+/9LNucNmQWc7QgweRncu5dz6dZoBqNY7VDnAZ7uXHUm2+4nBxOJhnc9p2RvXbsm044b28ziz4ZSpUY+0SCQJyU9E90Lr2zRyq0FzRjB14YJ6gZqpZLC+QCQI3gZLoxbTjjJyIlCTVFqhYob3pndJy4JdgNk+0VtbsuIVgHMLam9uojnGatu0PdP4Q0ci74hH/AEMfWyPh5Hn/AGfF/tFSUGn1n+0vQ6eh7B+IPP7oDffKa/Q+kdlUciP5Uv8AoYx/DSMNVaSzJ7u6Z2aj03gKu0O/WHwC3jtDwCYccJBGYz1bYXCq6NVWuIhY5M8MnOLLhjlDkzl0g8tILpB4aiSBPQEr0LRW2uqU6rXGTUpMqAbQ5ksqDp3Fm23C8tLcJjDBPMQqtC+n2fJkdr3sQIyY4gtqAjaC4Yh0KxzY+LNbnujbHlUMb3vP1+5zrfVOItOxxn5KqXJ+8kySZJOsk6yUiu2VUkjiV3bICShBUxKBcoCyuWlNLCp8Sa+oAqEVa2QklbrRGwdlQDnCH1e+Z1geg09M+ZKxdyWX73aWsj9Gzvv4tbsPMwOpXp6Un0Jn2CRCJdlEBMKSgzoBQyRKagoBSQKSCimE5pTFJSfBkgHgVkjoY4xsQSc6dkclxtLL0+7WdzwYce607idvh8FcVbolIr6SaV07LLGxUq+qD3WcXn4a+S81vC8KloeX1XFzj4AbmjYFWY3EZLpJzPNX7Fdr6gxNDWsDsBq1HNp0g6AYL3kCYIMCTmMswtlUUdMYKOmpTa1FxA4raXF9n4tbT2d42QuBILGCo7VuxBpI4gRxWosf2b2WyQ60E2h292VKeDB/ESsZbTBcit3qzyy7brrWk4aFJ1Q6jhHdH7zjkOpW6uj7NXkD75XwtGqlTOIjhid3W9Aea2br0ZTbgphrWjIBoAA5ALmWm9idS5p5ZS05BvJFulo3d9FmAUGkbS8lzid8k5dFnrdcNFjsVEYRuzMclb7RztauUrKSM/Nc7hztj4tqjiULM6ZkjkYXRoNIY6SZEGZzg5ESpbTWpUx3neCqWS0CsKgaYByB25CZjqqoz3zj3hasEuDiHDaCQfEKlYNJLxe4MpWmsSdQJDgOJLgYC6LLqsznxUtAqGSMAe1oncYMk9V3bK+hSGFhpMG4OaPHeea6IYL8TRzz2nd8KZ2LNeddrGh1Vz3AAOcQBiIGZgDKSrNO+qvreQXHbXadTmnk4KQFdfBx9kcDz5fmZ2m39W3jq1ON/wBTaGH8v9VxgVw7/vQtJpUzBjvu2ifRHHihbNjf5UVHaMzdKTOtfum1QA0qIYHanPA/BvDf2vdz1Y5p8TmScyTvJTGMhPVqMYqoqjquT8TtjsSbKBKEpiCSmtpdo8U8RaXAlpG9ucHgc0iVTo2wC0Ui3OHNb4vE+SljXMmr1Az8WXDauRa7WXcBu+akvp/6ern6bo5SclPovdf3m0NYR3G9+puwj0epgeO5FlJdWbrQa7ews4eRD60PO8M9BvgSfzLREoAJE5rNswfN2FAJYpQQATlrUae8cVGkNBc5JNKSCqKjQkgCisjoHBYn7Ua36Kk3e4npB+QW1Cw32pM7lI7JI+vFa4tf2f8AA4eJGBoGPl81obM51Oh95pOs1Qh2F9J9BgrUp/C8SO80+sDkciuQyyHIjPf81L2QlwziTGwxvhcUpuWp2PUhtd51qr+0dUdLSMJDsOEjVgA1dF6boTpa60UjStBx+g4naT+F3X3ry+hYy50fBaXRyo2k54GZOAEzq72XXWiJGWq5GtNmdiIkmDHRXBTawS4hMtlGq/NmEA8Yy3zH1KVC6R/mOLzu1N+ZW0cbkcU8sYahF4t1U2yeAk+AUp7V4zOAeLvkPNW6dANEABo3CB5I4VvHBFanJLapPwlOjdtIGS3Gd7yXeRyHQKz2TfVHgFJhTg1bUloYNyfOysLBTBDgxgcMw4NAIPMZq6azt5TMKcGqXGL1SKU5rRsjtFoAaXVC3C0SS7UB1WYfpM2oS2zWJtZ2wmi1x9hok+KpfaPa3YqdEGG4TUd+0ZhoPKHeIWQokxiEiCMxv1jrl5LiyyhvbqSPT2eE3DelJ8zRsv60uqtFCqKNRxDMDKTKOEk/hgSXDmujeAd2r8RLnYnYnHWXT3iesrO3YXG1UKlSTNVpxOzxFkHM7/wk7cxvXetFXE5x3uJ8TK6dm8DYs1byXkSUKBeH4SMTQHYTrc2e+Ryy8VBKkuap/i2bsJb7Uj5KlbbY2m5zdZaSIHAxmVtfMyoskqnaLc1urM8NXiubaLa522BuHxVVzkDUCzaLW52s5bhqUdkqAPa4mA0hx/Ln8Fcuy4rRaP8ApsOH13d1nQnX0la66tBKTINdxqn1Wy1nzd5clDZVqJirJTNpqPDQXPeSWtGWZO07s16fovcYslLCSHVHHFUcNROxo4D4k7Vfs1mZTGGmxrGjY1oA8lPKgznO+SEUgEChiQQFIpqMoGIppRlMKBoRSQKSRVFREIQksTceeC4ul90utNmcGiXN7zeMawPrYuwE4FXGW67FzWh43Znktna3Jw2g6pPBSMZiJktEAu7xiY2De46gB7pK9Mtmj1mqvxvpDH6zXOYTzLCJUzLls4MijTkfshZTxpv8JtxUeSWpj8PdY8k+kGugDdI2ruaOXjYqMBzbRUqE7abIxcGB5JXp7chAyCcWAjODzTjCnZE8qkqa9SpZ6LgBFJ4y2upuPk8qVzHj/Kq9KTnf8QVZa87yEu1dvPiValkWlfT7nO8WJ639fsU+0/YrdaFb+RHtQNYeP3qb2+8K12h/uAU8Vjw8B8k+Jl8vUXAw+foUHW6iNdWmDuLgPeUmW6kdVWmeT2n4ro/eHesfEj3FB9UnWT7TvmlxMvZfX7C4GL5n9F/pWZVadTgeRBUoam1KTXa2tPNrXe8FRixU/wBVS/0aX8qOLk+X1+w/h8fz+n3Mn9od3EinWAkNljuAJlp5TI6hZGgGgaiDwXrv3WnhLTTYQRBGBgBB4Bqy1s0GYXTRqFo9V4xRycCDHTqueUZylvVR145wjBR3rMlZHRUYf22+ZAXSrOwkk6hK7lfQ15OIVWAkzlThrc8gwTkAuHpPYKlLItJbteAcPDPYvQ2bwOL72c2R3kTRXuu1YrTTIyAcCf3W5mVzbfXDqj3DU57iPzOJHvXa0euJ9ZhbhezGYe99MhrWjMFjie8Tuy1rc3No9Qs0FjZf+sfm/odTekKd8baiYS6tErRXzcOyZ61Qd4jgzX4wtldOidnowS3tXj0qkEA/ss1DzPFd4oJOVkObY5BCUkiKCESITQUpQA4piKUoACSEpIsYpQKUoEpDAigSkiyivlHHyhNQRWJsFEFNRTAeShKbKKdioIKcCmJwKLEOlKU1PDhGrqnYgIgpqSdiJAUkGFFxQSFKU2U7EmAZTqbZMSBzUYKKBUSOb1TZQlJAqHAp4dCiRlANDyU2UpSKYClFNlIOSCgykk98psphQ+E0pSgSgEhIygGztQlIYSg4hAoIHQkkEkFFYIpJLI1EikkgBIpJJiCikkgQkikkmIScCkkmDEkCkkmIIKISSQIKcEkkEiRASSQAJRSSQIQKUpJIAalKSSYxByUpJIGKUkkkAAlJJJACQSSQAHIJJILR/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2751523585"/>
      </p:ext>
    </p:extLst>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5400600" cy="1010543"/>
          </a:xfrm>
        </p:spPr>
        <p:txBody>
          <a:bodyPr/>
          <a:lstStyle/>
          <a:p>
            <a:r>
              <a:rPr lang="en-US" dirty="0" smtClean="0">
                <a:latin typeface="Times New Roman" panose="02020603050405020304" pitchFamily="18" charset="0"/>
                <a:cs typeface="Times New Roman" panose="02020603050405020304" pitchFamily="18" charset="0"/>
              </a:rPr>
              <a:t>What Is It?</a:t>
            </a:r>
            <a:endParaRPr lang="en-CA"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95536" y="1628800"/>
            <a:ext cx="6552728" cy="2880320"/>
          </a:xfrm>
        </p:spPr>
        <p:txBody>
          <a:bodyPr>
            <a:noAutofit/>
          </a:bodyPr>
          <a:lstStyle/>
          <a:p>
            <a:pPr algn="l"/>
            <a:r>
              <a:rPr lang="en-US" sz="3400" dirty="0" smtClean="0">
                <a:solidFill>
                  <a:schemeClr val="tx1"/>
                </a:solidFill>
                <a:latin typeface="Times New Roman" panose="02020603050405020304" pitchFamily="18" charset="0"/>
                <a:cs typeface="Times New Roman" panose="02020603050405020304" pitchFamily="18" charset="0"/>
              </a:rPr>
              <a:t>The Open ROV is a low-cost tele robotic submarine built with the goal of making underwater exploration and education affordable.</a:t>
            </a:r>
            <a:endParaRPr lang="en-CA" sz="3400"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http://makerfaireatl.com/wp-content/uploads/2013/08/OpenRO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3429000"/>
            <a:ext cx="3486599" cy="29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429452"/>
      </p:ext>
    </p:extLst>
  </p:cSld>
  <p:clrMapOvr>
    <a:masterClrMapping/>
  </p:clrMapOvr>
  <mc:AlternateContent xmlns:mc="http://schemas.openxmlformats.org/markup-compatibility/2006" xmlns:p14="http://schemas.microsoft.com/office/powerpoint/2010/main">
    <mc:Choice Requires="p14">
      <p:transition spd="slow" p14:dur="800" advClick="0" advTm="11000">
        <p:circle/>
      </p:transition>
    </mc:Choice>
    <mc:Fallback xmlns="">
      <p:transition spd="slow" advClick="0" advTm="11000">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Developers?</a:t>
            </a:r>
            <a:endParaRPr lang="en-CA" dirty="0"/>
          </a:p>
        </p:txBody>
      </p:sp>
      <p:sp>
        <p:nvSpPr>
          <p:cNvPr id="3" name="Content Placeholder 2"/>
          <p:cNvSpPr>
            <a:spLocks noGrp="1"/>
          </p:cNvSpPr>
          <p:nvPr>
            <p:ph idx="1"/>
          </p:nvPr>
        </p:nvSpPr>
        <p:spPr>
          <a:xfrm>
            <a:off x="457200" y="1600201"/>
            <a:ext cx="8229600" cy="1396752"/>
          </a:xfrm>
        </p:spPr>
        <p:txBody>
          <a:bodyPr/>
          <a:lstStyle/>
          <a:p>
            <a:pPr marL="0" indent="0">
              <a:buNone/>
            </a:pPr>
            <a:r>
              <a:rPr lang="en-US" dirty="0" smtClean="0"/>
              <a:t>The developers of the machine are David Lang, Eric </a:t>
            </a:r>
            <a:r>
              <a:rPr lang="en-US" dirty="0" err="1" smtClean="0"/>
              <a:t>Stackpole</a:t>
            </a:r>
            <a:r>
              <a:rPr lang="en-US" dirty="0" smtClean="0"/>
              <a:t>, Matteo </a:t>
            </a:r>
            <a:r>
              <a:rPr lang="en-US" dirty="0" err="1" smtClean="0"/>
              <a:t>Borri</a:t>
            </a:r>
            <a:r>
              <a:rPr lang="en-US" dirty="0" smtClean="0"/>
              <a:t> and DIY community.</a:t>
            </a:r>
            <a:endParaRPr lang="en-CA" dirty="0"/>
          </a:p>
        </p:txBody>
      </p:sp>
      <p:pic>
        <p:nvPicPr>
          <p:cNvPr id="3074" name="Picture 2" descr="http://turnstylenews.com/wp-content/uploads/2012/05/Team-ROV1-1024x6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924944"/>
            <a:ext cx="5337175" cy="3544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389539"/>
      </p:ext>
    </p:extLst>
  </p:cSld>
  <p:clrMapOvr>
    <a:masterClrMapping/>
  </p:clrMapOvr>
  <p:transition spd="slow" advClick="0" advTm="8000">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 </a:t>
            </a:r>
            <a:endParaRPr lang="en-US" dirty="0"/>
          </a:p>
        </p:txBody>
      </p:sp>
      <p:sp>
        <p:nvSpPr>
          <p:cNvPr id="3" name="Content Placeholder 2"/>
          <p:cNvSpPr>
            <a:spLocks noGrp="1"/>
          </p:cNvSpPr>
          <p:nvPr>
            <p:ph idx="1"/>
          </p:nvPr>
        </p:nvSpPr>
        <p:spPr/>
        <p:txBody>
          <a:bodyPr>
            <a:normAutofit/>
          </a:bodyPr>
          <a:lstStyle/>
          <a:p>
            <a:pPr marL="0" indent="0">
              <a:buNone/>
            </a:pPr>
            <a:r>
              <a:rPr lang="en-US" sz="2500" dirty="0"/>
              <a:t>The idea to build </a:t>
            </a:r>
            <a:r>
              <a:rPr lang="en-US" sz="2500" dirty="0" err="1"/>
              <a:t>OpenROV</a:t>
            </a:r>
            <a:r>
              <a:rPr lang="en-US" sz="2500" dirty="0"/>
              <a:t> was pioneered by Eric </a:t>
            </a:r>
            <a:r>
              <a:rPr lang="en-US" sz="2500" dirty="0" err="1"/>
              <a:t>Stackpole</a:t>
            </a:r>
            <a:r>
              <a:rPr lang="en-US" sz="2500" dirty="0"/>
              <a:t>, an engineer at NASA at the time, to discover whether the legend about the hidden treasure of the Hall City Cave was true. David Lang, a self-taught sailor from Minnesota, heard about </a:t>
            </a:r>
            <a:r>
              <a:rPr lang="en-US" sz="2500" dirty="0" err="1"/>
              <a:t>Stackpole</a:t>
            </a:r>
            <a:r>
              <a:rPr lang="en-US" sz="2500" dirty="0"/>
              <a:t> building a small, cheap, and </a:t>
            </a:r>
            <a:r>
              <a:rPr lang="en-US" sz="2500" dirty="0" smtClean="0"/>
              <a:t>robotic </a:t>
            </a:r>
            <a:r>
              <a:rPr lang="en-US" sz="2500" dirty="0"/>
              <a:t>submarine in his garage to search for the gold and became inspired to join. </a:t>
            </a:r>
            <a:r>
              <a:rPr lang="en-US" sz="2500" dirty="0" err="1"/>
              <a:t>Matteo</a:t>
            </a:r>
            <a:r>
              <a:rPr lang="en-US" sz="2500" dirty="0"/>
              <a:t> </a:t>
            </a:r>
            <a:r>
              <a:rPr lang="en-US" sz="2500" dirty="0" err="1"/>
              <a:t>Borri</a:t>
            </a:r>
            <a:r>
              <a:rPr lang="en-US" sz="2500" dirty="0"/>
              <a:t> designed and built the electronics, software and motor system for a prototype presented at the World Maker Faire in 2011. Lang and </a:t>
            </a:r>
            <a:r>
              <a:rPr lang="en-US" sz="2500" dirty="0" err="1"/>
              <a:t>Stackpole</a:t>
            </a:r>
            <a:r>
              <a:rPr lang="en-US" sz="2500" dirty="0"/>
              <a:t> co-founded </a:t>
            </a:r>
            <a:r>
              <a:rPr lang="en-US" sz="2500" dirty="0" err="1"/>
              <a:t>OpenROV</a:t>
            </a:r>
            <a:r>
              <a:rPr lang="en-US" sz="2500" dirty="0"/>
              <a:t> as an open-source hardware project, a startup, and a DIY </a:t>
            </a:r>
            <a:r>
              <a:rPr lang="en-US" sz="2500" dirty="0" smtClean="0"/>
              <a:t>community.</a:t>
            </a:r>
            <a:endParaRPr lang="en-US" sz="2500" dirty="0"/>
          </a:p>
        </p:txBody>
      </p:sp>
    </p:spTree>
    <p:extLst>
      <p:ext uri="{BB962C8B-B14F-4D97-AF65-F5344CB8AC3E}">
        <p14:creationId xmlns:p14="http://schemas.microsoft.com/office/powerpoint/2010/main" val="3687702500"/>
      </p:ext>
    </p:extLst>
  </p:cSld>
  <p:clrMapOvr>
    <a:masterClrMapping/>
  </p:clrMapOvr>
  <p:transition spd="slow" advClick="0" advTm="45000">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CA" dirty="0" smtClean="0"/>
              <a:t>What It Consists Of?</a:t>
            </a:r>
            <a:endParaRPr lang="en-CA" dirty="0"/>
          </a:p>
        </p:txBody>
      </p:sp>
      <p:sp>
        <p:nvSpPr>
          <p:cNvPr id="3" name="Content Placeholder 2"/>
          <p:cNvSpPr>
            <a:spLocks noGrp="1"/>
          </p:cNvSpPr>
          <p:nvPr>
            <p:ph idx="1"/>
          </p:nvPr>
        </p:nvSpPr>
        <p:spPr>
          <a:xfrm>
            <a:off x="323528" y="1412776"/>
            <a:ext cx="8229600" cy="3124944"/>
          </a:xfrm>
        </p:spPr>
        <p:txBody>
          <a:bodyPr/>
          <a:lstStyle/>
          <a:p>
            <a:pPr marL="0" indent="0">
              <a:buNone/>
            </a:pPr>
            <a:r>
              <a:rPr lang="en-US" dirty="0" smtClean="0"/>
              <a:t>Is consists of a Linux operating system, the power is run on 8 C batteries and the memory is a 256 MB chip. It has a HD USB webcam and two bright LED lights on a servo-</a:t>
            </a:r>
            <a:r>
              <a:rPr lang="en-US" dirty="0" err="1" smtClean="0"/>
              <a:t>tiltable</a:t>
            </a:r>
            <a:r>
              <a:rPr lang="en-US" dirty="0" smtClean="0"/>
              <a:t> platform. Lastly, its connection comes from a 10 Mb Ethernet data tether.</a:t>
            </a:r>
            <a:endParaRPr lang="en-CA" dirty="0"/>
          </a:p>
        </p:txBody>
      </p:sp>
      <p:pic>
        <p:nvPicPr>
          <p:cNvPr id="1026" name="Picture 2" descr="http://media.outsideonline.com/images/openrov-underwater-guts_s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3933056"/>
            <a:ext cx="2264023" cy="2729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163410"/>
      </p:ext>
    </p:extLst>
  </p:cSld>
  <p:clrMapOvr>
    <a:masterClrMapping/>
  </p:clrMapOvr>
  <mc:AlternateContent xmlns:mc="http://schemas.openxmlformats.org/markup-compatibility/2006" xmlns:p14="http://schemas.microsoft.com/office/powerpoint/2010/main">
    <mc:Choice Requires="p14">
      <p:transition spd="slow" p14:dur="3000" advClick="0" advTm="25000">
        <p14:shred/>
      </p:transition>
    </mc:Choice>
    <mc:Fallback xmlns="">
      <p:transition spd="slow" advClick="0" advTm="2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Dimensions </a:t>
            </a:r>
            <a:endParaRPr lang="en-CA" dirty="0"/>
          </a:p>
        </p:txBody>
      </p:sp>
      <p:sp>
        <p:nvSpPr>
          <p:cNvPr id="3" name="Content Placeholder 2"/>
          <p:cNvSpPr>
            <a:spLocks noGrp="1"/>
          </p:cNvSpPr>
          <p:nvPr>
            <p:ph idx="1"/>
          </p:nvPr>
        </p:nvSpPr>
        <p:spPr>
          <a:xfrm>
            <a:off x="426095" y="1556792"/>
            <a:ext cx="8229600" cy="2116832"/>
          </a:xfrm>
        </p:spPr>
        <p:txBody>
          <a:bodyPr/>
          <a:lstStyle/>
          <a:p>
            <a:pPr marL="0" indent="0">
              <a:buNone/>
            </a:pPr>
            <a:r>
              <a:rPr lang="en-US" dirty="0" smtClean="0"/>
              <a:t>The Open ROV’s length is 30 centimeters, height is 20 centimeters and width is 15 centimeters. It also weights in at 2.5 kilograms which is about 5.5 pounds.</a:t>
            </a:r>
            <a:endParaRPr lang="en-CA" dirty="0"/>
          </a:p>
        </p:txBody>
      </p:sp>
      <p:sp>
        <p:nvSpPr>
          <p:cNvPr id="4" name="AutoShape 2" descr="data:image/jpeg;base64,/9j/4AAQSkZJRgABAQAAAQABAAD/2wCEAAkGBxQSEBQUEBQWFRUUFBQVFRcYFBQXFBQVFBQWFxUUFBQYHCggGBolHRQUITEhJSkrLi4uFx8zODMsNygtLi0BCgoKDg0OGhAQGywlICQsLC8sLCwsLCwsLCwtLywsLCwsLCwsLCwsLCwsLCwtLCwsLCwsLCwsLCwsLCwsLCwsLP/AABEIAOAA4AMBIgACEQEDEQH/xAAbAAABBQEBAAAAAAAAAAAAAAAAAQIEBQYDB//EAEoQAAEDAQQGBgQLBgUDBQAAAAEAAhEDBBIhMQUGQVFhkRMicYGhsTJSwdEUFSNCYnKCktLh8AcWQ1ODkzOissLxJGOjJURUc7P/xAAaAQEBAQEBAQEAAAAAAAAAAAAAAQIDBAUG/8QAMBEAAgECAwQIBwEBAAAAAAAAAAECAxESITEEE0FRFDJhcaGx4fAiI1KBkcHR8UL/2gAMAwEAAhEDEQA/APXkJUIAQlSIBEoQhAOSJQgoACUpAEOKAahKhAIhCVAIhKkQAhCEAIQhACUIhKgGlInFJCgGoTkiAEspEqoFhBSlIgESoCVAJCEqRAKE6E0JyAQpE6E0oBEIQgBCEIAQhCARKhCARKhOAQCIQUiAEIQUAiEqRACRKlQCpEIQAlSJUAIQkQAE8JieEAEpqUpEAIQhAIhKkQAhCEAJUIQCoSIQAhCEAJEqRAKkQhACEIQCoQhACEqEAiEq4W+1ClTdUdk0T27AOZCqV3ZA7JS4AYmF5zZf2hPr9IaTWNDD86QSDMQZ+idyrnftFF8tc1pIiesdonAr0dEqHLfRPTaltaMsfJRatuccsPNYOnr80/wx9/8AJdm68s/ln7x/Cr0Ory8UN/Dn4M1bkgB9Y+HuWYGu1Lax3M/hThrrR9VyvRav0+Q30OZqGNqQes47iRlyIBQOlH8Q8vcVmm660dl8cOqRyJTxrrS3n7jPY5To1XkN7DmaNlWsJl87uq4c85Tm2itvn7J9yzo10pfoAf7k86308nGPsx5FTo9T6RvYczSCtWiSWz2ZeEnwTRa6uwtPaCPYs4zWujse0fZcU796KZ/jNH9NxU6PU+nwLvYczSi01Y+YTyCPhVXElrY3h088MFnG6wUjnaT3U3D2FdRpqznOsXdt+OUQpuKn0v8ADG8jzXgXpt9TY1vNHxg+Yujtn85VP8d0P5reTvcl+OaH81vNTdT+l/hlxx5lw+3vAwYD3/mnC3O2geKqGaXonKo09hXO0aU2NWXBrVFUk9GXTreRnd8feodfTt3INPP3qhq13OzKY1iKKLc1ehdKdOHS265hE4yCDk4eIjgrJZ/Vcdap9VvmVoViWpRUJUKAEISoBFV6xWM1qPR3rrXEX3DMNEnDjMQrVUGttvNKibvpOwHadvcJPcqpOLuhhxZGE01oqhQZ8g0tY3CLxdeIBAzOBxzAxlYatqZaqpLw0dYziWjsAE4bld6Utr3hjQSbz+qODYDecyr/AEa2tUqU6bHC8ZMmYutzOAwW4TlKyei9s6VYKHfx8l6HnrtQ7WP4YP2m+9MOpFr/AJXi33r1K3auW+Pk6lC9MzLoI7biq9JC1WNo+EFhLmki5JaXBwkYgRhGHFdlCLlhjZ/c898rvL3+zBU9VLaw9Wm4dikUtB2welSfyd7AtPZNZ3kQ8QYBxGYMwRyKsPjtwE4di9EdnlqvP0OTqLicNF07tnszalJwcy0VXvHRuPUc1l3GMRgVL00Q+xU6NGzsdUjrVHA03U4ObYEuceJjtyUf94njculPWZ+04cCVJbNVf++hVVgRtW9DsF/4W0/4b7kVQetGBx2/ks9atGVmONySJMTUpmcN16Fq/wB6agy80396n7ge/wDJOjVvbG8gYoWe0kN6sEEz8pS62M7X93cpVuZaXhoZQbSAGYq0Xved7uuQOwDvK2DdZjtaPD3LnpPWs02XjSbjF0XQL05EGO3ko6NZZ3f5CnB8jKaN0TanYvdTa3e+pRbP2QZ8FFeawBhruAuty5ZrX1NZaktDbMXyQDDQXBzgCG3QJ+c3vMbFZUbVULmtfZ3guxINMgxjsjgs06lTS7/PqanCK1t7+x5w2vaJAukcSyABvJjABafQNnq2lvR0Gi+MXF7SAGh5lzjs6uWcSM1Jt2lmvNNopgdYucMBMGGtmMpBJ+qtvoym2jY2uDQ11YB7ozu/MB7jP2isdMldq/C3r/DpLZkoJtcb+n9+x5+KJZVuzMVCwlsnFpgzAwGBC2FFnVb2DyWI0faoFNxxNesf/LVcR5hbxZv8tdpJL5jsJCEJVzKXWrHpVPqt8ytCs/qv6VT6rfMrQrnLU0hUIQoAQhCAFgtfKxcbo2CO9xjyDlvSsPpSxuq1S6CWgzlhhA83KM6U3Z3MJZ7PetAMYUqZPAOIw8XeCs9B17lvouJIa3B0SBDuqZ4dYlTKOi3ND3QSX3TgDMCW+bSoVOwnpesCJBBwdlm7ZuBW6fVuK9sbS4ZfjI9Nq1Gw85wMJB6zrsxiN4HNeZ/tbd8oymwkgCTiSATi4DcPQW9s9joOpSxstbizB+Li0TOHrNjZkvOf2iUwbW4NMAXjt2uif8vit7Gvjbu8kcKvVMZoU4uB2+z/AJV6w71BsdncHjrHZtO1XospMY7l9jZ6iwZ8Dx1YvFkRDSlMugbVbV9FumBVZmfXx/yJKmhXgdZzO++J5sU6ZS5jcS5FNUOCGDFddIU3Us7pB2giPJNsrw8SCJGYIC7QrwnkmYlTktTjJULTtYtcweqA4yJGJmI7leNs8kCBiRu2qBpuyF1c7rwGWQGB8lnaZfLsi0l8dzQ6q6qOr2ilXfVAeHCqGgGQGOaTedxvmOI2BaXWrQd1xtznhwotIYxzBea8uLWRUGJaHm8AfaoOoWjql+qwVCL7AZgEtuOGAkZG9j9UK81rsbvgzSahLJbLbjR6EkuJG9zZ71+dlJqWq93PpJYn3nm+j7D0ldtMbXNpDvIYTzvHvXo+t1oDGVIwFOmY4BrfyWf1G0dNpoOcMgap7bhg81J17qk2W0kZua5g7XkMHi5SB6K7TaS98vCxktHWb5WwUvVaHn+lRveZC3KzOjWXtIujKlQI73vAHg0rTL1SySXYeS922CEIWQXeq/pVPqt8ytCs9qv6dT6rfMrRLnLU0gQhCgBCEIBtUw09hXn1u0u6lVe1pIBY4n735Dkt7andUjaQfDPzC8x0tTms/wD+t3+orEzvQSbd/eaI9HSTxTJBMlzhmdj3R5lQLZpK0NY9zSS7IASTiROCcxk0h9Z/+oqvtwPRuAJGIxkznsIMhdqOGyxXOVe+8lbmyz1f1keKFSjXo1QXx8oMMAQQILDlHeqbWbTtRle6x0AU2CMNwOJ7gqw9IMqlT77veumsFgDqzjjiG7TsaF7IqCi3G55XibszhR1kqg5jZu2frxWjqaeIaDAxI3bifYsgNF8SrmpoyWsxObSezI7OK3Tzpz7iTXxIkVdY6hoh+1xI2QMTs7l0s2sdeoflJIGEm7hMmGgj6Jy3J1m1aa0BnSQBMF4BgyTsGeJXV+gi1uFoZAyaGTEjYLwjBeDM72Ky36cwe002kMcyJaB6Qk4NAVdZdOAO/wAJgE4wHZfeUjTmgzTZN8k1XXj1Q3BoAECSYxz48FS0dFu3nl+a6U5NSVjMoqxuNG2sOqs6oxc3fs/4VVbtN0umcSwR0jj871jipeibIW1KZJOH4TxVa621AABRoGMJNEEmNpN7Er6m1Wsszy0r3ZoNW9abPTrsc83W3sTdqEQWkGRjhlyW41h07Z61hqmzuvw2JDHsi8CB6QBPLYvJm6Rqj+BZ/wCz+autF2h7rFUvgC9XptEYCDBiO8r5VeEcDdz3bO3vErHpuqlwPqwOs2m3bOGM+xZfWwzSY317RQHc2qKh8GFXeqRPS2snZTaPALNa0VJqWVv/AHajz2MovHm8LzwzR1mrS+y8kctVG3qtrqb6jKY/psk+L1olRalt/wCkD9tWpVqc3kDwaFeSvTPrHnjoOQFGsZ9PGflH+EYKSFCl9qsMah4MH+pX6ptWGfJvO90ch+auVylqaEQklEqAVKmyq7TmmGWakXvIvQbrdrj7lUm3ZBuxAtelAdIigD6Nnq/eJpuPhd8V5/rDaS20OaDHUf39afaoGgNOF+l6VRx9Nz2E7+kY8Dm4tXfXY3LSx28kHvbHsXba6WBxS5f6Nlnm2/fLyItnrFzQAYF5+ydpIw/Wah6XtF2j1T1pxd83HINbHiSe5R7LWzH6w6p8lF0y49F9oDzXKlojpX68iFYrVUc6CWuEHYNytbZbHOq4gRdbjMbNyptFjrHs80umhJafoxyX1IwW4ueBy+ZYt2EK9pQAOwLz6yzeABOe9bSxUy5suJ4Y5psscmy1XoiVUpbWGOHuKiPtDxm53MqV0HE804UcM3c1uezQlmjMarRV1nl/pOJwgSchMxjsxPNNZSxgK16A+seQR0BHzjyC5rZUnqa33YSLK2HNVHVwJ7SrdjDI620bFSW2zOvu63zjs4re0r4TNLrA1sq1pC7ZgDttNI90fkqelZ3+sOSs7WHCzgYEhzDya8rwVYXoyfd5ntoP5qXf5M9B1Zf17X9QHwWE11tdx9F/0LSz7RayPI8lr9WK017RGT6IPIwqA0mvewVACGvv4iYuyJ8Y71x2eGJl2iWHPsXkkXOi7N0VClT9Sm1p7QMfGVJlcDa27/NObVaciOa27s5nVqfK5Su1lpX3taPnEDnmUBrtCUrtBm8y77xkeEKemNwEDIYDsSyuJoZKJRCp9Z9Niy0gQAXvkMGzDNx4CRzWoxcnZEbSV2GsusVOx0i5+Lo6rBmeJ4friPD9OaxVrVWNSo4wcANgacFdaStXSuNSs4knMlxA9yyulHUgfknHiIlvcTj5r30oRgsteZyk29SM6s5jg5phzXBwO5zSCDzC2mlqnwugKjcXEBw+sMY8wsHelWejNIVaYLaImTg2C7t7FK8caLTeFnelUhwOx3ntCm6Uo3qLQ3GXg+Dk34JUeCXU4c4z1cBy3ztCsdF2KoCBVEAb93YvCvgdj0O0lcoqFjeyA1s3jjuAy967aSsbm7DGWUTtWuMZNBI5HtEJ79HF4iCRsJcSN4XoW1ySw8DzuinmefWezua4HoyVtaFKWiG4QIxUbRdqF15M0y172OAcDiwx6u0QV6TYtWC0A9KHggGHUm7cc2kLPSJrQu7XEyfxW26D0jS4gG40Pc4TsJDYnvXKnoqq7Kk7vIHmvQGaJcMuj+64e1KdGO3M5vHsTpVXn5DdRMSNA1Po/e/JcK2i3t9Id+BC3fxY/cz77vwpj7E4Zhv9w/hV6XUG6ieeiiA4XgYkT2Tj2KJpCwkvkZHHgvRalkB9JgP2gfNq41NGMPzCOwtR7S5K0gqaTujAWfRxcQ0AknYBinaSoRSk5B9Oexzg0n/Mt/SsDGkEMdI29SfNQ9LaIpvoVGw5ssOJAgECQTjgAQE36cHG2pqMbSTMzoW19DUp1HAkdG9jgNpukAfeAXVtIiSRi7E8OAUakTAJwwy3EjE96U1ytwp7uNuL1/hmUscsXBaf06kJpC4m0uXP4f1ru2L2RymM8s1izKTqdVwyJV9qy5zqhd6g3bXSPK8sw218FttW6cUA45vJd3ZN8BPeszyRUXHwh2/wR8Kdv8AmSkXA0Wi8n/atpa5aA2cQ2G90E+LzyXql5eC/tYrl1vI9UO//AEd7gvRs+Tb7DFTgZ81DVJvPaIE9d0DMCBxxXay2WhPyz6jxuovswM8TUecOMBR9H211P/Cay/j1nMZUIBEQA8EDbiBOKh2kkkk58AAOQy7lZV3wIom50FojRlV91tWqamYp1i0A77rqcNdzPYr6oxlDqNptZGwAc52ryWwWd1SoG0wS8mWwYII2zsjOV6xZGOdTYLQQXsaJI27COa5Sk3qzayGtqvcerz2qZSsXrFKa7WDAQoFo0nvMBczRaEMYMFCtNtDKckwACSdgElZyvrPRDiH1Q0bY67+5oPmpdS32GoKYtr5ph2TXuIcRlfZTkubwiMlAQ9T9GVLbWIDSG1KhqPPqUyczxIGHEhe6Gq0bQvP7Frjo1jbtKs1g3dFWbz6mKmN1ysR/91T77w8wqQ2LrSNklcX2p2wR4rNM1ssf/wAuj/caPNSG6y2U5Wqgf61P3oC3fVccyVzxUJumqLsq9I/1KZ9q7C3tOT2nsc0oDsl9nh2rM64a2ix02xddVqSKYOLQBEvdGwTlt7ivLdNafNpA6arXqkTM1GNpycgyk1sCI38lbEPbhpWheu9NSvbukZPZEqp1qtvyYpAFt9wvE4S1uJA77q8KpW9zJwDhudsO/D2rdaq2p9WzXnuLgKjmsENAY0NbLWgbJld9nSx35Z/zxOdXq25l26oFzJCS6CHOBPUIDhAiHRBBzkER3qM8hdLop3LQudi61OpOPWvN4AG4eYC4lvFc9GuPQvx+bHffx8lzkzSJ1lspe9rRm4gdknNei0wGgAYAAAdgwCxWp1NxquqESGCB9Z2HlPMLY/Cj6q5Tedio7Sgdq5fCT6qPhP0VgpcLwb9plH/1N07b/wDqc72he8heSfte0YW2inXDS4OGwxiAGnYfVaftL0UM8UeaMT4PtMLZLKXVGhoMkxg0umcIujE5qCKJBM4rTataQbSeag6Rr2tJYWta5zH/AEmuiW/SH5KmtAxJ2bzgB3ri1bI0N0KW064qEloAdJETiCIEraaHtt8OjCRhJJIk5k9ywIrtvZ4Ds6x4yQQPeVY2TSTh6NaJ2XGwOwYgKpIFvpfSr2uqMbEsLQSdt4SLo2/muWhdYLTRksFJ17MvpknuMyBwS2DRNS0Fzx1jhLnEMknKL0TgNmWCtKOr1UbB3PafIqtxFmdXaz1ntIfRoGdoaR5kqpr0S7rGmzkI8Qr2jol7fmHkT5StDo6w0WYvvvdxoVro7ruPfyWMi5md1d0e97YFjs72kz0lVjYHYbsu7pW4seq1NoxoUATtbTuDuAPtTmW4fS/tVR5tVxT0pRAAvjAbQRl2hQpAZq5TAjo2eKbV1ZpER0bPFWJ0vQ21qY7XtHmUo0rQOVel/dp+9SyF2Un7pUP5NM/riuT9TrL86zjuDD/tK0jbdSOVWmex7D7V1bWacnNPYQmEYjwHXbR7KGkKjKbLtNraVwQB6VNrnOwHrOcO5UHRy2o4tJOBEREzGI7F63+1fVx1QNtdJt6425WAEkMBltSNwkg8IOQK8wr3g0DENdDgNjomHcczj2qojKY2c7StxqY3/o2/Xqn/AMhHsWUfgJOQBPJa3Vlhp2OmKgLXdd0HDB1R7geGBXp2f/ru/aOVTWPf+mW9iPUqcWk/5xCjPJ/UJtirfJOx+gN0h0mO4eKj0qznThjJAAzIBgHsO9Q2dTUExtABjgZAPgeSzmkq9S+aVKQ01L5c1+Jj0W/RAJJ4nsWno2MXyXekWtkA7AXQCe85b8011hlxLYAndz8VGDe6vNDbOyIki8+CPSdv7BA7lZ3llNB24UjDgCDAJgSOMxktS2pOULi1Y0Ov/qEX0rATkJUmnZD86B2KAnFVesDWPpdG9rXh2wjL6Q3HirNVtrALjKqBi/3Rsu2iXdr6h/3LhbdSrPUIN17IiAxzYw+sCTzW2DR+oSYK4mDBDUGhMzWP22fgUujqXZx/DqO7ah9kLZhwTw8JiYM3Y9XqNP0aJH26h/3KYNFU/wCWf7lX8SuL43JOlCyUqfiun6h+/V96Pilnqu+8/wBqtxVS9L3JYXKaloZoPzu+D5tVkNF0PUd9/wDNSBUx90HyK7XeJ5fmlkLkE6NpbBU/un8SR+jmf93+6fxKxAG/xaPamv4HxB8kshdlb8Vs31fvA+ZTDoSmcy/vFM+wq0aePkPNO7/Ee5LIXZS/u/S497KP4VWW7USy1CXG8CcTdhoJ33WgDwWrc4DaOfuC4vrxl5H3KWFzBWr9nNE+hVe2CCD0byZGIILXg4HFVOntS67LPcpOdXJcXXrlS8CdjheeTmccuzNen/Cnbv1zT22l3q+K6U5uDujMkpanlerWqtoZSu1Kb245QTe45dWO/wBI5K+sugqoECkRid2OOBMnEwtwy0HaEvTncpiZTHN0DWn0Y4yEtDV2qBBA25HjORWv+EcEgtPBXEwUdl1cb897h2N/MrQWSx0mNAEmPWJTRaF1aSdhWW2CU2NnglUdrDuUlqgCVCtdhL3SHAdx96moQFYNFna/ww80nxW71h4q0QgKr4rd6w8Uj7E5v/CuEEICiNMj9BNvb5VtVoKLUs6FIwIStcNiR9BcSCFohKaU8KMxdR2IDpKUOTAnBAPHcljiEwBLigOdSpBTDUXR9KcUGziOPYcMdqgOJcn0UnQldKVMhEAaEQnhhRdQHNJgulxJ0SAbK6UjjgmdEVIs7ozB8EBLZlilSNcDklUAJCYzKfKqNIUTfJGRVQLPpBvHNKHDeqa8Qy7OeJwGB7e4c1wJKWBoryW8s61x3rsah3pYF3fG9JdBVJ0zt6cK7lAXHQhMfZGnYqwWl29dW2x20+AVBKbY49F0LoKbvWHJQTbDsceSd8KPrICWWO4FcnUD6o5pgtR3hO+Eu3hAL0P0TzTCwfS/XcnC1O4JXWs/r/hARnvIOAnuKHViMwnvtO9L02EgA4SeGMe0Kg5C1jcu3wmQuPwobvBPFoB+aFAdmVxBTDVC5yNwSOA2BAdRUCXpAozmphBQE0VE8VuCj2eCYI75PkpraQ3IBWOkJ6GgDJLC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76" name="Picture 4" descr="http://www.entrepreneur.com/dbimages/article/h0/1389722599-openrov-going-de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955" y="3284984"/>
            <a:ext cx="4778201" cy="305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017855"/>
      </p:ext>
    </p:extLst>
  </p:cSld>
  <p:clrMapOvr>
    <a:masterClrMapping/>
  </p:clrMapOvr>
  <mc:AlternateContent xmlns:mc="http://schemas.openxmlformats.org/markup-compatibility/2006" xmlns:p14="http://schemas.microsoft.com/office/powerpoint/2010/main">
    <mc:Choice Requires="p14">
      <p:transition spd="slow" p14:dur="1600" advClick="0" advTm="15000">
        <p14:prism isContent="1" isInverted="1"/>
      </p:transition>
    </mc:Choice>
    <mc:Fallback xmlns="">
      <p:transition spd="slow" advClick="0" advTm="1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50106"/>
          </a:xfrm>
        </p:spPr>
        <p:txBody>
          <a:bodyPr/>
          <a:lstStyle/>
          <a:p>
            <a:r>
              <a:rPr lang="en-US" dirty="0" smtClean="0"/>
              <a:t>Did You Know?</a:t>
            </a:r>
            <a:endParaRPr lang="en-US" dirty="0"/>
          </a:p>
        </p:txBody>
      </p:sp>
      <p:sp>
        <p:nvSpPr>
          <p:cNvPr id="3" name="Content Placeholder 2"/>
          <p:cNvSpPr>
            <a:spLocks noGrp="1"/>
          </p:cNvSpPr>
          <p:nvPr>
            <p:ph idx="1"/>
          </p:nvPr>
        </p:nvSpPr>
        <p:spPr>
          <a:xfrm>
            <a:off x="467544" y="1412776"/>
            <a:ext cx="8229600" cy="3701007"/>
          </a:xfrm>
        </p:spPr>
        <p:txBody>
          <a:bodyPr>
            <a:normAutofit/>
          </a:bodyPr>
          <a:lstStyle/>
          <a:p>
            <a:pPr marL="0" indent="0">
              <a:buNone/>
            </a:pPr>
            <a:r>
              <a:rPr lang="en-US" dirty="0" smtClean="0"/>
              <a:t>Did you know that the Open ROV stands for Open-source remotely operated vehicle? And that as of 2012, 118 units have been sold around the world? There has been even more sold in the year of 2014 but one of the many sold are in our very own Computer Science 110 class at </a:t>
            </a:r>
            <a:r>
              <a:rPr lang="en-US" dirty="0" err="1" smtClean="0"/>
              <a:t>Miramichi</a:t>
            </a:r>
            <a:r>
              <a:rPr lang="en-US" dirty="0" smtClean="0"/>
              <a:t> Valley.</a:t>
            </a:r>
            <a:endParaRPr lang="en-US" dirty="0"/>
          </a:p>
        </p:txBody>
      </p:sp>
      <p:pic>
        <p:nvPicPr>
          <p:cNvPr id="4098" name="Picture 2" descr="http://2.bp.blogspot.com/-LcfOV6hx7r4/T7bRiyvKMlI/AAAAAAAABV8/2Yp31w_AbM0/s1600/Homer+thin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
            <a:ext cx="2051720" cy="15387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2.bp.blogspot.com/-LcfOV6hx7r4/T7bRiyvKMlI/AAAAAAAABV8/2Yp31w_AbM0/s1600/Homer+thin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051720" cy="153879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math.mvhs.nbed.nb.ca/images/pulamoologo200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941168"/>
            <a:ext cx="165735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232153"/>
      </p:ext>
    </p:extLst>
  </p:cSld>
  <p:clrMapOvr>
    <a:masterClrMapping/>
  </p:clrMapOvr>
  <p:transition spd="slow" advClick="0" advTm="25000">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9239" y="764704"/>
            <a:ext cx="7594761" cy="1143000"/>
          </a:xfrm>
        </p:spPr>
        <p:txBody>
          <a:bodyPr/>
          <a:lstStyle/>
          <a:p>
            <a:r>
              <a:rPr lang="en-US" dirty="0" smtClean="0"/>
              <a:t>Possible Dive Site?</a:t>
            </a:r>
            <a:endParaRPr lang="en-US" dirty="0"/>
          </a:p>
        </p:txBody>
      </p:sp>
      <p:sp>
        <p:nvSpPr>
          <p:cNvPr id="3" name="Content Placeholder 2"/>
          <p:cNvSpPr>
            <a:spLocks noGrp="1"/>
          </p:cNvSpPr>
          <p:nvPr>
            <p:ph idx="1"/>
          </p:nvPr>
        </p:nvSpPr>
        <p:spPr>
          <a:xfrm>
            <a:off x="395536" y="2060848"/>
            <a:ext cx="8229600" cy="2160240"/>
          </a:xfrm>
        </p:spPr>
        <p:txBody>
          <a:bodyPr/>
          <a:lstStyle/>
          <a:p>
            <a:pPr marL="0" indent="0">
              <a:buNone/>
            </a:pPr>
            <a:r>
              <a:rPr lang="en-US" dirty="0" smtClean="0"/>
              <a:t>The Open ROV is a great rig to have at M.V.H.S. I, as student look forward to making adjustments to the vessel and finding a great dive site to test it at!!  </a:t>
            </a:r>
            <a:endParaRPr lang="en-US" dirty="0"/>
          </a:p>
        </p:txBody>
      </p:sp>
      <p:pic>
        <p:nvPicPr>
          <p:cNvPr id="2050" name="Picture 2" descr="https://encrypted-tbn1.gstatic.com/images?q=tbn:ANd9GcS-_VWmp4u2Cj7SGseUcwZnO0T9_3I7ZxVtdxMgRkk9u7SrPL2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35266">
            <a:off x="148450" y="316701"/>
            <a:ext cx="2739455" cy="15392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nstya.com/clubs/mirmic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717032"/>
            <a:ext cx="475297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765147"/>
      </p:ext>
    </p:extLst>
  </p:cSld>
  <p:clrMapOvr>
    <a:masterClrMapping/>
  </p:clrMapOvr>
  <mc:AlternateContent xmlns:mc="http://schemas.openxmlformats.org/markup-compatibility/2006" xmlns:p14="http://schemas.microsoft.com/office/powerpoint/2010/main">
    <mc:Choice Requires="p14">
      <p:transition spd="slow" p14:dur="2500" advClick="0" advTm="13000">
        <p:checker/>
      </p:transition>
    </mc:Choice>
    <mc:Fallback xmlns="">
      <p:transition spd="slow" advClick="0" advTm="13000">
        <p:checke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363</Words>
  <Application>Microsoft Office PowerPoint</Application>
  <PresentationFormat>On-screen Show (4:3)</PresentationFormat>
  <Paragraphs>17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The Open ROV </vt:lpstr>
      <vt:lpstr>What Is It?</vt:lpstr>
      <vt:lpstr>Developers?</vt:lpstr>
      <vt:lpstr>Background Information </vt:lpstr>
      <vt:lpstr>What It Consists Of?</vt:lpstr>
      <vt:lpstr>The Dimensions </vt:lpstr>
      <vt:lpstr>Did You Know?</vt:lpstr>
      <vt:lpstr>Possible Dive Site?</vt:lpstr>
    </vt:vector>
  </TitlesOfParts>
  <Company>Abenaki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Open ROV </dc:title>
  <dc:creator>Joe</dc:creator>
  <cp:lastModifiedBy>Student</cp:lastModifiedBy>
  <cp:revision>18</cp:revision>
  <dcterms:created xsi:type="dcterms:W3CDTF">2014-11-11T23:22:36Z</dcterms:created>
  <dcterms:modified xsi:type="dcterms:W3CDTF">2014-11-19T19:42:12Z</dcterms:modified>
</cp:coreProperties>
</file>