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9" r:id="rId4"/>
    <p:sldId id="261" r:id="rId5"/>
    <p:sldId id="263" r:id="rId6"/>
    <p:sldId id="260" r:id="rId7"/>
    <p:sldId id="262" r:id="rId8"/>
    <p:sldId id="264" r:id="rId9"/>
    <p:sldId id="265" r:id="rId1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1944" y="-32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3BB6486-DD5B-477A-8D8E-C7B53202A7CE}" type="datetimeFigureOut">
              <a:rPr lang="en-US" smtClean="0"/>
              <a:t>11/13/2014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43627-9FE7-41E9-B686-E33448086BE9}" type="slidenum">
              <a:rPr lang="en-US" smtClean="0"/>
              <a:t>‹#›</a:t>
            </a:fld>
            <a:endParaRPr lang="en-US"/>
          </a:p>
        </p:txBody>
      </p:sp>
    </p:spTree>
    <p:extLst>
      <p:ext uri="{BB962C8B-B14F-4D97-AF65-F5344CB8AC3E}">
        <p14:creationId xmlns:p14="http://schemas.microsoft.com/office/powerpoint/2010/main" val="3738794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BB6486-DD5B-477A-8D8E-C7B53202A7CE}" type="datetimeFigureOut">
              <a:rPr lang="en-US" smtClean="0"/>
              <a:t>11/13/2014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43627-9FE7-41E9-B686-E33448086BE9}" type="slidenum">
              <a:rPr lang="en-US" smtClean="0"/>
              <a:t>‹#›</a:t>
            </a:fld>
            <a:endParaRPr lang="en-US"/>
          </a:p>
        </p:txBody>
      </p:sp>
    </p:spTree>
    <p:extLst>
      <p:ext uri="{BB962C8B-B14F-4D97-AF65-F5344CB8AC3E}">
        <p14:creationId xmlns:p14="http://schemas.microsoft.com/office/powerpoint/2010/main" val="2990037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BB6486-DD5B-477A-8D8E-C7B53202A7CE}" type="datetimeFigureOut">
              <a:rPr lang="en-US" smtClean="0"/>
              <a:t>11/13/2014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43627-9FE7-41E9-B686-E33448086BE9}" type="slidenum">
              <a:rPr lang="en-US" smtClean="0"/>
              <a:t>‹#›</a:t>
            </a:fld>
            <a:endParaRPr lang="en-US"/>
          </a:p>
        </p:txBody>
      </p:sp>
    </p:spTree>
    <p:extLst>
      <p:ext uri="{BB962C8B-B14F-4D97-AF65-F5344CB8AC3E}">
        <p14:creationId xmlns:p14="http://schemas.microsoft.com/office/powerpoint/2010/main" val="39779206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3BB6486-DD5B-477A-8D8E-C7B53202A7CE}" type="datetimeFigureOut">
              <a:rPr lang="en-US" smtClean="0"/>
              <a:t>11/13/2014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43627-9FE7-41E9-B686-E33448086BE9}" type="slidenum">
              <a:rPr lang="en-US" smtClean="0"/>
              <a:t>‹#›</a:t>
            </a:fld>
            <a:endParaRPr lang="en-US"/>
          </a:p>
        </p:txBody>
      </p:sp>
    </p:spTree>
    <p:extLst>
      <p:ext uri="{BB962C8B-B14F-4D97-AF65-F5344CB8AC3E}">
        <p14:creationId xmlns:p14="http://schemas.microsoft.com/office/powerpoint/2010/main" val="1926811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3BB6486-DD5B-477A-8D8E-C7B53202A7CE}" type="datetimeFigureOut">
              <a:rPr lang="en-US" smtClean="0"/>
              <a:t>11/13/2014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F43627-9FE7-41E9-B686-E33448086BE9}" type="slidenum">
              <a:rPr lang="en-US" smtClean="0"/>
              <a:t>‹#›</a:t>
            </a:fld>
            <a:endParaRPr lang="en-US"/>
          </a:p>
        </p:txBody>
      </p:sp>
    </p:spTree>
    <p:extLst>
      <p:ext uri="{BB962C8B-B14F-4D97-AF65-F5344CB8AC3E}">
        <p14:creationId xmlns:p14="http://schemas.microsoft.com/office/powerpoint/2010/main" val="2086058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3BB6486-DD5B-477A-8D8E-C7B53202A7CE}" type="datetimeFigureOut">
              <a:rPr lang="en-US" smtClean="0"/>
              <a:t>11/13/2014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43627-9FE7-41E9-B686-E33448086BE9}" type="slidenum">
              <a:rPr lang="en-US" smtClean="0"/>
              <a:t>‹#›</a:t>
            </a:fld>
            <a:endParaRPr lang="en-US"/>
          </a:p>
        </p:txBody>
      </p:sp>
    </p:spTree>
    <p:extLst>
      <p:ext uri="{BB962C8B-B14F-4D97-AF65-F5344CB8AC3E}">
        <p14:creationId xmlns:p14="http://schemas.microsoft.com/office/powerpoint/2010/main" val="3054228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3BB6486-DD5B-477A-8D8E-C7B53202A7CE}" type="datetimeFigureOut">
              <a:rPr lang="en-US" smtClean="0"/>
              <a:t>11/13/2014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F43627-9FE7-41E9-B686-E33448086BE9}" type="slidenum">
              <a:rPr lang="en-US" smtClean="0"/>
              <a:t>‹#›</a:t>
            </a:fld>
            <a:endParaRPr lang="en-US"/>
          </a:p>
        </p:txBody>
      </p:sp>
    </p:spTree>
    <p:extLst>
      <p:ext uri="{BB962C8B-B14F-4D97-AF65-F5344CB8AC3E}">
        <p14:creationId xmlns:p14="http://schemas.microsoft.com/office/powerpoint/2010/main" val="546840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BB6486-DD5B-477A-8D8E-C7B53202A7CE}" type="datetimeFigureOut">
              <a:rPr lang="en-US" smtClean="0"/>
              <a:t>11/13/2014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F43627-9FE7-41E9-B686-E33448086BE9}" type="slidenum">
              <a:rPr lang="en-US" smtClean="0"/>
              <a:t>‹#›</a:t>
            </a:fld>
            <a:endParaRPr lang="en-US"/>
          </a:p>
        </p:txBody>
      </p:sp>
    </p:spTree>
    <p:extLst>
      <p:ext uri="{BB962C8B-B14F-4D97-AF65-F5344CB8AC3E}">
        <p14:creationId xmlns:p14="http://schemas.microsoft.com/office/powerpoint/2010/main" val="1574585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BB6486-DD5B-477A-8D8E-C7B53202A7CE}" type="datetimeFigureOut">
              <a:rPr lang="en-US" smtClean="0"/>
              <a:t>11/13/2014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F43627-9FE7-41E9-B686-E33448086BE9}" type="slidenum">
              <a:rPr lang="en-US" smtClean="0"/>
              <a:t>‹#›</a:t>
            </a:fld>
            <a:endParaRPr lang="en-US"/>
          </a:p>
        </p:txBody>
      </p:sp>
    </p:spTree>
    <p:extLst>
      <p:ext uri="{BB962C8B-B14F-4D97-AF65-F5344CB8AC3E}">
        <p14:creationId xmlns:p14="http://schemas.microsoft.com/office/powerpoint/2010/main" val="5618546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BB6486-DD5B-477A-8D8E-C7B53202A7CE}" type="datetimeFigureOut">
              <a:rPr lang="en-US" smtClean="0"/>
              <a:t>11/13/2014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43627-9FE7-41E9-B686-E33448086BE9}" type="slidenum">
              <a:rPr lang="en-US" smtClean="0"/>
              <a:t>‹#›</a:t>
            </a:fld>
            <a:endParaRPr lang="en-US"/>
          </a:p>
        </p:txBody>
      </p:sp>
    </p:spTree>
    <p:extLst>
      <p:ext uri="{BB962C8B-B14F-4D97-AF65-F5344CB8AC3E}">
        <p14:creationId xmlns:p14="http://schemas.microsoft.com/office/powerpoint/2010/main" val="479159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3BB6486-DD5B-477A-8D8E-C7B53202A7CE}" type="datetimeFigureOut">
              <a:rPr lang="en-US" smtClean="0"/>
              <a:t>11/13/2014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F43627-9FE7-41E9-B686-E33448086BE9}" type="slidenum">
              <a:rPr lang="en-US" smtClean="0"/>
              <a:t>‹#›</a:t>
            </a:fld>
            <a:endParaRPr lang="en-US"/>
          </a:p>
        </p:txBody>
      </p:sp>
    </p:spTree>
    <p:extLst>
      <p:ext uri="{BB962C8B-B14F-4D97-AF65-F5344CB8AC3E}">
        <p14:creationId xmlns:p14="http://schemas.microsoft.com/office/powerpoint/2010/main" val="38997310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BB6486-DD5B-477A-8D8E-C7B53202A7CE}" type="datetimeFigureOut">
              <a:rPr lang="en-US" smtClean="0"/>
              <a:t>11/13/2014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F43627-9FE7-41E9-B686-E33448086BE9}" type="slidenum">
              <a:rPr lang="en-US" smtClean="0"/>
              <a:t>‹#›</a:t>
            </a:fld>
            <a:endParaRPr lang="en-US"/>
          </a:p>
        </p:txBody>
      </p:sp>
    </p:spTree>
    <p:extLst>
      <p:ext uri="{BB962C8B-B14F-4D97-AF65-F5344CB8AC3E}">
        <p14:creationId xmlns:p14="http://schemas.microsoft.com/office/powerpoint/2010/main" val="3709065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3.png"/><Relationship Id="rId4" Type="http://schemas.openxmlformats.org/officeDocument/2006/relationships/image" Target="../media/image12.JPG"/></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AVI"/><Relationship Id="rId1" Type="http://schemas.microsoft.com/office/2007/relationships/media" Target="../media/media2.AVI"/><Relationship Id="rId5" Type="http://schemas.openxmlformats.org/officeDocument/2006/relationships/image" Target="../media/image16.pn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609600" y="152400"/>
            <a:ext cx="7772400" cy="1470025"/>
          </a:xfrm>
        </p:spPr>
        <p:txBody>
          <a:bodyPr/>
          <a:lstStyle/>
          <a:p>
            <a:r>
              <a:rPr lang="en-US" dirty="0" smtClean="0">
                <a:solidFill>
                  <a:srgbClr val="C00000"/>
                </a:solidFill>
              </a:rPr>
              <a:t>Under Water Robots on </a:t>
            </a:r>
            <a:r>
              <a:rPr lang="en-US" dirty="0">
                <a:solidFill>
                  <a:srgbClr val="C00000"/>
                </a:solidFill>
              </a:rPr>
              <a:t>T</a:t>
            </a:r>
            <a:r>
              <a:rPr lang="en-US" dirty="0" smtClean="0">
                <a:solidFill>
                  <a:srgbClr val="C00000"/>
                </a:solidFill>
              </a:rPr>
              <a:t>he Miramichi</a:t>
            </a:r>
            <a:endParaRPr lang="en-US" dirty="0">
              <a:solidFill>
                <a:srgbClr val="C00000"/>
              </a:solidFill>
            </a:endParaRPr>
          </a:p>
        </p:txBody>
      </p:sp>
      <p:sp>
        <p:nvSpPr>
          <p:cNvPr id="3" name="Subtitle 2"/>
          <p:cNvSpPr>
            <a:spLocks noGrp="1"/>
          </p:cNvSpPr>
          <p:nvPr>
            <p:ph type="subTitle" idx="1"/>
          </p:nvPr>
        </p:nvSpPr>
        <p:spPr>
          <a:xfrm>
            <a:off x="1524000" y="5112488"/>
            <a:ext cx="6400800" cy="1752600"/>
          </a:xfrm>
        </p:spPr>
        <p:txBody>
          <a:bodyPr/>
          <a:lstStyle/>
          <a:p>
            <a:r>
              <a:rPr lang="en-US" dirty="0" smtClean="0">
                <a:solidFill>
                  <a:srgbClr val="C00000"/>
                </a:solidFill>
              </a:rPr>
              <a:t>Possible location for dive site </a:t>
            </a:r>
          </a:p>
          <a:p>
            <a:r>
              <a:rPr lang="en-US" sz="1800" dirty="0" smtClean="0">
                <a:solidFill>
                  <a:srgbClr val="C00000"/>
                </a:solidFill>
              </a:rPr>
              <a:t>By : Julia Wierzchoslawska</a:t>
            </a:r>
            <a:endParaRPr lang="en-US" sz="1800" dirty="0">
              <a:solidFill>
                <a:srgbClr val="C00000"/>
              </a:solidFill>
            </a:endParaRPr>
          </a:p>
        </p:txBody>
      </p:sp>
    </p:spTree>
    <p:extLst>
      <p:ext uri="{BB962C8B-B14F-4D97-AF65-F5344CB8AC3E}">
        <p14:creationId xmlns:p14="http://schemas.microsoft.com/office/powerpoint/2010/main" val="6360809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 t="9834" r="123" b="9834"/>
          <a:stretch/>
        </p:blipFill>
        <p:spPr bwMode="auto">
          <a:xfrm>
            <a:off x="-76200" y="0"/>
            <a:ext cx="9336086" cy="6864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val 4"/>
          <p:cNvSpPr/>
          <p:nvPr/>
        </p:nvSpPr>
        <p:spPr>
          <a:xfrm>
            <a:off x="5757457" y="5048480"/>
            <a:ext cx="304800" cy="28775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82539" y="1295400"/>
            <a:ext cx="5181600" cy="923330"/>
          </a:xfrm>
          <a:prstGeom prst="rect">
            <a:avLst/>
          </a:prstGeom>
          <a:noFill/>
        </p:spPr>
        <p:txBody>
          <a:bodyPr wrap="square" rtlCol="0">
            <a:spAutoFit/>
          </a:bodyPr>
          <a:lstStyle/>
          <a:p>
            <a:r>
              <a:rPr lang="en-US" dirty="0" smtClean="0">
                <a:solidFill>
                  <a:schemeClr val="bg1"/>
                </a:solidFill>
              </a:rPr>
              <a:t>Body of water(I’m not really sure what to call it) is located about a 7 minute walk from my house. Which is 96 Harper Rd , in </a:t>
            </a:r>
            <a:r>
              <a:rPr lang="en-US" dirty="0" err="1" smtClean="0">
                <a:solidFill>
                  <a:schemeClr val="bg1"/>
                </a:solidFill>
              </a:rPr>
              <a:t>Bushville</a:t>
            </a:r>
            <a:r>
              <a:rPr lang="en-US" dirty="0" smtClean="0">
                <a:solidFill>
                  <a:schemeClr val="bg1"/>
                </a:solidFill>
              </a:rPr>
              <a:t> right by Water street.</a:t>
            </a:r>
            <a:endParaRPr lang="en-US" dirty="0">
              <a:solidFill>
                <a:schemeClr val="bg1"/>
              </a:solidFill>
            </a:endParaRPr>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5224" y="5129129"/>
            <a:ext cx="591364" cy="578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2873339" y="4536797"/>
            <a:ext cx="990600" cy="523220"/>
          </a:xfrm>
          <a:prstGeom prst="rect">
            <a:avLst/>
          </a:prstGeom>
          <a:noFill/>
        </p:spPr>
        <p:txBody>
          <a:bodyPr wrap="square" rtlCol="0">
            <a:spAutoFit/>
          </a:bodyPr>
          <a:lstStyle/>
          <a:p>
            <a:r>
              <a:rPr lang="en-US" sz="1400" b="1" dirty="0" smtClean="0">
                <a:solidFill>
                  <a:srgbClr val="FF0000"/>
                </a:solidFill>
              </a:rPr>
              <a:t>Body of water</a:t>
            </a:r>
            <a:endParaRPr lang="en-US" sz="1400" b="1" dirty="0">
              <a:solidFill>
                <a:srgbClr val="FF0000"/>
              </a:solidFill>
            </a:endParaRPr>
          </a:p>
        </p:txBody>
      </p:sp>
      <p:cxnSp>
        <p:nvCxnSpPr>
          <p:cNvPr id="10" name="Straight Arrow Connector 9"/>
          <p:cNvCxnSpPr/>
          <p:nvPr/>
        </p:nvCxnSpPr>
        <p:spPr>
          <a:xfrm>
            <a:off x="3748087" y="5060017"/>
            <a:ext cx="290513" cy="1524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6019800" y="4947317"/>
            <a:ext cx="381000" cy="240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5943600" y="4676040"/>
            <a:ext cx="914400" cy="307777"/>
          </a:xfrm>
          <a:prstGeom prst="rect">
            <a:avLst/>
          </a:prstGeom>
          <a:noFill/>
        </p:spPr>
        <p:txBody>
          <a:bodyPr wrap="square" rtlCol="0">
            <a:spAutoFit/>
          </a:bodyPr>
          <a:lstStyle/>
          <a:p>
            <a:r>
              <a:rPr lang="en-US" sz="1400" b="1" dirty="0" smtClean="0">
                <a:solidFill>
                  <a:srgbClr val="FF0000"/>
                </a:solidFill>
              </a:rPr>
              <a:t>My house </a:t>
            </a:r>
            <a:endParaRPr lang="en-US" sz="1400" b="1" dirty="0">
              <a:solidFill>
                <a:srgbClr val="FF0000"/>
              </a:solidFill>
            </a:endParaRPr>
          </a:p>
        </p:txBody>
      </p:sp>
      <p:sp>
        <p:nvSpPr>
          <p:cNvPr id="2" name="Title 1"/>
          <p:cNvSpPr>
            <a:spLocks noGrp="1"/>
          </p:cNvSpPr>
          <p:nvPr>
            <p:ph type="ctrTitle"/>
          </p:nvPr>
        </p:nvSpPr>
        <p:spPr>
          <a:xfrm>
            <a:off x="685800" y="0"/>
            <a:ext cx="7772400" cy="1470025"/>
          </a:xfrm>
        </p:spPr>
        <p:txBody>
          <a:bodyPr/>
          <a:lstStyle/>
          <a:p>
            <a:r>
              <a:rPr lang="en-US" dirty="0" smtClean="0">
                <a:solidFill>
                  <a:schemeClr val="bg1"/>
                </a:solidFill>
              </a:rPr>
              <a:t>Location</a:t>
            </a:r>
            <a:r>
              <a:rPr lang="en-US" dirty="0" smtClean="0"/>
              <a:t> </a:t>
            </a:r>
            <a:endParaRPr lang="en-US" dirty="0"/>
          </a:p>
        </p:txBody>
      </p:sp>
    </p:spTree>
    <p:extLst>
      <p:ext uri="{BB962C8B-B14F-4D97-AF65-F5344CB8AC3E}">
        <p14:creationId xmlns:p14="http://schemas.microsoft.com/office/powerpoint/2010/main" val="20145191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49580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1400175" y="2846387"/>
            <a:ext cx="7772400" cy="1470025"/>
          </a:xfrm>
        </p:spPr>
        <p:txBody>
          <a:bodyPr/>
          <a:lstStyle/>
          <a:p>
            <a:r>
              <a:rPr lang="en-US" dirty="0" smtClean="0"/>
              <a:t>The Walk</a:t>
            </a:r>
            <a:endParaRPr lang="en-US" dirty="0"/>
          </a:p>
        </p:txBody>
      </p:sp>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581400"/>
            <a:ext cx="4495800"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5800" y="3429000"/>
            <a:ext cx="46482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5800" y="-57150"/>
            <a:ext cx="4648200"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352800" y="2823120"/>
            <a:ext cx="2438400" cy="769441"/>
          </a:xfrm>
          <a:prstGeom prst="rect">
            <a:avLst/>
          </a:prstGeom>
          <a:noFill/>
        </p:spPr>
        <p:txBody>
          <a:bodyPr wrap="square" rtlCol="0">
            <a:spAutoFit/>
          </a:bodyPr>
          <a:lstStyle/>
          <a:p>
            <a:r>
              <a:rPr lang="en-US" sz="4400" dirty="0" smtClean="0">
                <a:solidFill>
                  <a:schemeClr val="bg1"/>
                </a:solidFill>
              </a:rPr>
              <a:t>The Walk</a:t>
            </a:r>
            <a:endParaRPr lang="en-US" sz="4400" dirty="0">
              <a:solidFill>
                <a:schemeClr val="bg1"/>
              </a:solidFill>
            </a:endParaRPr>
          </a:p>
        </p:txBody>
      </p:sp>
    </p:spTree>
    <p:extLst>
      <p:ext uri="{BB962C8B-B14F-4D97-AF65-F5344CB8AC3E}">
        <p14:creationId xmlns:p14="http://schemas.microsoft.com/office/powerpoint/2010/main" val="36622085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37"/>
            <a:ext cx="9151961" cy="2439537"/>
          </a:xfrm>
          <a:prstGeom prst="rect">
            <a:avLst/>
          </a:prstGeom>
        </p:spPr>
      </p:pic>
      <p:sp>
        <p:nvSpPr>
          <p:cNvPr id="2" name="Title 1"/>
          <p:cNvSpPr>
            <a:spLocks noGrp="1"/>
          </p:cNvSpPr>
          <p:nvPr>
            <p:ph type="ctrTitle"/>
          </p:nvPr>
        </p:nvSpPr>
        <p:spPr>
          <a:xfrm>
            <a:off x="533400" y="685800"/>
            <a:ext cx="7772400" cy="1470025"/>
          </a:xfrm>
        </p:spPr>
        <p:txBody>
          <a:bodyPr/>
          <a:lstStyle/>
          <a:p>
            <a:r>
              <a:rPr lang="en-US" dirty="0" smtClean="0">
                <a:solidFill>
                  <a:schemeClr val="bg1"/>
                </a:solidFill>
              </a:rPr>
              <a:t>Dive Site </a:t>
            </a:r>
            <a:endParaRPr lang="en-US" dirty="0">
              <a:solidFill>
                <a:schemeClr val="bg1"/>
              </a:solidFill>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653" t="2356" r="-166" b="15035"/>
          <a:stretch/>
        </p:blipFill>
        <p:spPr bwMode="auto">
          <a:xfrm>
            <a:off x="-76200" y="2438400"/>
            <a:ext cx="3860131"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5199" y="2438400"/>
            <a:ext cx="5646761" cy="4419600"/>
          </a:xfrm>
          <a:prstGeom prst="rect">
            <a:avLst/>
          </a:prstGeom>
        </p:spPr>
      </p:pic>
    </p:spTree>
    <p:extLst>
      <p:ext uri="{BB962C8B-B14F-4D97-AF65-F5344CB8AC3E}">
        <p14:creationId xmlns:p14="http://schemas.microsoft.com/office/powerpoint/2010/main" val="37048910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0020.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95400" y="1371600"/>
            <a:ext cx="6578600" cy="4933950"/>
          </a:xfrm>
          <a:prstGeom prst="rect">
            <a:avLst/>
          </a:prstGeom>
        </p:spPr>
      </p:pic>
    </p:spTree>
    <p:extLst>
      <p:ext uri="{BB962C8B-B14F-4D97-AF65-F5344CB8AC3E}">
        <p14:creationId xmlns:p14="http://schemas.microsoft.com/office/powerpoint/2010/main" val="21363425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00200"/>
            <a:ext cx="7772400" cy="1470025"/>
          </a:xfrm>
        </p:spPr>
        <p:txBody>
          <a:bodyPr/>
          <a:lstStyle/>
          <a:p>
            <a:r>
              <a:rPr lang="en-US" dirty="0" smtClean="0">
                <a:solidFill>
                  <a:schemeClr val="bg1"/>
                </a:solidFill>
              </a:rPr>
              <a:t>Water Condition</a:t>
            </a:r>
            <a:endParaRPr lang="en-US" dirty="0">
              <a:solidFill>
                <a:schemeClr val="bg1"/>
              </a:solidFill>
            </a:endParaRPr>
          </a:p>
        </p:txBody>
      </p:sp>
      <p:sp>
        <p:nvSpPr>
          <p:cNvPr id="3" name="Subtitle 2"/>
          <p:cNvSpPr>
            <a:spLocks noGrp="1"/>
          </p:cNvSpPr>
          <p:nvPr>
            <p:ph type="subTitle" idx="1"/>
          </p:nvPr>
        </p:nvSpPr>
        <p:spPr/>
        <p:txBody>
          <a:bodyPr>
            <a:normAutofit fontScale="77500" lnSpcReduction="20000"/>
          </a:bodyPr>
          <a:lstStyle/>
          <a:p>
            <a:r>
              <a:rPr lang="en-US" dirty="0" smtClean="0">
                <a:solidFill>
                  <a:schemeClr val="bg1"/>
                </a:solidFill>
              </a:rPr>
              <a:t>The water is completely still, and would be easy to maneuver the robot in. But the downside is that the water lacks clarity. </a:t>
            </a:r>
            <a:r>
              <a:rPr lang="en-US" dirty="0">
                <a:solidFill>
                  <a:schemeClr val="bg1"/>
                </a:solidFill>
              </a:rPr>
              <a:t>W</a:t>
            </a:r>
            <a:r>
              <a:rPr lang="en-US" dirty="0" smtClean="0">
                <a:solidFill>
                  <a:schemeClr val="bg1"/>
                </a:solidFill>
              </a:rPr>
              <a:t>e would most likely have to somehow accommodate additional lighting to the robot or the dive site.</a:t>
            </a:r>
            <a:endParaRPr lang="en-US" dirty="0">
              <a:solidFill>
                <a:schemeClr val="bg1"/>
              </a:solidFill>
            </a:endParaRPr>
          </a:p>
        </p:txBody>
      </p:sp>
    </p:spTree>
    <p:extLst>
      <p:ext uri="{BB962C8B-B14F-4D97-AF65-F5344CB8AC3E}">
        <p14:creationId xmlns:p14="http://schemas.microsoft.com/office/powerpoint/2010/main" val="14005993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9" name="PICT009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47800" y="1371600"/>
            <a:ext cx="6400800" cy="4800600"/>
          </a:xfrm>
          <a:prstGeom prst="rect">
            <a:avLst/>
          </a:prstGeom>
        </p:spPr>
      </p:pic>
    </p:spTree>
    <p:extLst>
      <p:ext uri="{BB962C8B-B14F-4D97-AF65-F5344CB8AC3E}">
        <p14:creationId xmlns:p14="http://schemas.microsoft.com/office/powerpoint/2010/main" val="8208093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533400" y="381000"/>
            <a:ext cx="7772400" cy="1470025"/>
          </a:xfrm>
        </p:spPr>
        <p:txBody>
          <a:bodyPr/>
          <a:lstStyle/>
          <a:p>
            <a:r>
              <a:rPr lang="en-US" dirty="0" smtClean="0">
                <a:solidFill>
                  <a:srgbClr val="C00000"/>
                </a:solidFill>
              </a:rPr>
              <a:t>Observations </a:t>
            </a:r>
            <a:endParaRPr lang="en-US" dirty="0">
              <a:solidFill>
                <a:srgbClr val="C00000"/>
              </a:solidFill>
            </a:endParaRPr>
          </a:p>
        </p:txBody>
      </p:sp>
      <p:sp>
        <p:nvSpPr>
          <p:cNvPr id="3" name="Subtitle 2"/>
          <p:cNvSpPr>
            <a:spLocks noGrp="1"/>
          </p:cNvSpPr>
          <p:nvPr>
            <p:ph type="subTitle" idx="1"/>
          </p:nvPr>
        </p:nvSpPr>
        <p:spPr>
          <a:xfrm>
            <a:off x="1371600" y="2514600"/>
            <a:ext cx="6858000" cy="3124200"/>
          </a:xfrm>
        </p:spPr>
        <p:txBody>
          <a:bodyPr>
            <a:normAutofit fontScale="77500" lnSpcReduction="20000"/>
          </a:bodyPr>
          <a:lstStyle/>
          <a:p>
            <a:r>
              <a:rPr lang="en-US" dirty="0" smtClean="0">
                <a:solidFill>
                  <a:srgbClr val="C00000"/>
                </a:solidFill>
              </a:rPr>
              <a:t>One of my observations is that the ground around  the water and in it is partly made up of clay. </a:t>
            </a:r>
          </a:p>
          <a:p>
            <a:endParaRPr lang="en-US" dirty="0" smtClean="0">
              <a:solidFill>
                <a:srgbClr val="C00000"/>
              </a:solidFill>
            </a:endParaRPr>
          </a:p>
          <a:p>
            <a:r>
              <a:rPr lang="en-US" dirty="0" smtClean="0">
                <a:solidFill>
                  <a:srgbClr val="C00000"/>
                </a:solidFill>
              </a:rPr>
              <a:t>I'm not really sure if there's any life in the water.</a:t>
            </a:r>
          </a:p>
          <a:p>
            <a:endParaRPr lang="en-US" dirty="0" smtClean="0">
              <a:solidFill>
                <a:srgbClr val="C00000"/>
              </a:solidFill>
            </a:endParaRPr>
          </a:p>
          <a:p>
            <a:r>
              <a:rPr lang="en-US" dirty="0" smtClean="0">
                <a:solidFill>
                  <a:srgbClr val="C00000"/>
                </a:solidFill>
              </a:rPr>
              <a:t>There used to be beavers living there, but I haven't seen them in a while.</a:t>
            </a:r>
          </a:p>
          <a:p>
            <a:endParaRPr lang="en-US" dirty="0" smtClean="0"/>
          </a:p>
          <a:p>
            <a:endParaRPr lang="en-US" dirty="0"/>
          </a:p>
        </p:txBody>
      </p:sp>
    </p:spTree>
    <p:extLst>
      <p:ext uri="{BB962C8B-B14F-4D97-AF65-F5344CB8AC3E}">
        <p14:creationId xmlns:p14="http://schemas.microsoft.com/office/powerpoint/2010/main" val="30467592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Subtitle 2"/>
          <p:cNvSpPr>
            <a:spLocks noGrp="1"/>
          </p:cNvSpPr>
          <p:nvPr>
            <p:ph type="subTitle" idx="1"/>
          </p:nvPr>
        </p:nvSpPr>
        <p:spPr>
          <a:xfrm>
            <a:off x="1066800" y="2209800"/>
            <a:ext cx="7010400" cy="3352800"/>
          </a:xfrm>
        </p:spPr>
        <p:txBody>
          <a:bodyPr>
            <a:normAutofit fontScale="85000" lnSpcReduction="10000"/>
          </a:bodyPr>
          <a:lstStyle/>
          <a:p>
            <a:r>
              <a:rPr lang="en-US" dirty="0" smtClean="0">
                <a:solidFill>
                  <a:schemeClr val="bg1"/>
                </a:solidFill>
              </a:rPr>
              <a:t>Bringing the robot to explore the water would be pretty cool. There is no current and we would get to find out if there is any life underwater. The only problem would be lighting and maybe the soil. It would be good place to test the robot because I really don’t think the waters to deep either. So all in all I don’t think it’s the worst choice or the best. </a:t>
            </a:r>
            <a:endParaRPr lang="en-US" dirty="0">
              <a:solidFill>
                <a:schemeClr val="bg1"/>
              </a:solidFill>
            </a:endParaRPr>
          </a:p>
        </p:txBody>
      </p:sp>
    </p:spTree>
    <p:extLst>
      <p:ext uri="{BB962C8B-B14F-4D97-AF65-F5344CB8AC3E}">
        <p14:creationId xmlns:p14="http://schemas.microsoft.com/office/powerpoint/2010/main" val="339456344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TotalTime>
  <Words>235</Words>
  <Application>Microsoft Office PowerPoint</Application>
  <PresentationFormat>On-screen Show (4:3)</PresentationFormat>
  <Paragraphs>19</Paragraphs>
  <Slides>9</Slides>
  <Notes>0</Notes>
  <HiddenSlides>0</HiddenSlides>
  <MMClips>2</MMClips>
  <ScaleCrop>false</ScaleCrop>
  <HeadingPairs>
    <vt:vector size="4" baseType="variant">
      <vt:variant>
        <vt:lpstr>Theme</vt:lpstr>
      </vt:variant>
      <vt:variant>
        <vt:i4>1</vt:i4>
      </vt:variant>
      <vt:variant>
        <vt:lpstr>Slide Titles</vt:lpstr>
      </vt:variant>
      <vt:variant>
        <vt:i4>9</vt:i4>
      </vt:variant>
    </vt:vector>
  </HeadingPairs>
  <TitlesOfParts>
    <vt:vector size="10" baseType="lpstr">
      <vt:lpstr>Office Theme</vt:lpstr>
      <vt:lpstr>Under Water Robots on The Miramichi</vt:lpstr>
      <vt:lpstr>Location </vt:lpstr>
      <vt:lpstr>The Walk</vt:lpstr>
      <vt:lpstr>Dive Site </vt:lpstr>
      <vt:lpstr>PowerPoint Presentation</vt:lpstr>
      <vt:lpstr>Water Condition</vt:lpstr>
      <vt:lpstr>PowerPoint Presentation</vt:lpstr>
      <vt:lpstr>Observations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Under Water Robots on The Miramichi</dc:title>
  <dc:creator>Krzysztof</dc:creator>
  <cp:lastModifiedBy>Krzysztof</cp:lastModifiedBy>
  <cp:revision>25</cp:revision>
  <dcterms:created xsi:type="dcterms:W3CDTF">2014-11-03T23:27:44Z</dcterms:created>
  <dcterms:modified xsi:type="dcterms:W3CDTF">2014-11-13T12:11:25Z</dcterms:modified>
</cp:coreProperties>
</file>