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58" r:id="rId5"/>
    <p:sldId id="259" r:id="rId6"/>
    <p:sldId id="262" r:id="rId7"/>
    <p:sldId id="263" r:id="rId8"/>
    <p:sldId id="265"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3" d="100"/>
          <a:sy n="53" d="100"/>
        </p:scale>
        <p:origin x="1170" y="4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CCED07-58AE-44F6-80AD-DCF2160786DD}"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3364303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CED07-58AE-44F6-80AD-DCF2160786DD}"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1440322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CED07-58AE-44F6-80AD-DCF2160786DD}"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233062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CED07-58AE-44F6-80AD-DCF2160786DD}"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72923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CCED07-58AE-44F6-80AD-DCF2160786DD}"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244988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CCED07-58AE-44F6-80AD-DCF2160786DD}" type="datetimeFigureOut">
              <a:rPr lang="en-US" smtClean="0"/>
              <a:t>12/17/2014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259311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CCED07-58AE-44F6-80AD-DCF2160786DD}" type="datetimeFigureOut">
              <a:rPr lang="en-US" smtClean="0"/>
              <a:t>12/17/2014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3078763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CCED07-58AE-44F6-80AD-DCF2160786DD}" type="datetimeFigureOut">
              <a:rPr lang="en-US" smtClean="0"/>
              <a:t>12/17/2014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469238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CED07-58AE-44F6-80AD-DCF2160786DD}" type="datetimeFigureOut">
              <a:rPr lang="en-US" smtClean="0"/>
              <a:t>12/17/2014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822442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CCED07-58AE-44F6-80AD-DCF2160786DD}" type="datetimeFigureOut">
              <a:rPr lang="en-US" smtClean="0"/>
              <a:t>12/17/2014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30840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CCED07-58AE-44F6-80AD-DCF2160786DD}" type="datetimeFigureOut">
              <a:rPr lang="en-US" smtClean="0"/>
              <a:t>12/17/2014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12485-7B9A-4FC7-8E07-6134558F63D3}" type="slidenum">
              <a:rPr lang="en-US" smtClean="0"/>
              <a:t>‹#›</a:t>
            </a:fld>
            <a:endParaRPr lang="en-US"/>
          </a:p>
        </p:txBody>
      </p:sp>
    </p:spTree>
    <p:extLst>
      <p:ext uri="{BB962C8B-B14F-4D97-AF65-F5344CB8AC3E}">
        <p14:creationId xmlns:p14="http://schemas.microsoft.com/office/powerpoint/2010/main" val="226463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CED07-58AE-44F6-80AD-DCF2160786DD}" type="datetimeFigureOut">
              <a:rPr lang="en-US" smtClean="0"/>
              <a:t>12/17/2014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12485-7B9A-4FC7-8E07-6134558F63D3}" type="slidenum">
              <a:rPr lang="en-US" smtClean="0"/>
              <a:t>‹#›</a:t>
            </a:fld>
            <a:endParaRPr lang="en-US"/>
          </a:p>
        </p:txBody>
      </p:sp>
    </p:spTree>
    <p:extLst>
      <p:ext uri="{BB962C8B-B14F-4D97-AF65-F5344CB8AC3E}">
        <p14:creationId xmlns:p14="http://schemas.microsoft.com/office/powerpoint/2010/main" val="274083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HT7rjtCEo9w"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_4jqcw-1pY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4b91MGt-Bg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5scAt0hasI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google.ca/url?sa=i&amp;rct=j&amp;q=&amp;esrc=s&amp;source=images&amp;cd=&amp;cad=rja&amp;uact=8&amp;ved=0CAcQjRw&amp;url=http://www.tourismnewbrunswick.ca/See/Rivers/MiramichiRiver.aspx&amp;ei=G8B4VOvuH8PVarThgKgM&amp;bvm=bv.80642063,d.cWc&amp;psig=AFQjCNF11oFPwKL6aKPTWGB0sy1syp1cyw&amp;ust=141728586820436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so9E9DAGEAo" TargetMode="External"/><Relationship Id="rId2" Type="http://schemas.openxmlformats.org/officeDocument/2006/relationships/hyperlink" Target="https://www.youtube.com/watch?v=rBJ0H4UPgzQ"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680"/>
            <a:ext cx="9144000" cy="418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0" y="152400"/>
            <a:ext cx="914400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Biomes of The World</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92817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
            </a:r>
            <a:r>
              <a:rPr lang="en-US" dirty="0" smtClean="0"/>
              <a:t>ildlife</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508760"/>
            <a:ext cx="1743075" cy="20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93520"/>
            <a:ext cx="2314575" cy="20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320" y="1508760"/>
            <a:ext cx="2476500" cy="20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0999" y="4800600"/>
            <a:ext cx="11201401" cy="923330"/>
          </a:xfrm>
          <a:prstGeom prst="rect">
            <a:avLst/>
          </a:prstGeom>
          <a:noFill/>
        </p:spPr>
        <p:txBody>
          <a:bodyPr wrap="square" rtlCol="0">
            <a:spAutoFit/>
          </a:bodyPr>
          <a:lstStyle/>
          <a:p>
            <a:r>
              <a:rPr lang="en-US" sz="5400" dirty="0" smtClean="0"/>
              <a:t>??                 ??                   ??</a:t>
            </a:r>
            <a:endParaRPr lang="en-US" sz="5400" dirty="0"/>
          </a:p>
        </p:txBody>
      </p:sp>
    </p:spTree>
    <p:extLst>
      <p:ext uri="{BB962C8B-B14F-4D97-AF65-F5344CB8AC3E}">
        <p14:creationId xmlns:p14="http://schemas.microsoft.com/office/powerpoint/2010/main" val="1159082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MOOSE!</a:t>
            </a:r>
            <a:endParaRPr lang="en-US" dirty="0"/>
          </a:p>
        </p:txBody>
      </p:sp>
      <p:sp>
        <p:nvSpPr>
          <p:cNvPr id="3" name="Content Placeholder 2"/>
          <p:cNvSpPr>
            <a:spLocks noGrp="1"/>
          </p:cNvSpPr>
          <p:nvPr>
            <p:ph idx="1"/>
          </p:nvPr>
        </p:nvSpPr>
        <p:spPr>
          <a:xfrm>
            <a:off x="457200" y="3505200"/>
            <a:ext cx="8229600" cy="2620963"/>
          </a:xfrm>
        </p:spPr>
        <p:txBody>
          <a:bodyPr/>
          <a:lstStyle/>
          <a:p>
            <a:pPr algn="ctr"/>
            <a:r>
              <a:rPr lang="en-US" dirty="0" smtClean="0"/>
              <a:t>Ridge moose? Or Swamp Moose?</a:t>
            </a:r>
            <a:endParaRPr lang="en-US" dirty="0"/>
          </a:p>
        </p:txBody>
      </p:sp>
      <p:sp>
        <p:nvSpPr>
          <p:cNvPr id="4" name="TextBox 3"/>
          <p:cNvSpPr txBox="1"/>
          <p:nvPr/>
        </p:nvSpPr>
        <p:spPr>
          <a:xfrm>
            <a:off x="381000" y="1600200"/>
            <a:ext cx="8077200" cy="1569660"/>
          </a:xfrm>
          <a:prstGeom prst="rect">
            <a:avLst/>
          </a:prstGeom>
          <a:noFill/>
        </p:spPr>
        <p:txBody>
          <a:bodyPr wrap="square" rtlCol="0">
            <a:spAutoFit/>
          </a:bodyPr>
          <a:lstStyle/>
          <a:p>
            <a:r>
              <a:rPr lang="en-US" sz="2400" dirty="0" smtClean="0"/>
              <a:t>There are two types of moose commonly found in New Brunswick they are the Ridge Moose and the Swamp Moose. The Ridge Moose’s antlers  run out from its head  and have white legs. A Swamp Moose’s antlers run towards its back. </a:t>
            </a:r>
            <a:endParaRPr lang="en-US" sz="24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399" y="42672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2672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02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525963"/>
          </a:xfrm>
        </p:spPr>
        <p:txBody>
          <a:bodyPr/>
          <a:lstStyle/>
          <a:p>
            <a:r>
              <a:rPr lang="en-US" dirty="0" smtClean="0">
                <a:hlinkClick r:id="rId2"/>
              </a:rPr>
              <a:t>https://www.youtube.com/watch?v=HT7rjtCEo9w</a:t>
            </a:r>
            <a:endParaRPr lang="en-US" dirty="0"/>
          </a:p>
        </p:txBody>
      </p:sp>
    </p:spTree>
    <p:extLst>
      <p:ext uri="{BB962C8B-B14F-4D97-AF65-F5344CB8AC3E}">
        <p14:creationId xmlns:p14="http://schemas.microsoft.com/office/powerpoint/2010/main" val="1965079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Grasslands </a:t>
            </a:r>
            <a:endParaRPr lang="en-US" dirty="0"/>
          </a:p>
        </p:txBody>
      </p:sp>
      <p:sp>
        <p:nvSpPr>
          <p:cNvPr id="3" name="Content Placeholder 2"/>
          <p:cNvSpPr>
            <a:spLocks noGrp="1"/>
          </p:cNvSpPr>
          <p:nvPr>
            <p:ph idx="1"/>
          </p:nvPr>
        </p:nvSpPr>
        <p:spPr>
          <a:xfrm>
            <a:off x="457200" y="2133600"/>
            <a:ext cx="8229600" cy="4068763"/>
          </a:xfrm>
        </p:spPr>
        <p:txBody>
          <a:bodyPr>
            <a:normAutofit/>
          </a:bodyPr>
          <a:lstStyle/>
          <a:p>
            <a:r>
              <a:rPr lang="en-US" dirty="0"/>
              <a:t>Grassland biomes are large, rolling terrains of grasses, flowers and </a:t>
            </a:r>
            <a:r>
              <a:rPr lang="en-US" dirty="0" err="1"/>
              <a:t>herbsThere</a:t>
            </a:r>
            <a:r>
              <a:rPr lang="en-US" dirty="0"/>
              <a:t> are two different types of grasslands; tall-grass, which are humid and very wet, and short-grass, which are dry, with hotter summers and colder winters than the tall-grass prairie.</a:t>
            </a:r>
          </a:p>
        </p:txBody>
      </p:sp>
    </p:spTree>
    <p:extLst>
      <p:ext uri="{BB962C8B-B14F-4D97-AF65-F5344CB8AC3E}">
        <p14:creationId xmlns:p14="http://schemas.microsoft.com/office/powerpoint/2010/main" val="144018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Animals of the Grassland!</a:t>
            </a:r>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390140"/>
            <a:ext cx="2619710" cy="233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2374900"/>
            <a:ext cx="2590800" cy="233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21890"/>
            <a:ext cx="2362200" cy="233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5157519"/>
            <a:ext cx="7848600" cy="1323439"/>
          </a:xfrm>
          <a:prstGeom prst="rect">
            <a:avLst/>
          </a:prstGeom>
          <a:noFill/>
        </p:spPr>
        <p:txBody>
          <a:bodyPr wrap="square" rtlCol="0">
            <a:spAutoFit/>
          </a:bodyPr>
          <a:lstStyle/>
          <a:p>
            <a:pPr algn="ctr"/>
            <a:r>
              <a:rPr lang="en-US" sz="4000" dirty="0" smtClean="0"/>
              <a:t>??                                              ??                                                   ??</a:t>
            </a:r>
            <a:endParaRPr lang="en-US" sz="4000" dirty="0"/>
          </a:p>
        </p:txBody>
      </p:sp>
    </p:spTree>
    <p:extLst>
      <p:ext uri="{BB962C8B-B14F-4D97-AF65-F5344CB8AC3E}">
        <p14:creationId xmlns:p14="http://schemas.microsoft.com/office/powerpoint/2010/main" val="1274359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4525963"/>
          </a:xfrm>
        </p:spPr>
        <p:txBody>
          <a:bodyPr/>
          <a:lstStyle/>
          <a:p>
            <a:r>
              <a:rPr lang="en-US" dirty="0" smtClean="0">
                <a:hlinkClick r:id="rId2"/>
              </a:rPr>
              <a:t>https://www.youtube.com/watch?v=_4jqcw-1pYA</a:t>
            </a:r>
            <a:endParaRPr lang="en-US" dirty="0"/>
          </a:p>
        </p:txBody>
      </p:sp>
    </p:spTree>
    <p:extLst>
      <p:ext uri="{BB962C8B-B14F-4D97-AF65-F5344CB8AC3E}">
        <p14:creationId xmlns:p14="http://schemas.microsoft.com/office/powerpoint/2010/main" val="259152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843"/>
            <a:ext cx="9144000" cy="6845157"/>
          </a:xfrm>
          <a:prstGeom prst="rect">
            <a:avLst/>
          </a:prstGeom>
        </p:spPr>
      </p:pic>
      <p:sp>
        <p:nvSpPr>
          <p:cNvPr id="2" name="Title 1"/>
          <p:cNvSpPr>
            <a:spLocks noGrp="1"/>
          </p:cNvSpPr>
          <p:nvPr>
            <p:ph type="title"/>
          </p:nvPr>
        </p:nvSpPr>
        <p:spPr/>
        <p:txBody>
          <a:bodyPr/>
          <a:lstStyle/>
          <a:p>
            <a:r>
              <a:rPr lang="en-CA"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Tundra</a:t>
            </a:r>
            <a:endParaRPr lang="en-CA"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Content Placeholder 2"/>
          <p:cNvSpPr>
            <a:spLocks noGrp="1"/>
          </p:cNvSpPr>
          <p:nvPr>
            <p:ph idx="1"/>
          </p:nvPr>
        </p:nvSpPr>
        <p:spPr/>
        <p:txBody>
          <a:bodyPr/>
          <a:lstStyle/>
          <a:p>
            <a:endParaRPr lang="en-CA" dirty="0"/>
          </a:p>
        </p:txBody>
      </p:sp>
    </p:spTree>
    <p:extLst>
      <p:ext uri="{BB962C8B-B14F-4D97-AF65-F5344CB8AC3E}">
        <p14:creationId xmlns:p14="http://schemas.microsoft.com/office/powerpoint/2010/main" val="660955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296" y="21609"/>
            <a:ext cx="9116704" cy="6836391"/>
          </a:xfrm>
          <a:prstGeom prst="rect">
            <a:avLst/>
          </a:prstGeom>
        </p:spPr>
      </p:pic>
      <p:sp>
        <p:nvSpPr>
          <p:cNvPr id="2" name="Title 1"/>
          <p:cNvSpPr>
            <a:spLocks noGrp="1"/>
          </p:cNvSpPr>
          <p:nvPr>
            <p:ph type="title"/>
          </p:nvPr>
        </p:nvSpPr>
        <p:spPr/>
        <p:txBody>
          <a:bodyPr/>
          <a:lstStyle/>
          <a:p>
            <a:r>
              <a:rPr lang="en-CA" dirty="0" smtClean="0"/>
              <a:t>What is the Tundra</a:t>
            </a:r>
            <a:endParaRPr lang="en-CA" dirty="0"/>
          </a:p>
        </p:txBody>
      </p:sp>
      <p:sp>
        <p:nvSpPr>
          <p:cNvPr id="3" name="Content Placeholder 2"/>
          <p:cNvSpPr>
            <a:spLocks noGrp="1"/>
          </p:cNvSpPr>
          <p:nvPr>
            <p:ph idx="1"/>
          </p:nvPr>
        </p:nvSpPr>
        <p:spPr/>
        <p:txBody>
          <a:bodyPr/>
          <a:lstStyle/>
          <a:p>
            <a:r>
              <a:rPr lang="en-CA" dirty="0"/>
              <a:t>The tundra biome is the coldest of all biomes. It is also quite big. The tundra covers about one fifth of the land on earth. The word tundra comes from a Finnish word that means treeless plain, which is a good description of the </a:t>
            </a:r>
            <a:r>
              <a:rPr lang="en-CA" dirty="0" smtClean="0"/>
              <a:t>biome. very few plants grow in the Tundra  and  there are almost no trees.</a:t>
            </a:r>
            <a:endParaRPr lang="en-CA" dirty="0"/>
          </a:p>
        </p:txBody>
      </p:sp>
    </p:spTree>
    <p:extLst>
      <p:ext uri="{BB962C8B-B14F-4D97-AF65-F5344CB8AC3E}">
        <p14:creationId xmlns:p14="http://schemas.microsoft.com/office/powerpoint/2010/main" val="363503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6200"/>
            <a:ext cx="9144000" cy="6934200"/>
          </a:xfrm>
          <a:prstGeom prst="rect">
            <a:avLst/>
          </a:prstGeom>
          <a:noFill/>
          <a:ln>
            <a:noFill/>
          </a:ln>
        </p:spPr>
      </p:pic>
      <p:sp>
        <p:nvSpPr>
          <p:cNvPr id="2" name="Title 1"/>
          <p:cNvSpPr>
            <a:spLocks noGrp="1"/>
          </p:cNvSpPr>
          <p:nvPr>
            <p:ph type="title"/>
          </p:nvPr>
        </p:nvSpPr>
        <p:spPr/>
        <p:txBody>
          <a:bodyPr/>
          <a:lstStyle/>
          <a:p>
            <a:r>
              <a:rPr lang="en-CA" dirty="0" smtClean="0"/>
              <a:t>Animals of the Tundra</a:t>
            </a:r>
            <a:endParaRPr lang="en-CA" dirty="0"/>
          </a:p>
        </p:txBody>
      </p:sp>
      <p:pic>
        <p:nvPicPr>
          <p:cNvPr id="4" name="Content Placeholder 3"/>
          <p:cNvPicPr>
            <a:picLocks noGrp="1" noChangeAspect="1"/>
          </p:cNvPicPr>
          <p:nvPr>
            <p:ph idx="1"/>
          </p:nvPr>
        </p:nvPicPr>
        <p:blipFill>
          <a:blip r:embed="rId3"/>
          <a:stretch>
            <a:fillRect/>
          </a:stretch>
        </p:blipFill>
        <p:spPr>
          <a:xfrm>
            <a:off x="533400" y="3841845"/>
            <a:ext cx="2286000" cy="2514600"/>
          </a:xfrm>
          <a:prstGeom prst="rect">
            <a:avLst/>
          </a:prstGeom>
        </p:spPr>
      </p:pic>
      <p:pic>
        <p:nvPicPr>
          <p:cNvPr id="5" name="Picture 4"/>
          <p:cNvPicPr>
            <a:picLocks noChangeAspect="1"/>
          </p:cNvPicPr>
          <p:nvPr/>
        </p:nvPicPr>
        <p:blipFill>
          <a:blip r:embed="rId4"/>
          <a:stretch>
            <a:fillRect/>
          </a:stretch>
        </p:blipFill>
        <p:spPr>
          <a:xfrm>
            <a:off x="3459956" y="3810000"/>
            <a:ext cx="2224088" cy="2515737"/>
          </a:xfrm>
          <a:prstGeom prst="rect">
            <a:avLst/>
          </a:prstGeom>
        </p:spPr>
      </p:pic>
      <p:pic>
        <p:nvPicPr>
          <p:cNvPr id="6" name="Picture 5"/>
          <p:cNvPicPr>
            <a:picLocks noChangeAspect="1"/>
          </p:cNvPicPr>
          <p:nvPr/>
        </p:nvPicPr>
        <p:blipFill>
          <a:blip r:embed="rId5"/>
          <a:stretch>
            <a:fillRect/>
          </a:stretch>
        </p:blipFill>
        <p:spPr>
          <a:xfrm>
            <a:off x="6096000" y="3843220"/>
            <a:ext cx="2057400" cy="2514601"/>
          </a:xfrm>
          <a:prstGeom prst="rect">
            <a:avLst/>
          </a:prstGeom>
        </p:spPr>
      </p:pic>
      <p:sp>
        <p:nvSpPr>
          <p:cNvPr id="8" name="TextBox 7"/>
          <p:cNvSpPr txBox="1"/>
          <p:nvPr/>
        </p:nvSpPr>
        <p:spPr>
          <a:xfrm>
            <a:off x="585537" y="1360604"/>
            <a:ext cx="7620000" cy="1815882"/>
          </a:xfrm>
          <a:prstGeom prst="rect">
            <a:avLst/>
          </a:prstGeom>
          <a:noFill/>
        </p:spPr>
        <p:txBody>
          <a:bodyPr wrap="square" rtlCol="0">
            <a:spAutoFit/>
          </a:bodyPr>
          <a:lstStyle/>
          <a:p>
            <a:r>
              <a:rPr lang="en-CA" sz="2800" dirty="0" smtClean="0"/>
              <a:t>Animals of the tundra have to be tough to survive. If they live in the artic they usually adapt to their environment by getting a white coat of fur to blend in!</a:t>
            </a:r>
            <a:endParaRPr lang="en-CA" sz="2800" dirty="0"/>
          </a:p>
        </p:txBody>
      </p:sp>
    </p:spTree>
    <p:extLst>
      <p:ext uri="{BB962C8B-B14F-4D97-AF65-F5344CB8AC3E}">
        <p14:creationId xmlns:p14="http://schemas.microsoft.com/office/powerpoint/2010/main" val="2562110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r>
              <a:rPr lang="en-CA" dirty="0" smtClean="0">
                <a:hlinkClick r:id="rId2"/>
              </a:rPr>
              <a:t>https://www.youtube.com/watch?v=4b91MGt-Bg4</a:t>
            </a:r>
            <a:endParaRPr lang="en-CA" dirty="0"/>
          </a:p>
        </p:txBody>
      </p:sp>
    </p:spTree>
    <p:extLst>
      <p:ext uri="{BB962C8B-B14F-4D97-AF65-F5344CB8AC3E}">
        <p14:creationId xmlns:p14="http://schemas.microsoft.com/office/powerpoint/2010/main" val="4057867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biome?</a:t>
            </a:r>
            <a:endParaRPr lang="en-US" dirty="0"/>
          </a:p>
        </p:txBody>
      </p:sp>
      <p:sp>
        <p:nvSpPr>
          <p:cNvPr id="3" name="Content Placeholder 2"/>
          <p:cNvSpPr>
            <a:spLocks noGrp="1"/>
          </p:cNvSpPr>
          <p:nvPr>
            <p:ph idx="1"/>
          </p:nvPr>
        </p:nvSpPr>
        <p:spPr/>
        <p:txBody>
          <a:bodyPr>
            <a:normAutofit/>
          </a:bodyPr>
          <a:lstStyle/>
          <a:p>
            <a:r>
              <a:rPr lang="en-US" dirty="0"/>
              <a:t>A biome is a place on earth that has the same climate, plant life and animal life over a vast area of land</a:t>
            </a:r>
            <a:r>
              <a:rPr lang="en-US" dirty="0" smtClean="0"/>
              <a:t>.</a:t>
            </a:r>
          </a:p>
          <a:p>
            <a:r>
              <a:rPr lang="en-US" dirty="0"/>
              <a:t>There are five major biomes in the world: aquatic, desert, forest, grasslands and tundra</a:t>
            </a:r>
            <a:r>
              <a:rPr lang="en-US" dirty="0" smtClean="0"/>
              <a:t>.</a:t>
            </a:r>
          </a:p>
          <a:p>
            <a:endParaRPr lang="en-US" dirty="0"/>
          </a:p>
          <a:p>
            <a:endParaRPr lang="en-US" dirty="0"/>
          </a:p>
        </p:txBody>
      </p:sp>
    </p:spTree>
    <p:extLst>
      <p:ext uri="{BB962C8B-B14F-4D97-AF65-F5344CB8AC3E}">
        <p14:creationId xmlns:p14="http://schemas.microsoft.com/office/powerpoint/2010/main" val="196844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16" y="0"/>
            <a:ext cx="9238230" cy="6847114"/>
          </a:xfrm>
          <a:prstGeom prst="rect">
            <a:avLst/>
          </a:prstGeom>
        </p:spPr>
      </p:pic>
      <p:sp>
        <p:nvSpPr>
          <p:cNvPr id="3" name="Content Placeholder 2"/>
          <p:cNvSpPr>
            <a:spLocks noGrp="1"/>
          </p:cNvSpPr>
          <p:nvPr>
            <p:ph idx="1"/>
          </p:nvPr>
        </p:nvSpPr>
        <p:spPr/>
        <p:txBody>
          <a:bodyPr/>
          <a:lstStyle/>
          <a:p>
            <a:endParaRPr lang="en-CA" dirty="0"/>
          </a:p>
        </p:txBody>
      </p:sp>
      <p:sp>
        <p:nvSpPr>
          <p:cNvPr id="4" name="Rectangle 3"/>
          <p:cNvSpPr/>
          <p:nvPr/>
        </p:nvSpPr>
        <p:spPr>
          <a:xfrm>
            <a:off x="1918374" y="304800"/>
            <a:ext cx="5307251" cy="923330"/>
          </a:xfrm>
          <a:prstGeom prst="rect">
            <a:avLst/>
          </a:prstGeom>
          <a:noFill/>
        </p:spPr>
        <p:txBody>
          <a:bodyPr wrap="square" lIns="91440" tIns="45720" rIns="91440" bIns="45720">
            <a:spAutoFit/>
          </a:bodyPr>
          <a:lstStyle/>
          <a:p>
            <a:pPr algn="ctr"/>
            <a:r>
              <a:rPr lang="en-CA"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Desert</a:t>
            </a:r>
            <a:endParaRPr lang="en-C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940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18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CA" dirty="0" smtClean="0">
                <a:solidFill>
                  <a:schemeClr val="bg1"/>
                </a:solidFill>
              </a:rPr>
              <a:t>Where is the Desert</a:t>
            </a:r>
            <a:endParaRPr lang="en-CA" dirty="0">
              <a:solidFill>
                <a:schemeClr val="bg1"/>
              </a:solidFill>
            </a:endParaRPr>
          </a:p>
        </p:txBody>
      </p:sp>
      <p:sp>
        <p:nvSpPr>
          <p:cNvPr id="3" name="Content Placeholder 2"/>
          <p:cNvSpPr>
            <a:spLocks noGrp="1"/>
          </p:cNvSpPr>
          <p:nvPr>
            <p:ph idx="1"/>
          </p:nvPr>
        </p:nvSpPr>
        <p:spPr/>
        <p:txBody>
          <a:bodyPr/>
          <a:lstStyle/>
          <a:p>
            <a:r>
              <a:rPr lang="en-CA" dirty="0">
                <a:solidFill>
                  <a:schemeClr val="bg1"/>
                </a:solidFill>
              </a:rPr>
              <a:t>Deserts cover about one fifth of the Earth's surface and occur where rainfall is less than 50 cm/year. Although most deserts, such as the Sahara of North Africa and the deserts of the southwestern U.S., Mexico, and Australia, occur at low </a:t>
            </a:r>
            <a:r>
              <a:rPr lang="en-CA" dirty="0" smtClean="0">
                <a:solidFill>
                  <a:schemeClr val="bg1"/>
                </a:solidFill>
              </a:rPr>
              <a:t>latitudes.</a:t>
            </a:r>
            <a:endParaRPr lang="en-CA" dirty="0">
              <a:solidFill>
                <a:schemeClr val="bg1"/>
              </a:solidFill>
            </a:endParaRPr>
          </a:p>
        </p:txBody>
      </p:sp>
    </p:spTree>
    <p:extLst>
      <p:ext uri="{BB962C8B-B14F-4D97-AF65-F5344CB8AC3E}">
        <p14:creationId xmlns:p14="http://schemas.microsoft.com/office/powerpoint/2010/main" val="3414268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532" y="0"/>
            <a:ext cx="9209532" cy="6858000"/>
          </a:xfrm>
          <a:prstGeom prst="rect">
            <a:avLst/>
          </a:prstGeom>
        </p:spPr>
      </p:pic>
      <p:sp>
        <p:nvSpPr>
          <p:cNvPr id="2" name="Title 1"/>
          <p:cNvSpPr>
            <a:spLocks noGrp="1"/>
          </p:cNvSpPr>
          <p:nvPr>
            <p:ph type="title"/>
          </p:nvPr>
        </p:nvSpPr>
        <p:spPr/>
        <p:txBody>
          <a:bodyPr/>
          <a:lstStyle/>
          <a:p>
            <a:r>
              <a:rPr lang="en-CA" dirty="0" smtClean="0">
                <a:ln w="0"/>
                <a:effectLst>
                  <a:outerShdw blurRad="38100" dist="19050" dir="2700000" algn="tl" rotWithShape="0">
                    <a:schemeClr val="dk1">
                      <a:alpha val="40000"/>
                    </a:schemeClr>
                  </a:outerShdw>
                </a:effectLst>
              </a:rPr>
              <a:t>A Frozen Desert??</a:t>
            </a:r>
            <a:endParaRPr lang="en-CA" dirty="0">
              <a:ln w="0"/>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457200" y="1676400"/>
            <a:ext cx="8229600" cy="4525963"/>
          </a:xfrm>
        </p:spPr>
        <p:txBody>
          <a:bodyPr/>
          <a:lstStyle/>
          <a:p>
            <a:r>
              <a:rPr lang="en-CA" dirty="0" smtClean="0"/>
              <a:t>Did you know that a desert doesn’t always have t be this hot dry place that most of you think it is? It can actually be freezing up to -50 degrees! All desert means is that the land is very desolate which means no trees, very harsh, no plant life and very where very few animals can survive, an example of this would be the north pole or Antarctica!</a:t>
            </a:r>
            <a:endParaRPr lang="en-CA" dirty="0"/>
          </a:p>
        </p:txBody>
      </p:sp>
    </p:spTree>
    <p:extLst>
      <p:ext uri="{BB962C8B-B14F-4D97-AF65-F5344CB8AC3E}">
        <p14:creationId xmlns:p14="http://schemas.microsoft.com/office/powerpoint/2010/main" val="1550462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3999" cy="6857999"/>
          </a:xfrm>
          <a:prstGeom prst="rect">
            <a:avLst/>
          </a:prstGeom>
        </p:spPr>
      </p:pic>
      <p:sp>
        <p:nvSpPr>
          <p:cNvPr id="2" name="Title 1"/>
          <p:cNvSpPr>
            <a:spLocks noGrp="1"/>
          </p:cNvSpPr>
          <p:nvPr>
            <p:ph type="title"/>
          </p:nvPr>
        </p:nvSpPr>
        <p:spPr/>
        <p:txBody>
          <a:bodyPr>
            <a:normAutofit/>
          </a:bodyPr>
          <a:lstStyle/>
          <a:p>
            <a:r>
              <a:rPr lang="en-CA"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Animals of the Desert</a:t>
            </a:r>
            <a:endParaRPr lang="en-CA"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4" name="Content Placeholder 3"/>
          <p:cNvPicPr>
            <a:picLocks noGrp="1" noChangeAspect="1"/>
          </p:cNvPicPr>
          <p:nvPr>
            <p:ph idx="1"/>
          </p:nvPr>
        </p:nvPicPr>
        <p:blipFill>
          <a:blip r:embed="rId3"/>
          <a:stretch>
            <a:fillRect/>
          </a:stretch>
        </p:blipFill>
        <p:spPr>
          <a:xfrm>
            <a:off x="304800" y="3733800"/>
            <a:ext cx="2609850" cy="2438400"/>
          </a:xfrm>
          <a:prstGeom prst="rect">
            <a:avLst/>
          </a:prstGeom>
        </p:spPr>
      </p:pic>
      <p:pic>
        <p:nvPicPr>
          <p:cNvPr id="5" name="Picture 4"/>
          <p:cNvPicPr>
            <a:picLocks noChangeAspect="1"/>
          </p:cNvPicPr>
          <p:nvPr/>
        </p:nvPicPr>
        <p:blipFill>
          <a:blip r:embed="rId4"/>
          <a:stretch>
            <a:fillRect/>
          </a:stretch>
        </p:blipFill>
        <p:spPr>
          <a:xfrm>
            <a:off x="3276600" y="3733800"/>
            <a:ext cx="2514600" cy="2438400"/>
          </a:xfrm>
          <a:prstGeom prst="rect">
            <a:avLst/>
          </a:prstGeom>
        </p:spPr>
      </p:pic>
      <p:pic>
        <p:nvPicPr>
          <p:cNvPr id="6" name="Picture 5"/>
          <p:cNvPicPr>
            <a:picLocks noChangeAspect="1"/>
          </p:cNvPicPr>
          <p:nvPr/>
        </p:nvPicPr>
        <p:blipFill>
          <a:blip r:embed="rId5"/>
          <a:stretch>
            <a:fillRect/>
          </a:stretch>
        </p:blipFill>
        <p:spPr>
          <a:xfrm>
            <a:off x="6153150" y="3733800"/>
            <a:ext cx="2771775" cy="2381250"/>
          </a:xfrm>
          <a:prstGeom prst="rect">
            <a:avLst/>
          </a:prstGeom>
        </p:spPr>
      </p:pic>
    </p:spTree>
    <p:extLst>
      <p:ext uri="{BB962C8B-B14F-4D97-AF65-F5344CB8AC3E}">
        <p14:creationId xmlns:p14="http://schemas.microsoft.com/office/powerpoint/2010/main" val="1722539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hlinkClick r:id="rId2"/>
              </a:rPr>
              <a:t>https://www.youtube.com/watch?v=5scAt0hasIg</a:t>
            </a:r>
            <a:endParaRPr lang="en-CA" dirty="0"/>
          </a:p>
        </p:txBody>
      </p:sp>
    </p:spTree>
    <p:extLst>
      <p:ext uri="{BB962C8B-B14F-4D97-AF65-F5344CB8AC3E}">
        <p14:creationId xmlns:p14="http://schemas.microsoft.com/office/powerpoint/2010/main" val="1743621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dirty="0" smtClean="0">
                <a:ln w="9525">
                  <a:solidFill>
                    <a:schemeClr val="bg1"/>
                  </a:solidFill>
                  <a:prstDash val="solid"/>
                </a:ln>
                <a:effectLst>
                  <a:outerShdw blurRad="12700" dist="38100" dir="2700000" algn="tl" rotWithShape="0">
                    <a:schemeClr val="bg1">
                      <a:lumMod val="50000"/>
                    </a:schemeClr>
                  </a:outerShdw>
                </a:effectLst>
              </a:rPr>
              <a:t>Thank you!</a:t>
            </a:r>
            <a:endParaRPr lang="en-CA" sz="480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normAutofit/>
          </a:bodyPr>
          <a:lstStyle/>
          <a:p>
            <a:pPr marL="0" indent="0" algn="ctr">
              <a:buNone/>
            </a:pPr>
            <a:r>
              <a:rPr lang="en-CA" sz="4800" b="1" dirty="0" smtClean="0">
                <a:ln w="9525">
                  <a:solidFill>
                    <a:schemeClr val="bg1"/>
                  </a:solidFill>
                  <a:prstDash val="solid"/>
                </a:ln>
                <a:effectLst>
                  <a:outerShdw blurRad="12700" dist="38100" dir="2700000" algn="tl" rotWithShape="0">
                    <a:schemeClr val="bg1">
                      <a:lumMod val="50000"/>
                    </a:schemeClr>
                  </a:outerShdw>
                </a:effectLst>
              </a:rPr>
              <a:t>By:</a:t>
            </a:r>
          </a:p>
          <a:p>
            <a:pPr marL="0" indent="0" algn="ctr">
              <a:buNone/>
            </a:pPr>
            <a:r>
              <a:rPr lang="en-CA" sz="4800" b="1" dirty="0" smtClean="0">
                <a:ln w="22225">
                  <a:solidFill>
                    <a:schemeClr val="accent2"/>
                  </a:solidFill>
                  <a:prstDash val="solid"/>
                </a:ln>
                <a:solidFill>
                  <a:schemeClr val="accent2">
                    <a:lumMod val="40000"/>
                    <a:lumOff val="60000"/>
                  </a:schemeClr>
                </a:solidFill>
              </a:rPr>
              <a:t>Megan</a:t>
            </a:r>
          </a:p>
          <a:p>
            <a:pPr marL="0" indent="0" algn="ctr">
              <a:buNone/>
            </a:pPr>
            <a:r>
              <a:rPr lang="en-CA" sz="4800" b="1" dirty="0" smtClean="0">
                <a:ln w="9525">
                  <a:solidFill>
                    <a:schemeClr val="bg1"/>
                  </a:solidFill>
                  <a:prstDash val="solid"/>
                </a:ln>
                <a:effectLst>
                  <a:outerShdw blurRad="12700" dist="38100" dir="2700000" algn="tl" rotWithShape="0">
                    <a:schemeClr val="bg1">
                      <a:lumMod val="50000"/>
                    </a:schemeClr>
                  </a:outerShdw>
                </a:effectLst>
              </a:rPr>
              <a:t>&amp;</a:t>
            </a:r>
          </a:p>
          <a:p>
            <a:pPr marL="0" indent="0" algn="ctr">
              <a:buNone/>
            </a:pPr>
            <a:r>
              <a:rPr lang="en-CA" sz="4800" dirty="0" smtClean="0">
                <a:ln w="0"/>
                <a:solidFill>
                  <a:schemeClr val="accent1"/>
                </a:solidFill>
                <a:effectLst>
                  <a:outerShdw blurRad="38100" dist="25400" dir="5400000" algn="ctr" rotWithShape="0">
                    <a:srgbClr val="6E747A">
                      <a:alpha val="43000"/>
                    </a:srgbClr>
                  </a:outerShdw>
                </a:effectLst>
              </a:rPr>
              <a:t>Caleb</a:t>
            </a:r>
            <a:endParaRPr lang="en-CA" sz="48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1356740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A</a:t>
            </a:r>
            <a:r>
              <a:rPr lang="en-US" dirty="0" smtClean="0"/>
              <a:t>quatic</a:t>
            </a:r>
            <a:endParaRPr lang="en-US" dirty="0"/>
          </a:p>
        </p:txBody>
      </p:sp>
      <p:sp>
        <p:nvSpPr>
          <p:cNvPr id="3" name="Content Placeholder 2"/>
          <p:cNvSpPr>
            <a:spLocks noGrp="1"/>
          </p:cNvSpPr>
          <p:nvPr>
            <p:ph idx="1"/>
          </p:nvPr>
        </p:nvSpPr>
        <p:spPr>
          <a:xfrm>
            <a:off x="0" y="990599"/>
            <a:ext cx="9144000" cy="1627909"/>
          </a:xfrm>
        </p:spPr>
        <p:txBody>
          <a:bodyPr>
            <a:normAutofit fontScale="47500" lnSpcReduction="20000"/>
          </a:bodyPr>
          <a:lstStyle/>
          <a:p>
            <a:r>
              <a:rPr lang="en-US" sz="5100" dirty="0"/>
              <a:t>Water covers nearly 75 percent of the earth's </a:t>
            </a:r>
            <a:r>
              <a:rPr lang="en-US" sz="5100" dirty="0" smtClean="0"/>
              <a:t>surface making it the worlds biggest biome. </a:t>
            </a:r>
          </a:p>
          <a:p>
            <a:r>
              <a:rPr lang="en-US" sz="5100" dirty="0"/>
              <a:t/>
            </a:r>
            <a:br>
              <a:rPr lang="en-US" sz="5100" dirty="0"/>
            </a:br>
            <a:r>
              <a:rPr lang="en-US" dirty="0"/>
              <a:t/>
            </a:r>
            <a:br>
              <a:rPr lang="en-US" dirty="0"/>
            </a:br>
            <a:r>
              <a:rPr lang="en-US" dirty="0"/>
              <a:t/>
            </a:r>
            <a:br>
              <a:rPr lang="en-US" dirty="0"/>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8509"/>
            <a:ext cx="9144000" cy="423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508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533400" y="304800"/>
            <a:ext cx="10529888" cy="923330"/>
          </a:xfrm>
          <a:prstGeom prst="rect">
            <a:avLst/>
          </a:prstGeom>
        </p:spPr>
        <p:txBody>
          <a:bodyPr wrap="square">
            <a:spAutoFit/>
          </a:bodyPr>
          <a:lstStyle/>
          <a:p>
            <a:pPr lvl="0" algn="ct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The </a:t>
            </a: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Miramichi</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River </a:t>
            </a:r>
          </a:p>
        </p:txBody>
      </p:sp>
      <p:sp>
        <p:nvSpPr>
          <p:cNvPr id="2" name="AutoShape 4" descr="data:image/jpeg;base64,/9j/4AAQSkZJRgABAQAAAQABAAD/2wCEAAkGBxQTEhQUExQWFRQXFBUXFxQXFBYVFBcUFBQWGBQVFBUYHSggGRolHBgUITEhJSkrLi4uGB8zODMsNygtLisBCgoKDg0OFxAQGiwcHxwsLywsLCwsLSwsLCwsLCwsLCwsLCwsLCwsLCwsLCssLCwsLCwsLCwsLCwsLCwsLCw4OP/AABEIAKYBLwMBIgACEQEDEQH/xAAcAAACAwEBAQEAAAAAAAAAAAACAwABBAUGBwj/xAA/EAABAwIDBAcGBQMEAQUAAAABAAIRAyESMUEEUWFxBRMigZGh8AYHMrHB0RQVI0JSkuHxU3KComIWFzNDRP/EABoBAQEBAQEBAQAAAAAAAAAAAAABAgMEBgX/xAAnEQEAAgEDBAEEAwEAAAAAAAAAARECAxIhEzFBUQQFIjKRUmGBFf/aAAwDAQACEQMRAD8A+lNKuyoKFfoPBaxCOyWAopREmhSEuVJSixkKlWJXKLaQoArCIO3qClIRYRvV4CpYWWocKcAoWK2UQQqhOLEOFW0oEKEIsKuFbQEKoRwrwpYXCqE3CqwpYXCkJkKoVtAQpCPCrhLABQowxX1alqUQpCaWKsKWUXCsIwxQsSwohCWp2BTq1dwzlqrCnlirAruWiYUhOFJX1SbijCxVhWoNnNGNmnIrjva2TLFhVYVtOzcUPVBN8GyWTCpC0vYEvCtRkxMFQpCZhV4UsouFITcKmFLKLhE15CLCrARYE2vvCOQckqArDQsVDVyNUVMKvCigKqEyFcK2lFYVMKbCuEsojCphT8KmFNxtIwqsC0YVCApuNpGBTCnW3qAK7jaVCtoWhtFMwALM5tRhLIWIerWohDCbjaR1SgYnlqEiM03JtBgRCkNUTXDQhE5yly1EQHqwp+FVyEQqBS5aiI8l/hlXUppqhVj4pcrUBfCjDuUhE1qrCjdUQjwKsKgUQqwpuFTCtWzRWFTCnMpyjexo1UnOIajTmWaFcI7KwEjJNkwXhVhqfRpyU9zWtWZ1Kbx07YhTRdUUw7UAszukmrO+WunEDwK4WD8wh1sk9u2iQtRMszhENMKYVR2gKvxQScljAWFTAkHaDPBQ1wm42Q0YFCxKoVjN8lqhW0qCRSO9V+HHNaFJQokbONyYGIpVSovCAIyEuUMmVKWzC1DCHtIS071UsTlmdsgJm/itBtmh60KoEUgFMCGBMymi6qAwqi1GAo5CisKmFErhLSmkUwiFNBCkLDoYWcUHVcVUK4QX1SvqhvQ4VeFDgis0tyM8pWGttLmnIrqhWeQUpbcH8YZ3cFpo1H7s+C6eAbh4K1eEuWJnWDRJ2sVYn5ZrpKYQpUFy41LZqjsxA4rZT6PaBe/retwaEUBW/RV92E9Hs3eaYdnG5aoCXVadCPNLKZBsvolGaQGkIH7K/RwjvS3UKs2g8ZS0ob2DcO9No4eErDV2Wr/YfdJOz1Roe5WpXh3QFFyqb6v8StFKm852U5OGxxASXbQNEyqyRGawP2Z+jR4oHu2wK6W0Sbi29cvaaVQaeCFjamgKUtw7ZrNHJLO2NXNbslY5wE/8tMXdfgEouBv26+ag248FD0fDbAkze4mOCVT6NeScmjnKvCJXqk5lMo7O5wn4RxW2jsYA3o30pEKWUVT2do/cnGkAljZRvPKbK61MEa5ZqWtQS95GcDhN1nqVN6XWa5okkXyusx2uNAe9a5ThqNTchNUjW6579rdNmq2bWQVYiTh6ZrgciD3osKGnQDcrKywcfErnarwqYVcIg3ilrQcKkI8KotKWUGFIV9WiSygQpCF1R02b3yFQxbgO9LFkgKwrLOAUDANEspMKkKwrSygwpCLEqxjglisKmFEHK0taBhV4UStLKBhUwo5UlLKDhUwrl7T7UbLTqU6bqzMdQOLI7TYZOKXNsMiLnMLy/THvOo0dopBkVdmc09ZUZBcHEAtw9oWGs8dyzug4e8wKsC4W0e2ey09q/DPqtaerDsbpDMRiGl5sJBB8llpe8TYTXNHrQABaqQW0y4YsTS4gRECN82TccPT4FMK+d7f7ft6/raLsdBjWl7cYp2LntuHgGbtmJBlt959L+9CnTrYaTBVpimS4zh7di3AXRiFxpyTfCPoOBQt3r5b0j737RR2eCWjtPfMGDMNaL/tgzvsF5uh7wK5pbTTrfq9fFyJaBhDXjDIABAyFp4LPVhX3KjUa4BzHBzTk4GQYMGCOMo4Xw/2b94lfZaYpFrHsBzdiL85JJxXtbSIXR6S97tZx/QosY0gjtkvdN4cCIAMEWvknVhH1+FMK+OdPe9I19lfS6rq3uDRiD5GmOREgEzAnd3+ab7Y7b1bGdfVwsLYAN+yZbJjEb7zzUnVgfoCpsYcZM8tFw9u9ptgomH1mfGWHD2sLmiTijIZCd5XxfbvbLbajerfXeWgnWHdoyZcBOfguCa8mb8zOqTqz4KfX+kveXsrQw02F5NXC4OJaRSgS+2Rm0d6f/wC5GwNaXCm+ZAEsbcGbzK+NtgnSYy1HiqquOTQeP9yFidbI2v1VCmEblkG38FDt/Aea71K3DYrWMbcN3mrO2g6EcZv8kqS4ag7iPFWSdPmsLaoObn/9fsmQ05Pcg1hxUlYDQb/M+BU6kD93kULa6lUC155IMTjpHPNc+jtjHFwY8OLXYXAftcIkG+dwlbf0tToBpq1AwOMCTmeASkt2MUC+aWa17Ce5efb7XUcFF4qAsqvLASQMLgDIdOVwB3hYOkPeRs9Gu6iQ54a0k1GEOGMSXMwjcBnvspcQW9k6iSLOI8ETKUZmTvK41X2ooNYHueADS64DEMRp2uBrmAsfSntzs1FjX4g+ajGQ1wmHwS4bwGmedrFJml4emwgKYAvk/T/vL63ZajKberque5sfF+iRZ06OgxaddF5ij7wttHVAVP8A4muaJFnNcAP1BMOIgQTdc51YH3ittlJha1z2tLpgFwE4c/Bee6Z9utl2eoymHCqXEhxpvYQyI+MkgDPhkb2XxPpLparWcalR5x4iZaIzJMWzibEyVz2Ge8hYnVnwPq9f3rhoqDqBjaZYcXZczrIwkAmHYIuCRMncHI6B96ANes7aC7qXXpNAaSw4fgJAnMAbu0ZK+XhsziveAOSMPGtzw03fRYnVyH1npb3q0sDTQY4nrDIcMPYa8Re4lwm14kSuNtHvZrucQ2kwN6zEDfF1QN2OG8ibg6r53XqGM+/nr80tpgG/eSBmJ4q78pGzbtrfWqOec3OOghoN4yyCxObv+venB0ECDIGgOvLvSHfF87W01WYnyHk4iCSSYzJkmOKJzfPdrwSKbr+OsZdyptYkxrN9wnjHFSpmRHOl3gI0nuTHEEkCbDXLxQYIAJtGfNSg34jGcwd2+3gqKoNkG8D681Rbuvn6zhXTaY4mco8d3+FGU5BvqOaiisPlwQGnItGcZ628lYbMD1O8o3UDGVu+5i9il0FuplrZEHln3pmQ0k+tM0L6R5GBnIlE6lGYyuDOlvuEBNoT8ZEft5+pVdWwdkye83SQ6ZzPn3omm9rRwmPonKGsaAYDZyzdAFt0eiluxEG077i32VU6kk5zGuaukxzXSJAuCbR4E30U88q+kD3k1rfoUsjMY78R2rK2e8mpBmhTJk3l4AG6JvzleANTOIJ0z71s2RktcXWMW3SdF3jWnyxMPaUPeacXb2cYb2a8gzbDc9/iFv2T3iUiXY6LwC7s4S2zIETJuc18wfUbB3g+RFvqgo1NeFlnrZLT7Js3t5sbjBNVnFzLafxJ9Bb6HtdsTv8A9GH/AHNe3IxnEcV8OpbS6+oPCwGqea2ICMhYrXWy9EQ+ie1fvAs6nsbiXBw/WthwgAnC1wk3OHLTNedf7f7aBR7WJ1Mkl1v1CcQGMAbnC28TmvKbRWw+rJDNsMwJjlA5DzWJ1M5WnQp9KVmPc9r3U3uxSWkgy8EHmY1XR6d9oq+14OuLQGMAAaYxO1cQdSuRSrgm8jmBB5JmNpkGLHQxaJCxOeXYoFA1GtAkxJIbMxiEEgZAxuS2u7zrv1kJ9R4BMHfG+OKUX2Fr6HRTdM90FtG0ucRJNmhgvMNbIA8CUh1TKRaPmmspG+Vs+eqCjBvmJMTwyKthRkkAbyOA8kdOie1lYZZHwTKbpBJF51zTHnTMukcbngkypVMT9ue8omNi5kAE2zkJ4dvz3a2VF8FxzAkDl6+iyjMyo0l0AfynmDkEmgctc/mVvDm9k2B+E5TqPkUiAJ4j164q3EKRUbaL5cYvwGitkgz/ABTGtlwc7cDkTcjwTaVIGJygkzbPIJOXgKe5znNkk3BIJm28iSR5J1RgDYyvJMX5f2S8eZ0zmPklVnA5GN0z6MqVMrY2U8QsR57vumBsZmBA13Rbks+zNNwbQZ7xJVVqgj5iZN/RV80hhAcc7btdE2qYgwBw3aZJAqHCIyF92d0rrSQTNhuzOeuqVMytmPabGYOufhwVBhgk77oBXgfQxqrfUkZkz69c1akHYuMG2/kmNcbA918+PrckOcJPH/CurVOY/wApMIurMiAI15a5q2h2HfaB/ZAypaDnoIutWx1A1uKOU/MSk3EA9k2B4b2oHgSOd0dToztA4hEbv3ayOaD8ZIknPjdIrbRcSSBw1tvXK85lT2U2t+J7iDq0AAcx9Vz6zW4icTnCTEetyaO1llzvHKVHPDI7IGcEmSeJgLeMUM1DagDE8v8AKs1zNzA3ceQOfeun/wCl8v1AY3jPjmnU/Z4BtntJmRaLWsJKnX0va7WAVMTcUyfOBELOyuDN77yurU9n32ggeQuI0Wdvsu/+Q5qxraXs2yU6u0gD4Y72rXsjRiAn4vDWPXBJrez7h8T2ttnPhzTth2GXNw1AS0gkXFhnYjmpvw8SRHLDthzMzBt89Fie8ERME8zpqd66u09F1CXAAgTaLkzyWYdDO1I8CSFvHUwrujIxkXa4nhkVdWqRBJzC1O2FggY8P/FwHn3LPW2YnLtccu4DctxlEyK/EXEW9Z3Tq74aCDBGYA45lY6dMg9qfA+C2PokiGyZHqZSatG6lW7E2u3Pj380qk+8XiQZ3t5puxswtAdRkjWeA3jn4ra0NmzHDvH1+i4TNTNQOe94kXzz9eCEVJMgzp/hdYlpEdXU7o8zN0VOk3/TqeX3yVjHUr8ZS4chz8x9M9I8D5JWK8eJldp1AasqeSWaVMHJ/wDTZa++I/Gf0XDCHgEERmTwysfILZsuyio657IzixIvl3iO9EG04OhsB+kcrz64oqTw3J8Zf/W7TuXLLHPxEtR3A0Q4Mc39wkbgOPJD0o1rXENkCddBoFqftALp6zT+B+cKqjabiC54OpkEDluWY3R3if01fhxqzhhMCyS1txaNY9cl2zQoZy2RxI+SOnSoz8QPN1x4lb6sxHaf0zTjUzEmJmBYanVKY34hlHzJML0DaNH+W+LjOIkovyyiRbKdDuyWOt/UlPP7RHdkBZZ3CTGmZXo6nQtLcT3275SG9C5jCRfKR4nUreOvjSU4rmjQeXgnUHzxg5nTd3LsfkrhkBeMtwyQN6KfN48CFevjMFOKWkYucRuQ1KZAic9OPHzXXr9HnFiMC8zDtfklHo+Jkg8ifotdWBnY4hjHEfuwm2e8jjB8kG0VCSARzOS1HZ5GciZ1ziEBokESU3xIwMfnz9clKlPMu3aFaTTaZgQchBNhvugqAN0nO5utbgihANrk+QyJKlam3OSeV/NLZUvIgE/LgtGzidd9gb8VZ45V6Wr1gyc3vbbLgSgNWobYmATlfcMitLfZjaXTIazdD0zZvY/aL4qzRyBJ+gXLH4epMVSdSPbE2lhzdnpNrjO6j6jG/uaBqLjzC7Oy+yoE9ZVc8RkOyPqunsvsfszoLmEn/e/7rpj9O1J7yx1IeXBY++KRz+6W3ZaYMteBzifEQV72n7G7I0Wojvc4/MpG2ezmztaYo0/6QrH07OO2adSHj3VGz8Y5Q4X4pvWsyJZ3Z/JVtfRUO7DCL6AD5Jf5M90dlo4kXU/52X8l6kCq7Y0WPcM7cNUp9Wmf2yf9n1hdPZOg3CCSAeDR9Vod0MT+89wH2XTH6b7ylJ1IcEVmk2pk/wDE+Vl0dj6Eq1YOFjQd5JI/4gfVdCj0IAbvef8Al9gvRbDTDWgDzXbD4GEd7n/Wd8uCz2Oter4M+UuXQ2T2fpMFwHEamT4Akwuw6ql9avRh8bDGbiE3S51bZoHZC59bY6hyELvOfwSy7gu21l5s9EVJu/5/dGeh95+f3XfKUU2RCOEehmoPyVs5eZXeLVQarthXCf0M3d5lA/ogbj/UV6EhCQE2Qly8pW6L3A/1FY6nRZ0nxK9m+kEo7ONQpOnC7peN/KnLNU6Ndde5GzDd9VDsY4rE6MSu+XgH7K8C0+KSX1B+53ivoL+jmnMeX2SfyWn/AB81zn4ttRqS8ZT6UrjJzj3A/ROp9OVZ7eWvZvC9gei2R8I8B9ljf7PsmRY6GSfquGfwMZjs3Gr7c5hbUMkOy1kDwyRP2Bujovr9F2hQJAFQCpEx2nNz4XVVtkacmEQMg4QeJJX5+fwtbGftdd2M+XD/AARE/Cd178Jss46OJuYHKHHvsu1W2NwPZaY4kE+SxNe4yREAkG+oNxzXCcNfHvjJxPZjf0eAcgRaZBv3apbthbJ7Ijg36yukypJQ1G+rLnGrldScuW/ZWZYWzH8fosdXYrQJHIL0jWtAyCz1NsE4Qz/qALegt468+Gq9vfdYFVSqIWV9Yax67kt9RhOfdI+S+op4jbLTQrxl9AubjFwJB57+5FRrzact5i/elI6x2rj8llrVp/ystWqRcgxMDIjwS/xGLITwwgeYmbq0KfyVYVRcBnv4XO4X5qODoOnmqG4uHmim2qRNjnGsiPAQZQNrjjI3i99YBt37lRox+p+yb1gjhr2ljoOLj8WW6+e+I+SJrzMAyf8Aa4u75Fh3qDWHbp8TPl91YcdQfDXvSQ0nMDLfB7gO/NR1Tluzt3nRRTS83z8kt1YxYT4QgFSx0GkAkd39ktlfWZ7gOWZVRoFXeInkrL/X90jGOPgfXioHD/KDRiVSkF8cO+Pqjx955oCdRacwEbWNGQCHGheeHzQMcUJS3TpEcioT6hAStAJVetEDEMoS4oesRTDz8il1B39yrrfHvULvVlmp9rwLq7EkxGdifDeqaLa5xk4d99EPWR6KIP8AULG3L2vHpHt9egubtmzw04ZHI5cmk35J/SVR4aMLiJtDWgkmNMRHldcJu0OPx4y7cTccxvXg+ZrxjFTjbppxPgtjDr3Tn4aJpdnhg21tCz1GuJ55nKFHjC25m+/68F+LMRLsc+sIlxBA+yFu0/8AjB0BMmN5hX11MDMSksaXy7ITkd/DJTb7hqXqqdTGTAgg8gbTlfghovP7jJHC260qKL694VVbQYBJMCYFxMSY+6YwVMg6CR/PEM92EKKINdVhYwudDiOGmuayNouJccUDsxbIHIRMKKKCmvMQAIyN7nXKI1SG0QCSS7xy4CIUUVgK2eoHlzWthzP3B0cdQVdOqQHCo50SQMME5akwooqgKVZ0Ega/6jgP6YIm2kLRQrAibyOznaYzhWogbszgXRALoBuDEGbTPPRanbE5rT2spJAsCAJ0yUUWVZHNIgg5iYMxBGu9FTfc2E6k3yGiiiqDc82mL6QTymT9Es15cGxmDpw3KKILrEDO4kaCZkb+YR0KsiR52y5KKIDxphqKKIKNUKsXrmoogoGberIKlQDRRRAHWDKOCPHZRRUL6/KUeL1CtRFUSiCiizIhaDb1kuJX6Hfj+MEHeDM7uXGVai8+tpYZx90N45TE8OWTDiIyJy5lXUcMzPioovndSIjKoeqQfl7HHEQb53TTsILYk7xw0gK1FwnPK+5i/9k=">
            <a:hlinkClick r:id="rId2"/>
          </p:cNvPr>
          <p:cNvSpPr>
            <a:spLocks noChangeAspect="1" noChangeArrowheads="1"/>
          </p:cNvSpPr>
          <p:nvPr/>
        </p:nvSpPr>
        <p:spPr bwMode="auto">
          <a:xfrm>
            <a:off x="71438" y="-1241425"/>
            <a:ext cx="4714875"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TEhQUExQWFRQXFBUXFxQXFBYVFBcUFBQWGBQVFBUYHSggGRolHBgUITEhJSkrLi4uGB8zODMsNygtLisBCgoKDg0OFxAQGiwcHxwsLywsLCwsLSwsLCwsLCwsLCwsLCwsLCwsLCwsLCssLCwsLCwsLCwsLCwsLCwsLCw4OP/AABEIAKYBLwMBIgACEQEDEQH/xAAcAAACAwEBAQEAAAAAAAAAAAACAwABBAUGBwj/xAA/EAABAwIDBAcGBQMEAQUAAAABAAIRAyESMUEEUWFxBRMigZGh8AYHMrHB0RQVI0JSkuHxU3KComIWFzNDRP/EABoBAQEBAQEBAQAAAAAAAAAAAAABAgMEBgX/xAAnEQEAAgEDBAEEAwEAAAAAAAAAARECAxIhEzFBUQQFIjKRUmGBFf/aAAwDAQACEQMRAD8A+lNKuyoKFfoPBaxCOyWAopREmhSEuVJSixkKlWJXKLaQoArCIO3qClIRYRvV4CpYWWocKcAoWK2UQQqhOLEOFW0oEKEIsKuFbQEKoRwrwpYXCqE3CqwpYXCkJkKoVtAQpCPCrhLABQowxX1alqUQpCaWKsKWUXCsIwxQsSwohCWp2BTq1dwzlqrCnlirAruWiYUhOFJX1SbijCxVhWoNnNGNmnIrjva2TLFhVYVtOzcUPVBN8GyWTCpC0vYEvCtRkxMFQpCZhV4UsouFITcKmFLKLhE15CLCrARYE2vvCOQckqArDQsVDVyNUVMKvCigKqEyFcK2lFYVMKbCuEsojCphT8KmFNxtIwqsC0YVCApuNpGBTCnW3qAK7jaVCtoWhtFMwALM5tRhLIWIerWohDCbjaR1SgYnlqEiM03JtBgRCkNUTXDQhE5yly1EQHqwp+FVyEQqBS5aiI8l/hlXUppqhVj4pcrUBfCjDuUhE1qrCjdUQjwKsKgUQqwpuFTCtWzRWFTCnMpyjexo1UnOIajTmWaFcI7KwEjJNkwXhVhqfRpyU9zWtWZ1Kbx07YhTRdUUw7UAszukmrO+WunEDwK4WD8wh1sk9u2iQtRMszhENMKYVR2gKvxQScljAWFTAkHaDPBQ1wm42Q0YFCxKoVjN8lqhW0qCRSO9V+HHNaFJQokbONyYGIpVSovCAIyEuUMmVKWzC1DCHtIS071UsTlmdsgJm/itBtmh60KoEUgFMCGBMymi6qAwqi1GAo5CisKmFErhLSmkUwiFNBCkLDoYWcUHVcVUK4QX1SvqhvQ4VeFDgis0tyM8pWGttLmnIrqhWeQUpbcH8YZ3cFpo1H7s+C6eAbh4K1eEuWJnWDRJ2sVYn5ZrpKYQpUFy41LZqjsxA4rZT6PaBe/retwaEUBW/RV92E9Hs3eaYdnG5aoCXVadCPNLKZBsvolGaQGkIH7K/RwjvS3UKs2g8ZS0ob2DcO9No4eErDV2Wr/YfdJOz1Roe5WpXh3QFFyqb6v8StFKm852U5OGxxASXbQNEyqyRGawP2Z+jR4oHu2wK6W0Sbi29cvaaVQaeCFjamgKUtw7ZrNHJLO2NXNbslY5wE/8tMXdfgEouBv26+ag248FD0fDbAkze4mOCVT6NeScmjnKvCJXqk5lMo7O5wn4RxW2jsYA3o30pEKWUVT2do/cnGkAljZRvPKbK61MEa5ZqWtQS95GcDhN1nqVN6XWa5okkXyusx2uNAe9a5ThqNTchNUjW6579rdNmq2bWQVYiTh6ZrgciD3osKGnQDcrKywcfErnarwqYVcIg3ilrQcKkI8KotKWUGFIV9WiSygQpCF1R02b3yFQxbgO9LFkgKwrLOAUDANEspMKkKwrSygwpCLEqxjglisKmFEHK0taBhV4UStLKBhUwo5UlLKDhUwrl7T7UbLTqU6bqzMdQOLI7TYZOKXNsMiLnMLy/THvOo0dopBkVdmc09ZUZBcHEAtw9oWGs8dyzug4e8wKsC4W0e2ey09q/DPqtaerDsbpDMRiGl5sJBB8llpe8TYTXNHrQABaqQW0y4YsTS4gRECN82TccPT4FMK+d7f7ft6/raLsdBjWl7cYp2LntuHgGbtmJBlt959L+9CnTrYaTBVpimS4zh7di3AXRiFxpyTfCPoOBQt3r5b0j737RR2eCWjtPfMGDMNaL/tgzvsF5uh7wK5pbTTrfq9fFyJaBhDXjDIABAyFp4LPVhX3KjUa4BzHBzTk4GQYMGCOMo4Xw/2b94lfZaYpFrHsBzdiL85JJxXtbSIXR6S97tZx/QosY0gjtkvdN4cCIAMEWvknVhH1+FMK+OdPe9I19lfS6rq3uDRiD5GmOREgEzAnd3+ab7Y7b1bGdfVwsLYAN+yZbJjEb7zzUnVgfoCpsYcZM8tFw9u9ptgomH1mfGWHD2sLmiTijIZCd5XxfbvbLbajerfXeWgnWHdoyZcBOfguCa8mb8zOqTqz4KfX+kveXsrQw02F5NXC4OJaRSgS+2Rm0d6f/wC5GwNaXCm+ZAEsbcGbzK+NtgnSYy1HiqquOTQeP9yFidbI2v1VCmEblkG38FDt/Aea71K3DYrWMbcN3mrO2g6EcZv8kqS4ag7iPFWSdPmsLaoObn/9fsmQ05Pcg1hxUlYDQb/M+BU6kD93kULa6lUC155IMTjpHPNc+jtjHFwY8OLXYXAftcIkG+dwlbf0tToBpq1AwOMCTmeASkt2MUC+aWa17Ce5efb7XUcFF4qAsqvLASQMLgDIdOVwB3hYOkPeRs9Gu6iQ54a0k1GEOGMSXMwjcBnvspcQW9k6iSLOI8ETKUZmTvK41X2ooNYHueADS64DEMRp2uBrmAsfSntzs1FjX4g+ajGQ1wmHwS4bwGmedrFJml4emwgKYAvk/T/vL63ZajKberque5sfF+iRZ06OgxaddF5ij7wttHVAVP8A4muaJFnNcAP1BMOIgQTdc51YH3ittlJha1z2tLpgFwE4c/Bee6Z9utl2eoymHCqXEhxpvYQyI+MkgDPhkb2XxPpLparWcalR5x4iZaIzJMWzibEyVz2Ge8hYnVnwPq9f3rhoqDqBjaZYcXZczrIwkAmHYIuCRMncHI6B96ANes7aC7qXXpNAaSw4fgJAnMAbu0ZK+XhsziveAOSMPGtzw03fRYnVyH1npb3q0sDTQY4nrDIcMPYa8Re4lwm14kSuNtHvZrucQ2kwN6zEDfF1QN2OG8ibg6r53XqGM+/nr80tpgG/eSBmJ4q78pGzbtrfWqOec3OOghoN4yyCxObv+venB0ECDIGgOvLvSHfF87W01WYnyHk4iCSSYzJkmOKJzfPdrwSKbr+OsZdyptYkxrN9wnjHFSpmRHOl3gI0nuTHEEkCbDXLxQYIAJtGfNSg34jGcwd2+3gqKoNkG8D681Rbuvn6zhXTaY4mco8d3+FGU5BvqOaiisPlwQGnItGcZ628lYbMD1O8o3UDGVu+5i9il0FuplrZEHln3pmQ0k+tM0L6R5GBnIlE6lGYyuDOlvuEBNoT8ZEft5+pVdWwdkye83SQ6ZzPn3omm9rRwmPonKGsaAYDZyzdAFt0eiluxEG077i32VU6kk5zGuaukxzXSJAuCbR4E30U88q+kD3k1rfoUsjMY78R2rK2e8mpBmhTJk3l4AG6JvzleANTOIJ0z71s2RktcXWMW3SdF3jWnyxMPaUPeacXb2cYb2a8gzbDc9/iFv2T3iUiXY6LwC7s4S2zIETJuc18wfUbB3g+RFvqgo1NeFlnrZLT7Js3t5sbjBNVnFzLafxJ9Bb6HtdsTv8A9GH/AHNe3IxnEcV8OpbS6+oPCwGqea2ICMhYrXWy9EQ+ie1fvAs6nsbiXBw/WthwgAnC1wk3OHLTNedf7f7aBR7WJ1Mkl1v1CcQGMAbnC28TmvKbRWw+rJDNsMwJjlA5DzWJ1M5WnQp9KVmPc9r3U3uxSWkgy8EHmY1XR6d9oq+14OuLQGMAAaYxO1cQdSuRSrgm8jmBB5JmNpkGLHQxaJCxOeXYoFA1GtAkxJIbMxiEEgZAxuS2u7zrv1kJ9R4BMHfG+OKUX2Fr6HRTdM90FtG0ucRJNmhgvMNbIA8CUh1TKRaPmmspG+Vs+eqCjBvmJMTwyKthRkkAbyOA8kdOie1lYZZHwTKbpBJF51zTHnTMukcbngkypVMT9ue8omNi5kAE2zkJ4dvz3a2VF8FxzAkDl6+iyjMyo0l0AfynmDkEmgctc/mVvDm9k2B+E5TqPkUiAJ4j164q3EKRUbaL5cYvwGitkgz/ABTGtlwc7cDkTcjwTaVIGJygkzbPIJOXgKe5znNkk3BIJm28iSR5J1RgDYyvJMX5f2S8eZ0zmPklVnA5GN0z6MqVMrY2U8QsR57vumBsZmBA13Rbks+zNNwbQZ7xJVVqgj5iZN/RV80hhAcc7btdE2qYgwBw3aZJAqHCIyF92d0rrSQTNhuzOeuqVMytmPabGYOufhwVBhgk77oBXgfQxqrfUkZkz69c1akHYuMG2/kmNcbA918+PrckOcJPH/CurVOY/wApMIurMiAI15a5q2h2HfaB/ZAypaDnoIutWx1A1uKOU/MSk3EA9k2B4b2oHgSOd0dToztA4hEbv3ayOaD8ZIknPjdIrbRcSSBw1tvXK85lT2U2t+J7iDq0AAcx9Vz6zW4icTnCTEetyaO1llzvHKVHPDI7IGcEmSeJgLeMUM1DagDE8v8AKs1zNzA3ceQOfeun/wCl8v1AY3jPjmnU/Z4BtntJmRaLWsJKnX0va7WAVMTcUyfOBELOyuDN77yurU9n32ggeQuI0Wdvsu/+Q5qxraXs2yU6u0gD4Y72rXsjRiAn4vDWPXBJrez7h8T2ttnPhzTth2GXNw1AS0gkXFhnYjmpvw8SRHLDthzMzBt89Fie8ERME8zpqd66u09F1CXAAgTaLkzyWYdDO1I8CSFvHUwrujIxkXa4nhkVdWqRBJzC1O2FggY8P/FwHn3LPW2YnLtccu4DctxlEyK/EXEW9Z3Tq74aCDBGYA45lY6dMg9qfA+C2PokiGyZHqZSatG6lW7E2u3Pj380qk+8XiQZ3t5puxswtAdRkjWeA3jn4ra0NmzHDvH1+i4TNTNQOe94kXzz9eCEVJMgzp/hdYlpEdXU7o8zN0VOk3/TqeX3yVjHUr8ZS4chz8x9M9I8D5JWK8eJldp1AasqeSWaVMHJ/wDTZa++I/Gf0XDCHgEERmTwysfILZsuyio657IzixIvl3iO9EG04OhsB+kcrz64oqTw3J8Zf/W7TuXLLHPxEtR3A0Q4Mc39wkbgOPJD0o1rXENkCddBoFqftALp6zT+B+cKqjabiC54OpkEDluWY3R3if01fhxqzhhMCyS1txaNY9cl2zQoZy2RxI+SOnSoz8QPN1x4lb6sxHaf0zTjUzEmJmBYanVKY34hlHzJML0DaNH+W+LjOIkovyyiRbKdDuyWOt/UlPP7RHdkBZZ3CTGmZXo6nQtLcT3275SG9C5jCRfKR4nUreOvjSU4rmjQeXgnUHzxg5nTd3LsfkrhkBeMtwyQN6KfN48CFevjMFOKWkYucRuQ1KZAic9OPHzXXr9HnFiMC8zDtfklHo+Jkg8ifotdWBnY4hjHEfuwm2e8jjB8kG0VCSARzOS1HZ5GciZ1ziEBokESU3xIwMfnz9clKlPMu3aFaTTaZgQchBNhvugqAN0nO5utbgihANrk+QyJKlam3OSeV/NLZUvIgE/LgtGzidd9gb8VZ45V6Wr1gyc3vbbLgSgNWobYmATlfcMitLfZjaXTIazdD0zZvY/aL4qzRyBJ+gXLH4epMVSdSPbE2lhzdnpNrjO6j6jG/uaBqLjzC7Oy+yoE9ZVc8RkOyPqunsvsfszoLmEn/e/7rpj9O1J7yx1IeXBY++KRz+6W3ZaYMteBzifEQV72n7G7I0Wojvc4/MpG2ezmztaYo0/6QrH07OO2adSHj3VGz8Y5Q4X4pvWsyJZ3Z/JVtfRUO7DCL6AD5Jf5M90dlo4kXU/52X8l6kCq7Y0WPcM7cNUp9Wmf2yf9n1hdPZOg3CCSAeDR9Vod0MT+89wH2XTH6b7ylJ1IcEVmk2pk/wDE+Vl0dj6Eq1YOFjQd5JI/4gfVdCj0IAbvef8Al9gvRbDTDWgDzXbD4GEd7n/Wd8uCz2Oter4M+UuXQ2T2fpMFwHEamT4Akwuw6ql9avRh8bDGbiE3S51bZoHZC59bY6hyELvOfwSy7gu21l5s9EVJu/5/dGeh95+f3XfKUU2RCOEehmoPyVs5eZXeLVQarthXCf0M3d5lA/ogbj/UV6EhCQE2Qly8pW6L3A/1FY6nRZ0nxK9m+kEo7ONQpOnC7peN/KnLNU6Ndde5GzDd9VDsY4rE6MSu+XgH7K8C0+KSX1B+53ivoL+jmnMeX2SfyWn/AB81zn4ttRqS8ZT6UrjJzj3A/ROp9OVZ7eWvZvC9gei2R8I8B9ljf7PsmRY6GSfquGfwMZjs3Gr7c5hbUMkOy1kDwyRP2Bujovr9F2hQJAFQCpEx2nNz4XVVtkacmEQMg4QeJJX5+fwtbGftdd2M+XD/AARE/Cd178Jss46OJuYHKHHvsu1W2NwPZaY4kE+SxNe4yREAkG+oNxzXCcNfHvjJxPZjf0eAcgRaZBv3apbthbJ7Ijg36yukypJQ1G+rLnGrldScuW/ZWZYWzH8fosdXYrQJHIL0jWtAyCz1NsE4Qz/qALegt468+Gq9vfdYFVSqIWV9Yax67kt9RhOfdI+S+op4jbLTQrxl9AubjFwJB57+5FRrzact5i/elI6x2rj8llrVp/ystWqRcgxMDIjwS/xGLITwwgeYmbq0KfyVYVRcBnv4XO4X5qODoOnmqG4uHmim2qRNjnGsiPAQZQNrjjI3i99YBt37lRox+p+yb1gjhr2ljoOLj8WW6+e+I+SJrzMAyf8Aa4u75Fh3qDWHbp8TPl91YcdQfDXvSQ0nMDLfB7gO/NR1Tluzt3nRRTS83z8kt1YxYT4QgFSx0GkAkd39ktlfWZ7gOWZVRoFXeInkrL/X90jGOPgfXioHD/KDRiVSkF8cO+Pqjx955oCdRacwEbWNGQCHGheeHzQMcUJS3TpEcioT6hAStAJVetEDEMoS4oesRTDz8il1B39yrrfHvULvVlmp9rwLq7EkxGdifDeqaLa5xk4d99EPWR6KIP8AULG3L2vHpHt9egubtmzw04ZHI5cmk35J/SVR4aMLiJtDWgkmNMRHldcJu0OPx4y7cTccxvXg+ZrxjFTjbppxPgtjDr3Tn4aJpdnhg21tCz1GuJ55nKFHjC25m+/68F+LMRLsc+sIlxBA+yFu0/8AjB0BMmN5hX11MDMSksaXy7ITkd/DJTb7hqXqqdTGTAgg8gbTlfghovP7jJHC260qKL694VVbQYBJMCYFxMSY+6YwVMg6CR/PEM92EKKINdVhYwudDiOGmuayNouJccUDsxbIHIRMKKKCmvMQAIyN7nXKI1SG0QCSS7xy4CIUUVgK2eoHlzWthzP3B0cdQVdOqQHCo50SQMME5akwooqgKVZ0Ega/6jgP6YIm2kLRQrAibyOznaYzhWogbszgXRALoBuDEGbTPPRanbE5rT2spJAsCAJ0yUUWVZHNIgg5iYMxBGu9FTfc2E6k3yGiiiqDc82mL6QTymT9Es15cGxmDpw3KKILrEDO4kaCZkb+YR0KsiR52y5KKIDxphqKKIKNUKsXrmoogoGberIKlQDRRRAHWDKOCPHZRRUL6/KUeL1CtRFUSiCiizIhaDb1kuJX6Hfj+MEHeDM7uXGVai8+tpYZx90N45TE8OWTDiIyJy5lXUcMzPioovndSIjKoeqQfl7HHEQb53TTsILYk7xw0gK1FwnPK+5i/9k=">
            <a:hlinkClick r:id="rId2"/>
          </p:cNvPr>
          <p:cNvSpPr>
            <a:spLocks noChangeAspect="1" noChangeArrowheads="1"/>
          </p:cNvSpPr>
          <p:nvPr/>
        </p:nvSpPr>
        <p:spPr bwMode="auto">
          <a:xfrm>
            <a:off x="223838" y="-1089025"/>
            <a:ext cx="4714875"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data:image/jpeg;base64,/9j/4AAQSkZJRgABAQAAAQABAAD/2wCEAAkGBxQTEhQUExQWFRQXFBUXFxQXFBYVFBcUFBQWGBQVFBUYHSggGRolHBgUITEhJSkrLi4uGB8zODMsNygtLisBCgoKDg0OFxAQGiwcHxwsLywsLCwsLSwsLCwsLCwsLCwsLCwsLCwsLCwsLCssLCwsLCwsLCwsLCwsLCwsLCw4OP/AABEIAKYBLwMBIgACEQEDEQH/xAAcAAACAwEBAQEAAAAAAAAAAAACAwABBAUGBwj/xAA/EAABAwIDBAcGBQMEAQUAAAABAAIRAyESMUEEUWFxBRMigZGh8AYHMrHB0RQVI0JSkuHxU3KComIWFzNDRP/EABoBAQEBAQEBAQAAAAAAAAAAAAABAgMEBgX/xAAnEQEAAgEDBAEEAwEAAAAAAAAAARECAxIhEzFBUQQFIjKRUmGBFf/aAAwDAQACEQMRAD8A+lNKuyoKFfoPBaxCOyWAopREmhSEuVJSixkKlWJXKLaQoArCIO3qClIRYRvV4CpYWWocKcAoWK2UQQqhOLEOFW0oEKEIsKuFbQEKoRwrwpYXCqE3CqwpYXCkJkKoVtAQpCPCrhLABQowxX1alqUQpCaWKsKWUXCsIwxQsSwohCWp2BTq1dwzlqrCnlirAruWiYUhOFJX1SbijCxVhWoNnNGNmnIrjva2TLFhVYVtOzcUPVBN8GyWTCpC0vYEvCtRkxMFQpCZhV4UsouFITcKmFLKLhE15CLCrARYE2vvCOQckqArDQsVDVyNUVMKvCigKqEyFcK2lFYVMKbCuEsojCphT8KmFNxtIwqsC0YVCApuNpGBTCnW3qAK7jaVCtoWhtFMwALM5tRhLIWIerWohDCbjaR1SgYnlqEiM03JtBgRCkNUTXDQhE5yly1EQHqwp+FVyEQqBS5aiI8l/hlXUppqhVj4pcrUBfCjDuUhE1qrCjdUQjwKsKgUQqwpuFTCtWzRWFTCnMpyjexo1UnOIajTmWaFcI7KwEjJNkwXhVhqfRpyU9zWtWZ1Kbx07YhTRdUUw7UAszukmrO+WunEDwK4WD8wh1sk9u2iQtRMszhENMKYVR2gKvxQScljAWFTAkHaDPBQ1wm42Q0YFCxKoVjN8lqhW0qCRSO9V+HHNaFJQokbONyYGIpVSovCAIyEuUMmVKWzC1DCHtIS071UsTlmdsgJm/itBtmh60KoEUgFMCGBMymi6qAwqi1GAo5CisKmFErhLSmkUwiFNBCkLDoYWcUHVcVUK4QX1SvqhvQ4VeFDgis0tyM8pWGttLmnIrqhWeQUpbcH8YZ3cFpo1H7s+C6eAbh4K1eEuWJnWDRJ2sVYn5ZrpKYQpUFy41LZqjsxA4rZT6PaBe/retwaEUBW/RV92E9Hs3eaYdnG5aoCXVadCPNLKZBsvolGaQGkIH7K/RwjvS3UKs2g8ZS0ob2DcO9No4eErDV2Wr/YfdJOz1Roe5WpXh3QFFyqb6v8StFKm852U5OGxxASXbQNEyqyRGawP2Z+jR4oHu2wK6W0Sbi29cvaaVQaeCFjamgKUtw7ZrNHJLO2NXNbslY5wE/8tMXdfgEouBv26+ag248FD0fDbAkze4mOCVT6NeScmjnKvCJXqk5lMo7O5wn4RxW2jsYA3o30pEKWUVT2do/cnGkAljZRvPKbK61MEa5ZqWtQS95GcDhN1nqVN6XWa5okkXyusx2uNAe9a5ThqNTchNUjW6579rdNmq2bWQVYiTh6ZrgciD3osKGnQDcrKywcfErnarwqYVcIg3ilrQcKkI8KotKWUGFIV9WiSygQpCF1R02b3yFQxbgO9LFkgKwrLOAUDANEspMKkKwrSygwpCLEqxjglisKmFEHK0taBhV4UStLKBhUwo5UlLKDhUwrl7T7UbLTqU6bqzMdQOLI7TYZOKXNsMiLnMLy/THvOo0dopBkVdmc09ZUZBcHEAtw9oWGs8dyzug4e8wKsC4W0e2ey09q/DPqtaerDsbpDMRiGl5sJBB8llpe8TYTXNHrQABaqQW0y4YsTS4gRECN82TccPT4FMK+d7f7ft6/raLsdBjWl7cYp2LntuHgGbtmJBlt959L+9CnTrYaTBVpimS4zh7di3AXRiFxpyTfCPoOBQt3r5b0j737RR2eCWjtPfMGDMNaL/tgzvsF5uh7wK5pbTTrfq9fFyJaBhDXjDIABAyFp4LPVhX3KjUa4BzHBzTk4GQYMGCOMo4Xw/2b94lfZaYpFrHsBzdiL85JJxXtbSIXR6S97tZx/QosY0gjtkvdN4cCIAMEWvknVhH1+FMK+OdPe9I19lfS6rq3uDRiD5GmOREgEzAnd3+ab7Y7b1bGdfVwsLYAN+yZbJjEb7zzUnVgfoCpsYcZM8tFw9u9ptgomH1mfGWHD2sLmiTijIZCd5XxfbvbLbajerfXeWgnWHdoyZcBOfguCa8mb8zOqTqz4KfX+kveXsrQw02F5NXC4OJaRSgS+2Rm0d6f/wC5GwNaXCm+ZAEsbcGbzK+NtgnSYy1HiqquOTQeP9yFidbI2v1VCmEblkG38FDt/Aea71K3DYrWMbcN3mrO2g6EcZv8kqS4ag7iPFWSdPmsLaoObn/9fsmQ05Pcg1hxUlYDQb/M+BU6kD93kULa6lUC155IMTjpHPNc+jtjHFwY8OLXYXAftcIkG+dwlbf0tToBpq1AwOMCTmeASkt2MUC+aWa17Ce5efb7XUcFF4qAsqvLASQMLgDIdOVwB3hYOkPeRs9Gu6iQ54a0k1GEOGMSXMwjcBnvspcQW9k6iSLOI8ETKUZmTvK41X2ooNYHueADS64DEMRp2uBrmAsfSntzs1FjX4g+ajGQ1wmHwS4bwGmedrFJml4emwgKYAvk/T/vL63ZajKberque5sfF+iRZ06OgxaddF5ij7wttHVAVP8A4muaJFnNcAP1BMOIgQTdc51YH3ittlJha1z2tLpgFwE4c/Bee6Z9utl2eoymHCqXEhxpvYQyI+MkgDPhkb2XxPpLparWcalR5x4iZaIzJMWzibEyVz2Ge8hYnVnwPq9f3rhoqDqBjaZYcXZczrIwkAmHYIuCRMncHI6B96ANes7aC7qXXpNAaSw4fgJAnMAbu0ZK+XhsziveAOSMPGtzw03fRYnVyH1npb3q0sDTQY4nrDIcMPYa8Re4lwm14kSuNtHvZrucQ2kwN6zEDfF1QN2OG8ibg6r53XqGM+/nr80tpgG/eSBmJ4q78pGzbtrfWqOec3OOghoN4yyCxObv+venB0ECDIGgOvLvSHfF87W01WYnyHk4iCSSYzJkmOKJzfPdrwSKbr+OsZdyptYkxrN9wnjHFSpmRHOl3gI0nuTHEEkCbDXLxQYIAJtGfNSg34jGcwd2+3gqKoNkG8D681Rbuvn6zhXTaY4mco8d3+FGU5BvqOaiisPlwQGnItGcZ628lYbMD1O8o3UDGVu+5i9il0FuplrZEHln3pmQ0k+tM0L6R5GBnIlE6lGYyuDOlvuEBNoT8ZEft5+pVdWwdkye83SQ6ZzPn3omm9rRwmPonKGsaAYDZyzdAFt0eiluxEG077i32VU6kk5zGuaukxzXSJAuCbR4E30U88q+kD3k1rfoUsjMY78R2rK2e8mpBmhTJk3l4AG6JvzleANTOIJ0z71s2RktcXWMW3SdF3jWnyxMPaUPeacXb2cYb2a8gzbDc9/iFv2T3iUiXY6LwC7s4S2zIETJuc18wfUbB3g+RFvqgo1NeFlnrZLT7Js3t5sbjBNVnFzLafxJ9Bb6HtdsTv8A9GH/AHNe3IxnEcV8OpbS6+oPCwGqea2ICMhYrXWy9EQ+ie1fvAs6nsbiXBw/WthwgAnC1wk3OHLTNedf7f7aBR7WJ1Mkl1v1CcQGMAbnC28TmvKbRWw+rJDNsMwJjlA5DzWJ1M5WnQp9KVmPc9r3U3uxSWkgy8EHmY1XR6d9oq+14OuLQGMAAaYxO1cQdSuRSrgm8jmBB5JmNpkGLHQxaJCxOeXYoFA1GtAkxJIbMxiEEgZAxuS2u7zrv1kJ9R4BMHfG+OKUX2Fr6HRTdM90FtG0ucRJNmhgvMNbIA8CUh1TKRaPmmspG+Vs+eqCjBvmJMTwyKthRkkAbyOA8kdOie1lYZZHwTKbpBJF51zTHnTMukcbngkypVMT9ue8omNi5kAE2zkJ4dvz3a2VF8FxzAkDl6+iyjMyo0l0AfynmDkEmgctc/mVvDm9k2B+E5TqPkUiAJ4j164q3EKRUbaL5cYvwGitkgz/ABTGtlwc7cDkTcjwTaVIGJygkzbPIJOXgKe5znNkk3BIJm28iSR5J1RgDYyvJMX5f2S8eZ0zmPklVnA5GN0z6MqVMrY2U8QsR57vumBsZmBA13Rbks+zNNwbQZ7xJVVqgj5iZN/RV80hhAcc7btdE2qYgwBw3aZJAqHCIyF92d0rrSQTNhuzOeuqVMytmPabGYOufhwVBhgk77oBXgfQxqrfUkZkz69c1akHYuMG2/kmNcbA918+PrckOcJPH/CurVOY/wApMIurMiAI15a5q2h2HfaB/ZAypaDnoIutWx1A1uKOU/MSk3EA9k2B4b2oHgSOd0dToztA4hEbv3ayOaD8ZIknPjdIrbRcSSBw1tvXK85lT2U2t+J7iDq0AAcx9Vz6zW4icTnCTEetyaO1llzvHKVHPDI7IGcEmSeJgLeMUM1DagDE8v8AKs1zNzA3ceQOfeun/wCl8v1AY3jPjmnU/Z4BtntJmRaLWsJKnX0va7WAVMTcUyfOBELOyuDN77yurU9n32ggeQuI0Wdvsu/+Q5qxraXs2yU6u0gD4Y72rXsjRiAn4vDWPXBJrez7h8T2ttnPhzTth2GXNw1AS0gkXFhnYjmpvw8SRHLDthzMzBt89Fie8ERME8zpqd66u09F1CXAAgTaLkzyWYdDO1I8CSFvHUwrujIxkXa4nhkVdWqRBJzC1O2FggY8P/FwHn3LPW2YnLtccu4DctxlEyK/EXEW9Z3Tq74aCDBGYA45lY6dMg9qfA+C2PokiGyZHqZSatG6lW7E2u3Pj380qk+8XiQZ3t5puxswtAdRkjWeA3jn4ra0NmzHDvH1+i4TNTNQOe94kXzz9eCEVJMgzp/hdYlpEdXU7o8zN0VOk3/TqeX3yVjHUr8ZS4chz8x9M9I8D5JWK8eJldp1AasqeSWaVMHJ/wDTZa++I/Gf0XDCHgEERmTwysfILZsuyio657IzixIvl3iO9EG04OhsB+kcrz64oqTw3J8Zf/W7TuXLLHPxEtR3A0Q4Mc39wkbgOPJD0o1rXENkCddBoFqftALp6zT+B+cKqjabiC54OpkEDluWY3R3if01fhxqzhhMCyS1txaNY9cl2zQoZy2RxI+SOnSoz8QPN1x4lb6sxHaf0zTjUzEmJmBYanVKY34hlHzJML0DaNH+W+LjOIkovyyiRbKdDuyWOt/UlPP7RHdkBZZ3CTGmZXo6nQtLcT3275SG9C5jCRfKR4nUreOvjSU4rmjQeXgnUHzxg5nTd3LsfkrhkBeMtwyQN6KfN48CFevjMFOKWkYucRuQ1KZAic9OPHzXXr9HnFiMC8zDtfklHo+Jkg8ifotdWBnY4hjHEfuwm2e8jjB8kG0VCSARzOS1HZ5GciZ1ziEBokESU3xIwMfnz9clKlPMu3aFaTTaZgQchBNhvugqAN0nO5utbgihANrk+QyJKlam3OSeV/NLZUvIgE/LgtGzidd9gb8VZ45V6Wr1gyc3vbbLgSgNWobYmATlfcMitLfZjaXTIazdD0zZvY/aL4qzRyBJ+gXLH4epMVSdSPbE2lhzdnpNrjO6j6jG/uaBqLjzC7Oy+yoE9ZVc8RkOyPqunsvsfszoLmEn/e/7rpj9O1J7yx1IeXBY++KRz+6W3ZaYMteBzifEQV72n7G7I0Wojvc4/MpG2ezmztaYo0/6QrH07OO2adSHj3VGz8Y5Q4X4pvWsyJZ3Z/JVtfRUO7DCL6AD5Jf5M90dlo4kXU/52X8l6kCq7Y0WPcM7cNUp9Wmf2yf9n1hdPZOg3CCSAeDR9Vod0MT+89wH2XTH6b7ylJ1IcEVmk2pk/wDE+Vl0dj6Eq1YOFjQd5JI/4gfVdCj0IAbvef8Al9gvRbDTDWgDzXbD4GEd7n/Wd8uCz2Oter4M+UuXQ2T2fpMFwHEamT4Akwuw6ql9avRh8bDGbiE3S51bZoHZC59bY6hyELvOfwSy7gu21l5s9EVJu/5/dGeh95+f3XfKUU2RCOEehmoPyVs5eZXeLVQarthXCf0M3d5lA/ogbj/UV6EhCQE2Qly8pW6L3A/1FY6nRZ0nxK9m+kEo7ONQpOnC7peN/KnLNU6Ndde5GzDd9VDsY4rE6MSu+XgH7K8C0+KSX1B+53ivoL+jmnMeX2SfyWn/AB81zn4ttRqS8ZT6UrjJzj3A/ROp9OVZ7eWvZvC9gei2R8I8B9ljf7PsmRY6GSfquGfwMZjs3Gr7c5hbUMkOy1kDwyRP2Bujovr9F2hQJAFQCpEx2nNz4XVVtkacmEQMg4QeJJX5+fwtbGftdd2M+XD/AARE/Cd178Jss46OJuYHKHHvsu1W2NwPZaY4kE+SxNe4yREAkG+oNxzXCcNfHvjJxPZjf0eAcgRaZBv3apbthbJ7Ijg36yukypJQ1G+rLnGrldScuW/ZWZYWzH8fosdXYrQJHIL0jWtAyCz1NsE4Qz/qALegt468+Gq9vfdYFVSqIWV9Yax67kt9RhOfdI+S+op4jbLTQrxl9AubjFwJB57+5FRrzact5i/elI6x2rj8llrVp/ystWqRcgxMDIjwS/xGLITwwgeYmbq0KfyVYVRcBnv4XO4X5qODoOnmqG4uHmim2qRNjnGsiPAQZQNrjjI3i99YBt37lRox+p+yb1gjhr2ljoOLj8WW6+e+I+SJrzMAyf8Aa4u75Fh3qDWHbp8TPl91YcdQfDXvSQ0nMDLfB7gO/NR1Tluzt3nRRTS83z8kt1YxYT4QgFSx0GkAkd39ktlfWZ7gOWZVRoFXeInkrL/X90jGOPgfXioHD/KDRiVSkF8cO+Pqjx955oCdRacwEbWNGQCHGheeHzQMcUJS3TpEcioT6hAStAJVetEDEMoS4oesRTDz8il1B39yrrfHvULvVlmp9rwLq7EkxGdifDeqaLa5xk4d99EPWR6KIP8AULG3L2vHpHt9egubtmzw04ZHI5cmk35J/SVR4aMLiJtDWgkmNMRHldcJu0OPx4y7cTccxvXg+ZrxjFTjbppxPgtjDr3Tn4aJpdnhg21tCz1GuJ55nKFHjC25m+/68F+LMRLsc+sIlxBA+yFu0/8AjB0BMmN5hX11MDMSksaXy7ITkd/DJTb7hqXqqdTGTAgg8gbTlfghovP7jJHC260qKL694VVbQYBJMCYFxMSY+6YwVMg6CR/PEM92EKKINdVhYwudDiOGmuayNouJccUDsxbIHIRMKKKCmvMQAIyN7nXKI1SG0QCSS7xy4CIUUVgK2eoHlzWthzP3B0cdQVdOqQHCo50SQMME5akwooqgKVZ0Ega/6jgP6YIm2kLRQrAibyOznaYzhWogbszgXRALoBuDEGbTPPRanbE5rT2spJAsCAJ0yUUWVZHNIgg5iYMxBGu9FTfc2E6k3yGiiiqDc82mL6QTymT9Es15cGxmDpw3KKILrEDO4kaCZkb+YR0KsiR52y5KKIDxphqKKIKNUKsXrmoogoGberIKlQDRRRAHWDKOCPHZRRUL6/KUeL1CtRFUSiCiizIhaDb1kuJX6Hfj+MEHeDM7uXGVai8+tpYZx90N45TE8OWTDiIyJy5lXUcMzPioovndSIjKoeqQfl7HHEQb53TTsILYk7xw0gK1FwnPK+5i/9k=">
            <a:hlinkClick r:id="rId2"/>
          </p:cNvPr>
          <p:cNvSpPr>
            <a:spLocks noChangeAspect="1" noChangeArrowheads="1"/>
          </p:cNvSpPr>
          <p:nvPr/>
        </p:nvSpPr>
        <p:spPr bwMode="auto">
          <a:xfrm>
            <a:off x="376238" y="-936625"/>
            <a:ext cx="4714875"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7073"/>
            <a:ext cx="9144000" cy="4970447"/>
          </a:xfrm>
          <a:prstGeom prst="rect">
            <a:avLst/>
          </a:prstGeom>
        </p:spPr>
      </p:pic>
    </p:spTree>
    <p:extLst>
      <p:ext uri="{BB962C8B-B14F-4D97-AF65-F5344CB8AC3E}">
        <p14:creationId xmlns:p14="http://schemas.microsoft.com/office/powerpoint/2010/main" val="261587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System </a:t>
            </a:r>
            <a:endParaRPr lang="en-US" dirty="0"/>
          </a:p>
        </p:txBody>
      </p:sp>
      <p:sp>
        <p:nvSpPr>
          <p:cNvPr id="3" name="Content Placeholder 2"/>
          <p:cNvSpPr>
            <a:spLocks noGrp="1"/>
          </p:cNvSpPr>
          <p:nvPr>
            <p:ph idx="1"/>
          </p:nvPr>
        </p:nvSpPr>
        <p:spPr>
          <a:xfrm>
            <a:off x="457200" y="1600201"/>
            <a:ext cx="8229600" cy="3352800"/>
          </a:xfrm>
        </p:spPr>
        <p:txBody>
          <a:bodyPr>
            <a:normAutofit fontScale="92500" lnSpcReduction="10000"/>
          </a:bodyPr>
          <a:lstStyle/>
          <a:p>
            <a:r>
              <a:rPr lang="en-US" sz="2800" dirty="0" smtClean="0"/>
              <a:t>The </a:t>
            </a:r>
            <a:r>
              <a:rPr lang="en-US" sz="2800" dirty="0" err="1" smtClean="0"/>
              <a:t>Miramichi</a:t>
            </a:r>
            <a:r>
              <a:rPr lang="en-US" sz="2800" dirty="0" smtClean="0"/>
              <a:t> river system is an example of an aquatic biome. </a:t>
            </a:r>
          </a:p>
          <a:p>
            <a:r>
              <a:rPr lang="en-US" sz="2800" dirty="0" smtClean="0"/>
              <a:t>It supports many different types of life including the most popular species the Atlantic Salmon!</a:t>
            </a:r>
          </a:p>
          <a:p>
            <a:r>
              <a:rPr lang="en-US" sz="2800" dirty="0" smtClean="0"/>
              <a:t>The river also has over 18 Tributaries.</a:t>
            </a:r>
          </a:p>
          <a:p>
            <a:r>
              <a:rPr lang="en-US" sz="2800" dirty="0" smtClean="0"/>
              <a:t>A tributary is a branch off of the river like smaller rivers or streams.</a:t>
            </a:r>
          </a:p>
          <a:p>
            <a:pPr marL="0" indent="0" algn="ctr">
              <a:buNone/>
            </a:pPr>
            <a:r>
              <a:rPr lang="en-US" dirty="0" smtClean="0"/>
              <a:t> Male or Female?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0"/>
            <a:ext cx="270510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5334000"/>
            <a:ext cx="3048000" cy="99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968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Under Water Robots </a:t>
            </a:r>
            <a:endParaRPr lang="en-US" dirty="0">
              <a:solidFill>
                <a:srgbClr val="FFFF00"/>
              </a:solidFill>
            </a:endParaRP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1"/>
            <a:ext cx="91440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48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hlinkClick r:id="rId2"/>
              </a:rPr>
              <a:t>https://www.youtube.com/watch?v=rBJ0H4UPgzQ</a:t>
            </a:r>
            <a:endParaRPr lang="en-US" dirty="0" smtClean="0"/>
          </a:p>
          <a:p>
            <a:r>
              <a:rPr lang="en-US" dirty="0" smtClean="0">
                <a:hlinkClick r:id="rId3"/>
              </a:rPr>
              <a:t>https://www.youtube.com/watch?v=so9E9DAGEAo</a:t>
            </a:r>
            <a:endParaRPr lang="en-US" dirty="0"/>
          </a:p>
        </p:txBody>
      </p:sp>
    </p:spTree>
    <p:extLst>
      <p:ext uri="{BB962C8B-B14F-4D97-AF65-F5344CB8AC3E}">
        <p14:creationId xmlns:p14="http://schemas.microsoft.com/office/powerpoint/2010/main" val="718418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838200"/>
            <a:ext cx="9159240" cy="60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0"/>
            <a:ext cx="8229600" cy="838200"/>
          </a:xfrm>
        </p:spPr>
        <p:txBody>
          <a:bodyPr>
            <a:noAutofit/>
          </a:bodyPr>
          <a:lstStyle/>
          <a:p>
            <a:r>
              <a:rPr lang="en-US" sz="7200" dirty="0"/>
              <a:t>F</a:t>
            </a:r>
            <a:r>
              <a:rPr lang="en-US" sz="7200" dirty="0" smtClean="0"/>
              <a:t>orest</a:t>
            </a:r>
            <a:endParaRPr lang="en-US" sz="7200" dirty="0"/>
          </a:p>
        </p:txBody>
      </p:sp>
    </p:spTree>
    <p:extLst>
      <p:ext uri="{BB962C8B-B14F-4D97-AF65-F5344CB8AC3E}">
        <p14:creationId xmlns:p14="http://schemas.microsoft.com/office/powerpoint/2010/main" val="371328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219778" cy="533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24840" y="1295400"/>
            <a:ext cx="8229600" cy="4525963"/>
          </a:xfrm>
        </p:spPr>
        <p:txBody>
          <a:bodyPr/>
          <a:lstStyle/>
          <a:p>
            <a:r>
              <a:rPr lang="en-US" dirty="0"/>
              <a:t>Approximately 85% of New Brunswick's land base is productive forest, providing wildlife habitat, landscape, recreational opportunities, and high-quality water and air. Forestry is the economic backbone of the province, directly employing 16,000 people, with wages of more than $500 million annually.</a:t>
            </a:r>
          </a:p>
        </p:txBody>
      </p:sp>
    </p:spTree>
    <p:extLst>
      <p:ext uri="{BB962C8B-B14F-4D97-AF65-F5344CB8AC3E}">
        <p14:creationId xmlns:p14="http://schemas.microsoft.com/office/powerpoint/2010/main" val="102068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572</Words>
  <Application>Microsoft Office PowerPoint</Application>
  <PresentationFormat>On-screen Show (4:3)</PresentationFormat>
  <Paragraphs>48</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What is a biome?</vt:lpstr>
      <vt:lpstr>Aquatic</vt:lpstr>
      <vt:lpstr>PowerPoint Presentation</vt:lpstr>
      <vt:lpstr>River System </vt:lpstr>
      <vt:lpstr>Under Water Robots </vt:lpstr>
      <vt:lpstr>PowerPoint Presentation</vt:lpstr>
      <vt:lpstr>Forest</vt:lpstr>
      <vt:lpstr>PowerPoint Presentation</vt:lpstr>
      <vt:lpstr>Wildlife</vt:lpstr>
      <vt:lpstr>MOOSE!</vt:lpstr>
      <vt:lpstr>PowerPoint Presentation</vt:lpstr>
      <vt:lpstr>Grasslands </vt:lpstr>
      <vt:lpstr>Animals of the Grassland!</vt:lpstr>
      <vt:lpstr>PowerPoint Presentation</vt:lpstr>
      <vt:lpstr>Tundra</vt:lpstr>
      <vt:lpstr>What is the Tundra</vt:lpstr>
      <vt:lpstr>Animals of the Tundra</vt:lpstr>
      <vt:lpstr>PowerPoint Presentation</vt:lpstr>
      <vt:lpstr>PowerPoint Presentation</vt:lpstr>
      <vt:lpstr>Where is the Desert</vt:lpstr>
      <vt:lpstr>A Frozen Desert??</vt:lpstr>
      <vt:lpstr>Animals of the Desert</vt:lpstr>
      <vt:lpstr>PowerPoint Presentation</vt:lpstr>
      <vt:lpstr>Thank you!</vt:lpstr>
    </vt:vector>
  </TitlesOfParts>
  <Company>NBDOE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dc:creator>
  <cp:lastModifiedBy>Sarah Lynch</cp:lastModifiedBy>
  <cp:revision>20</cp:revision>
  <dcterms:created xsi:type="dcterms:W3CDTF">2014-11-24T18:40:14Z</dcterms:created>
  <dcterms:modified xsi:type="dcterms:W3CDTF">2014-12-17T21:11:40Z</dcterms:modified>
</cp:coreProperties>
</file>