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  <p:sldId id="265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0B7-82E9-4CF3-82B0-F5D8D8F92D6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B5AE-A18C-414A-8052-D363364E961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0B7-82E9-4CF3-82B0-F5D8D8F92D6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B5AE-A18C-414A-8052-D363364E9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0B7-82E9-4CF3-82B0-F5D8D8F92D6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B5AE-A18C-414A-8052-D363364E9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0B7-82E9-4CF3-82B0-F5D8D8F92D6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B5AE-A18C-414A-8052-D363364E96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0B7-82E9-4CF3-82B0-F5D8D8F92D6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B5AE-A18C-414A-8052-D363364E9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0B7-82E9-4CF3-82B0-F5D8D8F92D6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B5AE-A18C-414A-8052-D363364E9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0B7-82E9-4CF3-82B0-F5D8D8F92D6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B5AE-A18C-414A-8052-D363364E9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0B7-82E9-4CF3-82B0-F5D8D8F92D6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B5AE-A18C-414A-8052-D363364E9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0B7-82E9-4CF3-82B0-F5D8D8F92D6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B5AE-A18C-414A-8052-D363364E9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0B7-82E9-4CF3-82B0-F5D8D8F92D6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B5AE-A18C-414A-8052-D363364E9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0B7-82E9-4CF3-82B0-F5D8D8F92D6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B5AE-A18C-414A-8052-D363364E9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B7450B7-82E9-4CF3-82B0-F5D8D8F92D6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D1CB5AE-A18C-414A-8052-D363364E961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uact=8&amp;ved=0CAcQjRw&amp;url=http://wallpaperswide.com/polar_bear_and_global_warming-wallpapers.html&amp;ei=s8B4VKaqMZPzaq2agqgO&amp;bvm=bv.80642063,d.cWc&amp;psig=AFQjCNHTGeJSvvQlUIeOd8WNTyLZ7bGGKA&amp;ust=1417286177926784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lanetsave.com/2009/06/07/global-warming-effects-and-causes-a-top-10-list/" TargetMode="External"/><Relationship Id="rId2" Type="http://schemas.openxmlformats.org/officeDocument/2006/relationships/hyperlink" Target="http://environment.nationalgeographic.com/environment/global-warming/gw-overview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uardianlv.com/2014/03/global-warming-top-evidence-that-it-is-real/" TargetMode="External"/><Relationship Id="rId4" Type="http://schemas.openxmlformats.org/officeDocument/2006/relationships/hyperlink" Target="http://www.conserve-energy-future.com/various-global-warming-fact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4" t="4777" r="18443" b="4867"/>
          <a:stretch/>
        </p:blipFill>
        <p:spPr>
          <a:xfrm>
            <a:off x="-6927" y="0"/>
            <a:ext cx="915092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Global warming</a:t>
            </a:r>
            <a:endParaRPr lang="en-US" b="1" dirty="0"/>
          </a:p>
        </p:txBody>
      </p:sp>
      <p:sp>
        <p:nvSpPr>
          <p:cNvPr id="4" name="AutoShape 4" descr="data:image/jpeg;base64,/9j/4AAQSkZJRgABAQAAAQABAAD/2wCEAAkGBxQTEhUUExQWFhUWGBobGBgYFxocHBgcFxgXFx0YFx4cHCggGB0lHBcXITEhJSkrLi4uFx8zODMsNygtLisBCgoKDg0OGhAQGiwkHyQsLCwsLCwsLCwsLCwsLCwsLCwsLCwsLCwsLCwsLCwsLCwsLCwsLCwsLCwsLCwsLCwsLP/AABEIAKgBLAMBIgACEQEDEQH/xAAcAAACAgMBAQAAAAAAAAAAAAAEBQMGAAECBwj/xAA7EAABAwIEAwYFAwQCAQUBAAABAAIRAyEEEjFBBVFhBiJxgZGhEzKx0fDB4fEUI0JSB2IzFhckcpIV/8QAGAEAAwEBAAAAAAAAAAAAAAAAAAECAwT/xAAgEQEBAAICAwEBAQEAAAAAAAAAAQIRAyESMUFRE3Fh/9oADAMBAAIRAxEAPwCvYbC6Tz0CcVMG34RL4EC0m88v2UfAsffI9odAIB/y8OqLxeX5Xth0GCDMH/U+o9F0MtK48iGg7TsjOD4ttOqHGf5su3m8R+Qo8XTaC2BE6+KaXomGr0qoF4Ntd7bKTD8NeQSNJt4bW/XqqfwTiQaBTOs2JiI5dP2XpfD8OPhtJPegEmSpvTWXZZSpuaYdqP8AqTOyJp0HhsP0Psj8RQINgD+i0KsRbVTs9IzUbTaJIjYql8c4t8Wpb5QInnroiO2HFO98NpsOSrBYcwBBG8G1/BORGWXwwbhSe9FonyT6jwLD1qTc0te4SHNPjaDYpJhMz4pzDTJF7mNul0y4XjPhxTqEwx3WwN4HmnSmiDHcIdSrfDEm4gxzNphE8XZSy95xdUaQMs6jeDy801wuMIqVapc0guAgTsDBveItfXySniL6dTEyflcWzH/1i3K6ZXRLig0ukACydcDxGKMNZTD2z8xaByB7xIv5qwcHp4ekXZGZpi7iDYcvqnFQuBlmSCBZo9SfzZK05ip/E+yTHUqlSuYILnDLEZReC0gyddOaSdo+xdJuEz4ajlLSHE95xewzNzPMHYWK9BxfDKlam9maC8RI2E38tUywPCRSpta4uflaG67AR0U7Xp8/9keOOwmLY92aBaDsHCPPVeodp8CzF0qeKoAZ2RmiO83meZbHpKK4t/xzg398Z2zfUW8JEhV/B8KxGEpGpTfmpOHyEzYzcHw2uiJo3hPDGVGPcXZXAgERMgA9db+6S4o/DqvYBmA0PKb6eaiwXFajWw11pOsH9F3RaXl0yXHU6+qtForFYpzaQAgTpe/Py5pbU42GtIccx2G0n6Jf2kxZpDJmmNTyjbwmVUDjC90EwNUrS7qx/wBW6s+GulxnW0Ih1ItMOuRElukdOqVcNYRJA94/cpixx9dU01YKbqJpNDGQ8amdb2+vsuWiLSleHdCOBtKZbcVqYBlEcLaC6eSGLpOiM4e2DJB8ADdCZezZ1QAFV4i5IR2Krl7tIHL79UOyyZZVxSqlpjmt3eeQC5frK6ZULRZNOz/s+3+04HUPvHUBNm0j6/olXZ2mTTe7YPFtdfbcJwymRYjQkfmymt8fTTKBJEHVFMc6IABjXRRmLE6fmngu6huUlvMsHVINjfoeat3CMKCGucA6Zu7SdCPHReeUaxbptsrBwni1Ro7h30NxJQo+7UYRjHtey2cGQNiIvG0ykTGAhxJuNPzdbxmMdVdmeTNgegHLlupqVelnZDZbcEGwMgge8JxNL6j4HXbyVw7M9r5AY/UDnqOaqvFabR8gygiYmdzpN067HdmA8ivWPcg5WhxBO0ujQeB2RSx3vp6bwriLajZatcSDsv8AbAzekT42UGDeGgMEBo0A5InG4MV6ZZncw7OaSCD5ajosq2JsbwmnUaz49QSyCSGgeUm6Eq4zAMs2mKjryYLje3zHX1T3hvZijSY5t6heZL3nM4mI1O3RUftNwJ2HfmaO4b226DonNVOW524rVAHuNJuQTABcSR5lBUXOc42zOcd+Ym87LTKUtnb9U27KRndrOkjadJ6WM+Stl7pfjsJ8Ii8BwvvvoToucNRjvxmbF/GNYOquNXCEtIc3TcX8LDVJOLsFNggy4n33RKq46ScO4uwtLXDKRoMoHSQQmmF4q02aCfAKs8Ewr61YNdZt5MadPFMcVQdSe9gBLWxD+cjblCLIct0tOHrmdQmVOoYuF57g+PA73Ccf+p6QHeeB9fRTcVzKD+2GIe2g7K0nN3bbZrSel/cKg1cW9lLI55yjYeog+/mjO1Xa0Vm/CpkxILnG0xsPOD5Kp8Q4kxrCPmdHkPBOTTLLLd6A4nGua8iQB810ZguPhrSWEAkdLX2lVPF18x5Tv7qOm5jImTMTOnslstDsRVNXM9wlrXXHPw6BTUcPSeyWhsTyiChsNjGCnkvpymVFRrF0Wu2ACJvCB6OsLUhsRpayKplCYemIuboumy0qmdE02/ymWGw9pcl9EBFNxRy5Uy25Y2II5pvQxYjvC8ac/BKWSdES94J5c/JMpdOaved4rl9KCpGUXRmgxzWm/nkmmoXKSjRBGqlp6rKrbWQkVwPGtpOc1x7rovGhH8ps/jlNsxLpVapsG60/VGlTksh1W7RcmD1QVTtBVm0DySp+64DZ2PkjSf6ZVXzhO7LTfpMc4um3B6zWiXTIFr2lCPwbm0w5hL9SWgGQ0GJP25IXgxD3PaCTlAjxPLzWbuOajySSBAnTx2UlBogm8tIKedmMEalB5ZGZr7yebfz1SrjuGbSqd12vzC9vpIVRNn0eMA55aXDukidu7OytmEeA3K2zQAABsAq9h+PMcKTRF4a6bEHaBN5KfUKM3mFRw1wzuuiZU8aI1SChiDoBp+XU4qtFydVFi4tOHxAtdd8QwTK7CxwkFV3D4yN7Jtg8bm30WdinnXaLhD8K8NN2uJynn08Vx2dxwpVHPIsWwbaXn0srz2ldSrhtF8Z5zNE3EAja9xKptWg9gNJlJ0g3MEySJAsOUBXLudsbjq7iwVOO0QCcwBA0Bv6KpYzFGvUMTJkgTvc/ROOFcKhjn4hsltgCR6jl4pd2nxjaWFP9MxpqwcrrZgTYkk7gEwP+qPR2WmnCcW1rWZZEagmbk3v4ortC8tolzRIiZ/dV3snxfDfCFKrJf/tJFSZnvB0td0PlAVo4oxlRjKBqnK+xcBlOUbXkTtHiovJF+F081rVwSTz2Q9SuvTD/AMfYN7Ya+sD/ALB7T6gthIeL/wDGzqYzMxMtkWdTMgc5DoPsETlxZXhyUhz9YSTiGIDXd4ZoOgO26P7XYX+mxFSiyp8TIGyYymXNa6IvMZhvuq5WoG7i6Hcjqn5b9CYa9pK1drnEtbDSbDkFCWeJPsFJhqQiSRN9el4F99PErVCmSDLoHXqkpJSGYwPCR+6LwWFOuvITfyA3THh/BKr2AD+2DoXakayBr6wrlwvAUabBktbvGJJ84k3VSJpVwXsvVq3JDB/21V44f2Iw+QZ3PJ3IdH7JRgsQc0A77q24LEEJ0YSIsX2IwppRSaWvtDs7j7EwUmw/YJ5Lv7zRHy9038b291cKOMtELTK15iFO6q4Y1UMH2FxReA59Nrf9gS70EAnzWuI9kKzD3HCr5ZT7mPdXVmNLT0U2Kc1xDs0J+VL+WOnndTh2JpNh1Elp2EOj/wDJJSt4ymHAjoQR9V6s9zcvPoucLky5S0EciJ18U5mi8P8A15SHLG1BK9JxHZrDOEimAZmxP0lC0OyGGzXDj0zGPZV5xH8MlAldGFesf2Iou/8AE4sPImR73QbOwpbVZmqB1PV+x8B42R5xN4clHxKjdWe20x0Vg7UcCOHeXMk0joR/geTunIqt1CZVS7ZZY3G6oXC4ksOpFiJ6HUKCo1jak025Q4S8bEzqP9dYhH8K4b8esynOUOmXROUAEyRI8PNddreDtwzhTZU+ISwk2Ag36mLSs3e6wDH5CKNRwzfOySAY3J9dVPgsJSdTqPrOOZrgA0bDnrcm/oqzhqFekGud3c9hcSZmxEyJiZK9B7GYWg6lnyzWMglzrAzsNBpN73TLSr4nDPDzla62hi8Dn1XpHA8W2rRaTYxfmDuCPFVnimCe1xf7c/v4qLhuLLSTcA69FWtlOqs9SgGy5p3ueihfiRoRJ5rjD1jEuPdGtkpxNYVCX05DQYvzCF2rFhqUgkSYUTeLNa4Na7vfTqeSb8FoZabJ1Nz4lM30hqIB5bFZ2npXeANpfGdVBJe4m7tL7Nm9rjwhH9qeIvpN7vdBFn2gOgm86D+EWKdJje6xoFzAA31IVQ7X9p2inUw4BzyItbLrf29UvdK9QoxnHqjgQXC+sG32SWpiyRE+aBLyVNTYCCS4W2VsLbWHDh20H2Pgrl2NxrH0ctSQ9riAXnWCQIPKyoFfjIYYFyDr4JpwziLaozssR8zeR5jodiseTGWOjizv167hSY7pB6b+R0PsjWVQ4ZHjyIVD4Dxh0wU84hx0gsHnf0XHnPF1Y9mfaHslg8a2K1IZwIbVb3XiOo+YdHSF4/2t/wCLsXhialL/AOTRG7AfiNA0zMuT4tnwC9gwHF82seqa0sSDoVWHNrpOXE+VMLg6lV3w2Nc55N2gXEWJdyAOpK9L4L2AZRaH1CKtWJgCGMMj5Zu89bL1s4OiXOcaVPM+MzsozOjTMdT5rmrw2m6A2W+Bt7rox5caxvHY8xxNHKTIgkbny387hD1Hkj9/or3xjs290lsOA5Wd9FWKHCoq5H2jUH9FvjlKwzxrXBME4nMQrPTdlbAF1Hh8OG2AgcgpzSStVjNMbqETSqNHzKFlNSktB72g1nqkpF/UMDoMnlBsp2huoMofEUxYsIA/NFqlVadJ+6ALfX7pBF0IysQZWPc65Deeh5Ic1U5E2mba97GeaYUoKQUqlt/si8LWIKLDlHHFw+OSNpVcwnZK8U5p2uURw/GACDFkrDlGVKAcCDeRBBuCORCrWN7BUHuLmudTB/xFwD0nQdFZRXGxHqpW1hzS3YMsccvbxjspj2UKrjUMB4idhF78tQlHaTiBfiX1BEE92xu1sAedvddGm06n8/lLuKVi9zd4EDyVp30Hw9doqg12lzeUkEHY2vtHmrPw18Amk5uRtzzdO2vIKpOoF4GaLn0hOuxmENWuKLauQuJtlkZQC6ZnxCcoegcN4gyswMqSQbB83HR33QOIwFOm4m4I1HPw9kPW7OYzDVS6m1tWmT8odBIn5rwAfNGOOam85XUywAHO0z3rGxj10lG/w/8AS3AipUL3NJDMpAbJPzGPYT6hNqvDwwMo0xa3mdSSp+zlD4TXNAPeMknXS30FlzxLMXNcBMGfGDIT+jXS0U3BovaBuhn8TaHi4LbjzVc4xxV4YA6BuR+FVTifaMluVnry8OqnR3KRbO1Xac0HxQLSbBzDcdT02HqqPxLGuxNU1KmUEwLWECyVPxOpJud9UHU4plsGzfXmjqMrbkcOqNMwLbJHxHGmcrLlBYjitQ2BgdBc+ZurBwvsnj3tB/p4zCZc5jY6vkyPSUtnMSTD0g5sucJbqJj+VHw3FfBeKjSR01kEaEbjRXzhn/FFR5nEYim0T8tMFxPm7KAfIqyf+02C+G5odVNQiz3P0O3daAI8VLSY1TeH8WbX/wDGSyq0B0co3GzhKsOP4y6sKbniKjWZXkAAOIJhwGxg3VdP/FnEKcOY+iXA2y1HA+7APdWLC9mcYKAfiGNFT/Vpkx1ju5ugMfRZ5Yba45WJ8HxE2/OSYN4+WOEmxVVBLT4Lk1y5wnRc+fFK2xzem8P4+x+6ctxUCdV5nwyARdWulintGkiJEEabhZ2XFXVWahig7QrdfD06kZ2gkaHceBF1U+GcapGq4RB/PdOjidI0TmdhXCV3i+FvaC6mcw5b+XNCCRqIJ23TChj7wETXayoO8L8xqujDm37Y5cWiQarp2IaTlLoMXtKkxuBewhwl7RrGvmN0mr4kPdMQR7+K3llZXowxbHBtjIEXAXGEcYGlhyuhmV6hBA0OyhNd02jlaypFplXBIJEt5dfsgKrJnUwsGIOWDt11XAqnmnE0Rgj7I1hUGFYDrqiQ3Yx5IORxVqLmnKJp0QCiDRGyNnoLTN0zY2yWCx0TGlWslTjwvPBn8/dBkTVZ4j3KJfF9elvqo8M2agJ2A25H3VJL8W4ib2DnR6pp2IxPwsW15J0I01kIHHgFzxaAdut/1XPZ/GMp4lpfo6RJmxgkR5280p7U+gcLxSm6ACDohePcJa6lXc0/Ow2OghoAjloqphahLm5LTeFZ8Biwab2OcAcp+Y20Rljpcu1d4BjIwwc68NmeYAVardpHU35Rdo31PvqjMLxyixmV+UMc3STaZOgnQlUjFVu8TM3MHpNintllfww4zxp9ZxLiQNhP1Sd2Jgnoh61Yus0Eu8DpzRPBi34sPAs39QltOv1BQrCocpMDUnpNgEBi2gOIYXEDWYTPtM9mZhplsidInaFBwbglXEVQ1xgG7ueXc23UrkNOyHZ84otqHu0mOEkjvVMpBhs6DQEr1yjW5WtEfQJdwrBsw7G06be42w/fxmT4pq2sIuICrSnNGoT0KayYBv1SmhiGt1EToUbRsbGQbzJRTgynWRQeHAtIS2tIh2qko15KimqXbDhWX+6OcO89CqqNHRqBK9K4u1rgWkiCvOcdhDSqOhZ5T6vG/HdKubEaRKKHFntuHRH59EtaDbdaxAtZRZKvZzSrh8PAhwEm3S56pjgOLPkibWgfTw2VVw1bIWmTAsfA2R2ExDbkibCw3iOek39VnlguZLvheLg2NiEzoY8O+6oFCsO9caSekAmfKNeqZ4HiAcMk5HC566RrfTbbqsrjpcsq/wBKoef51XeRpiWtPi0FVzh2OdlbmkmL+kzbpHum1PETp7J7sTcZRh4bRdo2D0t+yUcQ4K5l295vv5jdNaFYo5lXmtcOWss+OKRWFo0Q9GmZVu4vwZtTvMs72Piq+6k5rocCD1C6seSWObLjsovCciifhboKjUspGVuaZiQ/bRSsq3hDvk7ea2RyuUw7xAN7LdF1tVDUqlzbajZCMqm+uqei28qzwOpmPYEoFuIDXAm0EfdFNMH6dEsxFMmobWJF9idUCNYyhne46ZnT4ApZiHBtplzXSrLjcrG3uTp+clVf6c1HHKdL/wAJU3q3BcYQ1rnGwAOukCICrHabjfxqrsjj8PlsSNzzSP8Aqq7cO6kHgjnuBu0FLKb7homY+pVZZD3B1bF3tdBYt8EEO/ZOaPDDkMDQSenX3UXEeEtpUw90SRNjz/DZTSk0DwlZzC01DZ30/CpeM0gQHNjaSDMTugnYtpGUAknSRY/wUE/FOiJU7PSbCtAe4zcaHSdU/wCxXFg2v8N5gVSA1xOjtgSdj9Y5pHw/AVaxGQd2YLthvfn5dFYsH2aYwEuOZ3PYeAn3Txl+C9PSKfdOWQ6CRa4Ph0RRxZiHDwSbh9YloI3F/L9wj3NsFqNpv6knw5IrhtWDr6pWCdN1PSpVC8gshoAh0i58FNsns5LViq4q2oKWYviTaY1uTAQXEsQabAXanT7JQanxGw6cwM2Fo5H7qdC0xxuIJMi6XYzv69dtIj2uoTiXMidJv1RGIxhInJE3EaXhGtp8iR4yugrsQV1WqBxv6/dbpUlz5S41vjlMoGq0dPdRMcWmBorZgeHMewl42sUlxPDyCYvCU7O2QuLyQeenjNvsnvC6xe6CIe7cuiABeJ+X3KSVKcao/DV9NNInfxHJKza5dLhgMXnjPEwAekCR9p6IjA44teWubbp+nP8AdVaniO4HNEEO+aJiACcw3Bk+iNp1n5yHG4tGoi0Fs6BZXFcq7YSvewhHsrKu4HEWEzMdfD9CjqVe/RRDsPaVSy4r4dtQZXD9vBQULnVd/Fhy1xZ0kxWC+G6NZULxluAm3G/8SljmzoV08d6c+c7YKshaZUvHILTcKRN1JSpBvVaId0sLqea5qtv8p8guxWIWziQgdPF3SSABJOgGt0uxrMtQB1tO6Dof0NgmGGxAY7OQCADIOhkEfqq/j8YXvDnG0j0zC6KI3xOo8mDMDUj0uosNTIeAyXuINhyAzH9T5K2soUXMzZmy7fMPGPDoklSl8DMGm79Y5CR+p9UaUBxdWABueX51S+nV+G6QZ8QDaf2R5wvxC1ocBmPzO0/bZaw3DA2sWOh7cpg7bfS6VB8cS74eZzhcCRHPnCrXE+JGoYnuhM8Vw1sQHuDeRvHgl/DOFuqiWxAkSfqi7GisE+Ebqxdn+CNqMzVLzdovYc0dw3gDaeYv7ziI0teNvCfVPcDQDAA0aCAE8cf0WosPRFMQ0QByUwup6k7tQ5aVpGdM+DvOS2xPp+FMRU8kk4bXylw5jROMNUafFM5QmL7RUaFalTeHk1f9Y7smAT5/RW3D8TwxDcPmOf4ZczMSS4NsZcbk+N1V+JcMY8hxAztsD4oanXLHXEkSJ8Vz8mNbYVYsZTpuAL2gxpdCOZTHyjKeir5rf3S/M4kiIk5QPDSeqnq4yIWXlYvxiTGscDJkjYoapiHFoEiAiqOKnQqKtTado8Frjy/rLLi/C9wnZGYIlQ/05B2ITHA0Gx9VV1lGUlxohxeBqI6KEjNEX5+qNbStB05rRox1HTZE6O9hn0WuEG5GwSvGYXJ1BCes1M36m877qLOyHBzZka8lOWO1Y5+JLSeRvbl9EVTqHOCHGP4dAQ9VgmAu6LC3391hlHTjksXDsTs46frdNaeIMzFufNVbD1yEz4ZUMm9jt15qPBXkuWGxLQwkqr4vtKTUhvygnxXXEsS5rQ1pu7XwSrDYMTotsOPrthycl3qLIeIGrl6C3VdsqxqEHhWgQj2szDX+FrJpnba6Zio81s1Qf5UD6IjmoSyLXlWWx7IA1su/iMOqGojNIUbmRbVGg8MxVRz7NEN/NUK0Na4l7c7YjTQ2TnB4MvJj5RqTaxNvCf1UGLbndlpgwYAHMnTVIyDMXOhgloNgbxumbqZd85AB/RWLs/2TrFzwQ1psYJExJBI6aLvjXAXUSRUFhoRofApSH2rNOo3NAPdG533QuPxbviS0Hu2Hh18V1WpZT3RqTB8Fy6peBB2AQE+Hxxr5aQESYLomAdVdcLh2sbA2AgJTwPhoYwHL3jeQNd1Yxwyo5oqNZLXaQR9FUgoNjJPOUWxsKGnTIJRFNypCb40W2XDqIIJEIkN7sWQjGi4NgqgoKrSUTidibddEzPDSRmmB1XH9GBaZ/hNGgVGs4kgud6lZTdFjzXFahkIIK4cYU2bEumnNylc1apJWCtzuFy4jZc2WFjpx5JRFCqj6ZlKmt3CLo1YUtBnw0ZQaNShWv0R1Fkol1U5TcEBw02UnxRePyEsqbgbcj+bLPi2sLrfTn2P+IAEFjByUdN0i8SsxD7WT0WyPHUibg3CkwePIs+fH7ol9O91EcNdZ5ce1YclnRjhqrHRB9k2oV2tIAuT6JNg8KE5w9GI3ASnHr2q8lvoYMGHHMSZRb6Q21j9EPSqgT5IvBkOfF42681aSk06hfGh1A8eSb4PFj5SDEXG83lciu1ryyoPlJAMbbdYUhpsklrhBM/smUiehSEHnP5KINIOnmfwoD4Zgua8ETcI3CGBz+6FNup96BaAu8NhgRpuVBQxMuMAyUax55IEfP2NxZsNosNh9/Nb7OVn/ABgQA4NknNpcFvMEm5QXEiW2DgSUNhGVWuzU3OaeY/NEtm9Sw/EHF4NOk9rpgkN7trWP+Q1Vmq4N2IaPjMZGU9wh1ja+Y678lQuznbCvRIFZoqt6AB489D5x4q9YPtpRqNMCDFw4QQN5m3onVSvIuOcPDH1IMhr4Eb84UHCcA0kOJggo/ibJrPM2LjBmx68roajXLbAXKEVdODcHkVAXhzmulpaRAsDDhsbq2cKqxTaIsBAHhay8x4e5zXd0kO8dt55hPuDcfqYUk1Gl1Jxt0drInmNVRypcSzK9w0ufcqKnugKnGQ97jJuTc/qpv6oROYJxFGfEdFjBXImRmGmsboeji5Ihp8TZFOLDdxPgPuqJLUx40HoUvr1p6eazFVG7CIQNYnRNNqaqeuigqHZcC46rmEI20QuHKRzlxCRNGo4CQbg6dEdQ70FAgI2mC1ocLrLLj33G/HydapjTCLqYjI3qk39c7YBZ8UnVROP9VeafDJuI9ea7p1gEA0rWda6Y7FufuFCHSVy02CIY26egjyFSCkVmIeIgHX+UdhXtLcwMSLePJAiTC05uPwjZH0m/t4pJh+IkGHXIOvIeSc4IFwzf4zzU1cuxrKdp33RFOgR3mgmDbpP57oaq7Le5RuBqWukoBjKJDsxBvr+60arpB/PIJ85jXCCUFV4e6QWkW2sjY0EfoYJHMEaqWmHtBNxm/PotV6VTQi+9pQNTFPbZwsNlSbdHFHGBrQBoLdb7qduLHNJafEBnzFsDlY/wmNPH0o+VvolYqZPJz2cNMZqkFxAMaxpv5p6OFUDh6VQOymO9YEkg94ESLa38FixC0vDeFNOV4HdeSLidN9bAwVF2h4TSY1ujHEnSbjmsWIHxWqzWi0zA1SqliD8Swnl0WliSTzg+O+DUBqszB0XGtt2pvjcZTxNRgDSxjGutEyTrvyA91ixURV//ADLk6DZEYeiG6D1WLE4VF5t1rOTotLFSK06ELiOixYmmoXnz6rRK2sQloBdhi0sQEjacLYB0lbWIDdNqnFlixI2NnVdtA1I1WliAJYwNFu8eS6qUXFwcw6i4I9uq0sQc7ds4M4m5NzNvNT0eBz/l76LaxRtXjE9LhNPnLvZNcHWDBly2GwWLEKnXoa6qXjTKOuvou6dIvIa3kbnosWJKEswVT/Ye/wBkTTw1QG5Hv9lixRtUgg03a29D9lzVw4d8zQfI/ZaWI2AdTgDHDumD5/ZCHs0/m33+yxYn5UvCV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34938" y="-1265238"/>
            <a:ext cx="4714875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TEhUUExQWFhUWGBobGBgYFxocHBgcFxgXFx0YFx4cHCggGB0lHBcXITEhJSkrLi4uFx8zODMsNygtLisBCgoKDg0OGhAQGiwkHyQsLCwsLCwsLCwsLCwsLCwsLCwsLCwsLCwsLCwsLCwsLCwsLCwsLCwsLCwsLCwsLCwsLP/AABEIAKgBLAMBIgACEQEDEQH/xAAcAAACAgMBAQAAAAAAAAAAAAAEBQMGAAECBwj/xAA7EAABAwIEAwYFAwQCAQUBAAABAAIRAyEEEjFBBVFhBiJxgZGhEzKx0fDB4fEUI0JSB2IzFhckcpIV/8QAGAEAAwEBAAAAAAAAAAAAAAAAAAECAwT/xAAgEQEBAAICAwEBAQEAAAAAAAAAAQIRAyESMUFRE3Fh/9oADAMBAAIRAxEAPwCvYbC6Tz0CcVMG34RL4EC0m88v2UfAsffI9odAIB/y8OqLxeX5Xth0GCDMH/U+o9F0MtK48iGg7TsjOD4ttOqHGf5su3m8R+Qo8XTaC2BE6+KaXomGr0qoF4Ntd7bKTD8NeQSNJt4bW/XqqfwTiQaBTOs2JiI5dP2XpfD8OPhtJPegEmSpvTWXZZSpuaYdqP8AqTOyJp0HhsP0Psj8RQINgD+i0KsRbVTs9IzUbTaJIjYql8c4t8Wpb5QInnroiO2HFO98NpsOSrBYcwBBG8G1/BORGWXwwbhSe9FonyT6jwLD1qTc0te4SHNPjaDYpJhMz4pzDTJF7mNul0y4XjPhxTqEwx3WwN4HmnSmiDHcIdSrfDEm4gxzNphE8XZSy95xdUaQMs6jeDy801wuMIqVapc0guAgTsDBveItfXySniL6dTEyflcWzH/1i3K6ZXRLig0ukACydcDxGKMNZTD2z8xaByB7xIv5qwcHp4ekXZGZpi7iDYcvqnFQuBlmSCBZo9SfzZK05ip/E+yTHUqlSuYILnDLEZReC0gyddOaSdo+xdJuEz4ajlLSHE95xewzNzPMHYWK9BxfDKlam9maC8RI2E38tUywPCRSpta4uflaG67AR0U7Xp8/9keOOwmLY92aBaDsHCPPVeodp8CzF0qeKoAZ2RmiO83meZbHpKK4t/xzg398Z2zfUW8JEhV/B8KxGEpGpTfmpOHyEzYzcHw2uiJo3hPDGVGPcXZXAgERMgA9db+6S4o/DqvYBmA0PKb6eaiwXFajWw11pOsH9F3RaXl0yXHU6+qtForFYpzaQAgTpe/Py5pbU42GtIccx2G0n6Jf2kxZpDJmmNTyjbwmVUDjC90EwNUrS7qx/wBW6s+GulxnW0Ih1ItMOuRElukdOqVcNYRJA94/cpixx9dU01YKbqJpNDGQ8amdb2+vsuWiLSleHdCOBtKZbcVqYBlEcLaC6eSGLpOiM4e2DJB8ADdCZezZ1QAFV4i5IR2Krl7tIHL79UOyyZZVxSqlpjmt3eeQC5frK6ZULRZNOz/s+3+04HUPvHUBNm0j6/olXZ2mTTe7YPFtdfbcJwymRYjQkfmymt8fTTKBJEHVFMc6IABjXRRmLE6fmngu6huUlvMsHVINjfoeat3CMKCGucA6Zu7SdCPHReeUaxbptsrBwni1Ro7h30NxJQo+7UYRjHtey2cGQNiIvG0ykTGAhxJuNPzdbxmMdVdmeTNgegHLlupqVelnZDZbcEGwMgge8JxNL6j4HXbyVw7M9r5AY/UDnqOaqvFabR8gygiYmdzpN067HdmA8ivWPcg5WhxBO0ujQeB2RSx3vp6bwriLajZatcSDsv8AbAzekT42UGDeGgMEBo0A5InG4MV6ZZncw7OaSCD5ajosq2JsbwmnUaz49QSyCSGgeUm6Eq4zAMs2mKjryYLje3zHX1T3hvZijSY5t6heZL3nM4mI1O3RUftNwJ2HfmaO4b226DonNVOW524rVAHuNJuQTABcSR5lBUXOc42zOcd+Ym87LTKUtnb9U27KRndrOkjadJ6WM+Stl7pfjsJ8Ii8BwvvvoToucNRjvxmbF/GNYOquNXCEtIc3TcX8LDVJOLsFNggy4n33RKq46ScO4uwtLXDKRoMoHSQQmmF4q02aCfAKs8Ewr61YNdZt5MadPFMcVQdSe9gBLWxD+cjblCLIct0tOHrmdQmVOoYuF57g+PA73Ccf+p6QHeeB9fRTcVzKD+2GIe2g7K0nN3bbZrSel/cKg1cW9lLI55yjYeog+/mjO1Xa0Vm/CpkxILnG0xsPOD5Kp8Q4kxrCPmdHkPBOTTLLLd6A4nGua8iQB810ZguPhrSWEAkdLX2lVPF18x5Tv7qOm5jImTMTOnslstDsRVNXM9wlrXXHPw6BTUcPSeyWhsTyiChsNjGCnkvpymVFRrF0Wu2ACJvCB6OsLUhsRpayKplCYemIuboumy0qmdE02/ymWGw9pcl9EBFNxRy5Uy25Y2II5pvQxYjvC8ac/BKWSdES94J5c/JMpdOaved4rl9KCpGUXRmgxzWm/nkmmoXKSjRBGqlp6rKrbWQkVwPGtpOc1x7rovGhH8ps/jlNsxLpVapsG60/VGlTksh1W7RcmD1QVTtBVm0DySp+64DZ2PkjSf6ZVXzhO7LTfpMc4um3B6zWiXTIFr2lCPwbm0w5hL9SWgGQ0GJP25IXgxD3PaCTlAjxPLzWbuOajySSBAnTx2UlBogm8tIKedmMEalB5ZGZr7yebfz1SrjuGbSqd12vzC9vpIVRNn0eMA55aXDukidu7OytmEeA3K2zQAABsAq9h+PMcKTRF4a6bEHaBN5KfUKM3mFRw1wzuuiZU8aI1SChiDoBp+XU4qtFydVFi4tOHxAtdd8QwTK7CxwkFV3D4yN7Jtg8bm30WdinnXaLhD8K8NN2uJynn08Vx2dxwpVHPIsWwbaXn0srz2ldSrhtF8Z5zNE3EAja9xKptWg9gNJlJ0g3MEySJAsOUBXLudsbjq7iwVOO0QCcwBA0Bv6KpYzFGvUMTJkgTvc/ROOFcKhjn4hsltgCR6jl4pd2nxjaWFP9MxpqwcrrZgTYkk7gEwP+qPR2WmnCcW1rWZZEagmbk3v4ortC8tolzRIiZ/dV3snxfDfCFKrJf/tJFSZnvB0td0PlAVo4oxlRjKBqnK+xcBlOUbXkTtHiovJF+F081rVwSTz2Q9SuvTD/AMfYN7Ya+sD/ALB7T6gthIeL/wDGzqYzMxMtkWdTMgc5DoPsETlxZXhyUhz9YSTiGIDXd4ZoOgO26P7XYX+mxFSiyp8TIGyYymXNa6IvMZhvuq5WoG7i6Hcjqn5b9CYa9pK1drnEtbDSbDkFCWeJPsFJhqQiSRN9el4F99PErVCmSDLoHXqkpJSGYwPCR+6LwWFOuvITfyA3THh/BKr2AD+2DoXakayBr6wrlwvAUabBktbvGJJ84k3VSJpVwXsvVq3JDB/21V44f2Iw+QZ3PJ3IdH7JRgsQc0A77q24LEEJ0YSIsX2IwppRSaWvtDs7j7EwUmw/YJ5Lv7zRHy9038b291cKOMtELTK15iFO6q4Y1UMH2FxReA59Nrf9gS70EAnzWuI9kKzD3HCr5ZT7mPdXVmNLT0U2Kc1xDs0J+VL+WOnndTh2JpNh1Elp2EOj/wDJJSt4ymHAjoQR9V6s9zcvPoucLky5S0EciJ18U5mi8P8A15SHLG1BK9JxHZrDOEimAZmxP0lC0OyGGzXDj0zGPZV5xH8MlAldGFesf2Iou/8AE4sPImR73QbOwpbVZmqB1PV+x8B42R5xN4clHxKjdWe20x0Vg7UcCOHeXMk0joR/geTunIqt1CZVS7ZZY3G6oXC4ksOpFiJ6HUKCo1jak025Q4S8bEzqP9dYhH8K4b8esynOUOmXROUAEyRI8PNddreDtwzhTZU+ISwk2Ag36mLSs3e6wDH5CKNRwzfOySAY3J9dVPgsJSdTqPrOOZrgA0bDnrcm/oqzhqFekGud3c9hcSZmxEyJiZK9B7GYWg6lnyzWMglzrAzsNBpN73TLSr4nDPDzla62hi8Dn1XpHA8W2rRaTYxfmDuCPFVnimCe1xf7c/v4qLhuLLSTcA69FWtlOqs9SgGy5p3ueihfiRoRJ5rjD1jEuPdGtkpxNYVCX05DQYvzCF2rFhqUgkSYUTeLNa4Na7vfTqeSb8FoZabJ1Nz4lM30hqIB5bFZ2npXeANpfGdVBJe4m7tL7Nm9rjwhH9qeIvpN7vdBFn2gOgm86D+EWKdJje6xoFzAA31IVQ7X9p2inUw4BzyItbLrf29UvdK9QoxnHqjgQXC+sG32SWpiyRE+aBLyVNTYCCS4W2VsLbWHDh20H2Pgrl2NxrH0ctSQ9riAXnWCQIPKyoFfjIYYFyDr4JpwziLaozssR8zeR5jodiseTGWOjizv167hSY7pB6b+R0PsjWVQ4ZHjyIVD4Dxh0wU84hx0gsHnf0XHnPF1Y9mfaHslg8a2K1IZwIbVb3XiOo+YdHSF4/2t/wCLsXhialL/AOTRG7AfiNA0zMuT4tnwC9gwHF82seqa0sSDoVWHNrpOXE+VMLg6lV3w2Nc55N2gXEWJdyAOpK9L4L2AZRaH1CKtWJgCGMMj5Zu89bL1s4OiXOcaVPM+MzsozOjTMdT5rmrw2m6A2W+Bt7rox5caxvHY8xxNHKTIgkbny387hD1Hkj9/or3xjs290lsOA5Wd9FWKHCoq5H2jUH9FvjlKwzxrXBME4nMQrPTdlbAF1Hh8OG2AgcgpzSStVjNMbqETSqNHzKFlNSktB72g1nqkpF/UMDoMnlBsp2huoMofEUxYsIA/NFqlVadJ+6ALfX7pBF0IysQZWPc65Deeh5Ic1U5E2mba97GeaYUoKQUqlt/si8LWIKLDlHHFw+OSNpVcwnZK8U5p2uURw/GACDFkrDlGVKAcCDeRBBuCORCrWN7BUHuLmudTB/xFwD0nQdFZRXGxHqpW1hzS3YMsccvbxjspj2UKrjUMB4idhF78tQlHaTiBfiX1BEE92xu1sAedvddGm06n8/lLuKVi9zd4EDyVp30Hw9doqg12lzeUkEHY2vtHmrPw18Amk5uRtzzdO2vIKpOoF4GaLn0hOuxmENWuKLauQuJtlkZQC6ZnxCcoegcN4gyswMqSQbB83HR33QOIwFOm4m4I1HPw9kPW7OYzDVS6m1tWmT8odBIn5rwAfNGOOam85XUywAHO0z3rGxj10lG/w/8AS3AipUL3NJDMpAbJPzGPYT6hNqvDwwMo0xa3mdSSp+zlD4TXNAPeMknXS30FlzxLMXNcBMGfGDIT+jXS0U3BovaBuhn8TaHi4LbjzVc4xxV4YA6BuR+FVTifaMluVnry8OqnR3KRbO1Xac0HxQLSbBzDcdT02HqqPxLGuxNU1KmUEwLWECyVPxOpJud9UHU4plsGzfXmjqMrbkcOqNMwLbJHxHGmcrLlBYjitQ2BgdBc+ZurBwvsnj3tB/p4zCZc5jY6vkyPSUtnMSTD0g5sucJbqJj+VHw3FfBeKjSR01kEaEbjRXzhn/FFR5nEYim0T8tMFxPm7KAfIqyf+02C+G5odVNQiz3P0O3daAI8VLSY1TeH8WbX/wDGSyq0B0co3GzhKsOP4y6sKbniKjWZXkAAOIJhwGxg3VdP/FnEKcOY+iXA2y1HA+7APdWLC9mcYKAfiGNFT/Vpkx1ju5ugMfRZ5Yba45WJ8HxE2/OSYN4+WOEmxVVBLT4Lk1y5wnRc+fFK2xzem8P4+x+6ctxUCdV5nwyARdWulintGkiJEEabhZ2XFXVWahig7QrdfD06kZ2gkaHceBF1U+GcapGq4RB/PdOjidI0TmdhXCV3i+FvaC6mcw5b+XNCCRqIJ23TChj7wETXayoO8L8xqujDm37Y5cWiQarp2IaTlLoMXtKkxuBewhwl7RrGvmN0mr4kPdMQR7+K3llZXowxbHBtjIEXAXGEcYGlhyuhmV6hBA0OyhNd02jlaypFplXBIJEt5dfsgKrJnUwsGIOWDt11XAqnmnE0Rgj7I1hUGFYDrqiQ3Yx5IORxVqLmnKJp0QCiDRGyNnoLTN0zY2yWCx0TGlWslTjwvPBn8/dBkTVZ4j3KJfF9elvqo8M2agJ2A25H3VJL8W4ib2DnR6pp2IxPwsW15J0I01kIHHgFzxaAdut/1XPZ/GMp4lpfo6RJmxgkR5280p7U+gcLxSm6ACDohePcJa6lXc0/Ow2OghoAjloqphahLm5LTeFZ8Biwab2OcAcp+Y20Rljpcu1d4BjIwwc68NmeYAVardpHU35Rdo31PvqjMLxyixmV+UMc3STaZOgnQlUjFVu8TM3MHpNintllfww4zxp9ZxLiQNhP1Sd2Jgnoh61Yus0Eu8DpzRPBi34sPAs39QltOv1BQrCocpMDUnpNgEBi2gOIYXEDWYTPtM9mZhplsidInaFBwbglXEVQ1xgG7ueXc23UrkNOyHZ84otqHu0mOEkjvVMpBhs6DQEr1yjW5WtEfQJdwrBsw7G06be42w/fxmT4pq2sIuICrSnNGoT0KayYBv1SmhiGt1EToUbRsbGQbzJRTgynWRQeHAtIS2tIh2qko15KimqXbDhWX+6OcO89CqqNHRqBK9K4u1rgWkiCvOcdhDSqOhZ5T6vG/HdKubEaRKKHFntuHRH59EtaDbdaxAtZRZKvZzSrh8PAhwEm3S56pjgOLPkibWgfTw2VVw1bIWmTAsfA2R2ExDbkibCw3iOek39VnlguZLvheLg2NiEzoY8O+6oFCsO9caSekAmfKNeqZ4HiAcMk5HC566RrfTbbqsrjpcsq/wBKoef51XeRpiWtPi0FVzh2OdlbmkmL+kzbpHum1PETp7J7sTcZRh4bRdo2D0t+yUcQ4K5l295vv5jdNaFYo5lXmtcOWss+OKRWFo0Q9GmZVu4vwZtTvMs72Piq+6k5rocCD1C6seSWObLjsovCciifhboKjUspGVuaZiQ/bRSsq3hDvk7ea2RyuUw7xAN7LdF1tVDUqlzbajZCMqm+uqei28qzwOpmPYEoFuIDXAm0EfdFNMH6dEsxFMmobWJF9idUCNYyhne46ZnT4ApZiHBtplzXSrLjcrG3uTp+clVf6c1HHKdL/wAJU3q3BcYQ1rnGwAOukCICrHabjfxqrsjj8PlsSNzzSP8Aqq7cO6kHgjnuBu0FLKb7homY+pVZZD3B1bF3tdBYt8EEO/ZOaPDDkMDQSenX3UXEeEtpUw90SRNjz/DZTSk0DwlZzC01DZ30/CpeM0gQHNjaSDMTugnYtpGUAknSRY/wUE/FOiJU7PSbCtAe4zcaHSdU/wCxXFg2v8N5gVSA1xOjtgSdj9Y5pHw/AVaxGQd2YLthvfn5dFYsH2aYwEuOZ3PYeAn3Txl+C9PSKfdOWQ6CRa4Ph0RRxZiHDwSbh9YloI3F/L9wj3NsFqNpv6knw5IrhtWDr6pWCdN1PSpVC8gshoAh0i58FNsns5LViq4q2oKWYviTaY1uTAQXEsQabAXanT7JQanxGw6cwM2Fo5H7qdC0xxuIJMi6XYzv69dtIj2uoTiXMidJv1RGIxhInJE3EaXhGtp8iR4yugrsQV1WqBxv6/dbpUlz5S41vjlMoGq0dPdRMcWmBorZgeHMewl42sUlxPDyCYvCU7O2QuLyQeenjNvsnvC6xe6CIe7cuiABeJ+X3KSVKcao/DV9NNInfxHJKza5dLhgMXnjPEwAekCR9p6IjA44teWubbp+nP8AdVaniO4HNEEO+aJiACcw3Bk+iNp1n5yHG4tGoi0Fs6BZXFcq7YSvewhHsrKu4HEWEzMdfD9CjqVe/RRDsPaVSy4r4dtQZXD9vBQULnVd/Fhy1xZ0kxWC+G6NZULxluAm3G/8SljmzoV08d6c+c7YKshaZUvHILTcKRN1JSpBvVaId0sLqea5qtv8p8guxWIWziQgdPF3SSABJOgGt0uxrMtQB1tO6Dof0NgmGGxAY7OQCADIOhkEfqq/j8YXvDnG0j0zC6KI3xOo8mDMDUj0uosNTIeAyXuINhyAzH9T5K2soUXMzZmy7fMPGPDoklSl8DMGm79Y5CR+p9UaUBxdWABueX51S+nV+G6QZ8QDaf2R5wvxC1ocBmPzO0/bZaw3DA2sWOh7cpg7bfS6VB8cS74eZzhcCRHPnCrXE+JGoYnuhM8Vw1sQHuDeRvHgl/DOFuqiWxAkSfqi7GisE+Ebqxdn+CNqMzVLzdovYc0dw3gDaeYv7ziI0teNvCfVPcDQDAA0aCAE8cf0WosPRFMQ0QByUwup6k7tQ5aVpGdM+DvOS2xPp+FMRU8kk4bXylw5jROMNUafFM5QmL7RUaFalTeHk1f9Y7smAT5/RW3D8TwxDcPmOf4ZczMSS4NsZcbk+N1V+JcMY8hxAztsD4oanXLHXEkSJ8Vz8mNbYVYsZTpuAL2gxpdCOZTHyjKeir5rf3S/M4kiIk5QPDSeqnq4yIWXlYvxiTGscDJkjYoapiHFoEiAiqOKnQqKtTado8Frjy/rLLi/C9wnZGYIlQ/05B2ITHA0Gx9VV1lGUlxohxeBqI6KEjNEX5+qNbStB05rRox1HTZE6O9hn0WuEG5GwSvGYXJ1BCes1M36m877qLOyHBzZka8lOWO1Y5+JLSeRvbl9EVTqHOCHGP4dAQ9VgmAu6LC3391hlHTjksXDsTs46frdNaeIMzFufNVbD1yEz4ZUMm9jt15qPBXkuWGxLQwkqr4vtKTUhvygnxXXEsS5rQ1pu7XwSrDYMTotsOPrthycl3qLIeIGrl6C3VdsqxqEHhWgQj2szDX+FrJpnba6Zio81s1Qf5UD6IjmoSyLXlWWx7IA1su/iMOqGojNIUbmRbVGg8MxVRz7NEN/NUK0Na4l7c7YjTQ2TnB4MvJj5RqTaxNvCf1UGLbndlpgwYAHMnTVIyDMXOhgloNgbxumbqZd85AB/RWLs/2TrFzwQ1psYJExJBI6aLvjXAXUSRUFhoRofApSH2rNOo3NAPdG533QuPxbviS0Hu2Hh18V1WpZT3RqTB8Fy6peBB2AQE+Hxxr5aQESYLomAdVdcLh2sbA2AgJTwPhoYwHL3jeQNd1Yxwyo5oqNZLXaQR9FUgoNjJPOUWxsKGnTIJRFNypCb40W2XDqIIJEIkN7sWQjGi4NgqgoKrSUTidibddEzPDSRmmB1XH9GBaZ/hNGgVGs4kgud6lZTdFjzXFahkIIK4cYU2bEumnNylc1apJWCtzuFy4jZc2WFjpx5JRFCqj6ZlKmt3CLo1YUtBnw0ZQaNShWv0R1Fkol1U5TcEBw02UnxRePyEsqbgbcj+bLPi2sLrfTn2P+IAEFjByUdN0i8SsxD7WT0WyPHUibg3CkwePIs+fH7ol9O91EcNdZ5ce1YclnRjhqrHRB9k2oV2tIAuT6JNg8KE5w9GI3ASnHr2q8lvoYMGHHMSZRb6Q21j9EPSqgT5IvBkOfF42681aSk06hfGh1A8eSb4PFj5SDEXG83lciu1ryyoPlJAMbbdYUhpsklrhBM/smUiehSEHnP5KINIOnmfwoD4Zgua8ETcI3CGBz+6FNup96BaAu8NhgRpuVBQxMuMAyUax55IEfP2NxZsNosNh9/Nb7OVn/ABgQA4NknNpcFvMEm5QXEiW2DgSUNhGVWuzU3OaeY/NEtm9Sw/EHF4NOk9rpgkN7trWP+Q1Vmq4N2IaPjMZGU9wh1ja+Y678lQuznbCvRIFZoqt6AB489D5x4q9YPtpRqNMCDFw4QQN5m3onVSvIuOcPDH1IMhr4Eb84UHCcA0kOJggo/ibJrPM2LjBmx68roajXLbAXKEVdODcHkVAXhzmulpaRAsDDhsbq2cKqxTaIsBAHhay8x4e5zXd0kO8dt55hPuDcfqYUk1Gl1Jxt0drInmNVRypcSzK9w0ufcqKnugKnGQ97jJuTc/qpv6oROYJxFGfEdFjBXImRmGmsboeji5Ihp8TZFOLDdxPgPuqJLUx40HoUvr1p6eazFVG7CIQNYnRNNqaqeuigqHZcC46rmEI20QuHKRzlxCRNGo4CQbg6dEdQ70FAgI2mC1ocLrLLj33G/HydapjTCLqYjI3qk39c7YBZ8UnVROP9VeafDJuI9ea7p1gEA0rWda6Y7FufuFCHSVy02CIY26egjyFSCkVmIeIgHX+UdhXtLcwMSLePJAiTC05uPwjZH0m/t4pJh+IkGHXIOvIeSc4IFwzf4zzU1cuxrKdp33RFOgR3mgmDbpP57oaq7Le5RuBqWukoBjKJDsxBvr+60arpB/PIJ85jXCCUFV4e6QWkW2sjY0EfoYJHMEaqWmHtBNxm/PotV6VTQi+9pQNTFPbZwsNlSbdHFHGBrQBoLdb7qduLHNJafEBnzFsDlY/wmNPH0o+VvolYqZPJz2cNMZqkFxAMaxpv5p6OFUDh6VQOymO9YEkg94ESLa38FixC0vDeFNOV4HdeSLidN9bAwVF2h4TSY1ujHEnSbjmsWIHxWqzWi0zA1SqliD8Swnl0WliSTzg+O+DUBqszB0XGtt2pvjcZTxNRgDSxjGutEyTrvyA91ixURV//ADLk6DZEYeiG6D1WLE4VF5t1rOTotLFSK06ELiOixYmmoXnz6rRK2sQloBdhi0sQEjacLYB0lbWIDdNqnFlixI2NnVdtA1I1WliAJYwNFu8eS6qUXFwcw6i4I9uq0sQc7ds4M4m5NzNvNT0eBz/l76LaxRtXjE9LhNPnLvZNcHWDBly2GwWLEKnXoa6qXjTKOuvou6dIvIa3kbnosWJKEswVT/Ye/wBkTTw1QG5Hv9lixRtUgg03a29D9lzVw4d8zQfI/ZaWI2AdTgDHDumD5/ZCHs0/m33+yxYn5UvCV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7338" y="-1112838"/>
            <a:ext cx="4714875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xQTEhUUExQWFhUWGBobGBgYFxocHBgcFxgXFx0YFx4cHCggGB0lHBcXITEhJSkrLi4uFx8zODMsNygtLisBCgoKDg0OGhAQGiwkHyQsLCwsLCwsLCwsLCwsLCwsLCwsLCwsLCwsLCwsLCwsLCwsLCwsLCwsLCwsLCwsLCwsLP/AABEIAKgBLAMBIgACEQEDEQH/xAAcAAACAgMBAQAAAAAAAAAAAAAEBQMGAAECBwj/xAA7EAABAwIEAwYFAwQCAQUBAAABAAIRAyEEEjFBBVFhBiJxgZGhEzKx0fDB4fEUI0JSB2IzFhckcpIV/8QAGAEAAwEBAAAAAAAAAAAAAAAAAAECAwT/xAAgEQEBAAICAwEBAQEAAAAAAAAAAQIRAyESMUFRE3Fh/9oADAMBAAIRAxEAPwCvYbC6Tz0CcVMG34RL4EC0m88v2UfAsffI9odAIB/y8OqLxeX5Xth0GCDMH/U+o9F0MtK48iGg7TsjOD4ttOqHGf5su3m8R+Qo8XTaC2BE6+KaXomGr0qoF4Ntd7bKTD8NeQSNJt4bW/XqqfwTiQaBTOs2JiI5dP2XpfD8OPhtJPegEmSpvTWXZZSpuaYdqP8AqTOyJp0HhsP0Psj8RQINgD+i0KsRbVTs9IzUbTaJIjYql8c4t8Wpb5QInnroiO2HFO98NpsOSrBYcwBBG8G1/BORGWXwwbhSe9FonyT6jwLD1qTc0te4SHNPjaDYpJhMz4pzDTJF7mNul0y4XjPhxTqEwx3WwN4HmnSmiDHcIdSrfDEm4gxzNphE8XZSy95xdUaQMs6jeDy801wuMIqVapc0guAgTsDBveItfXySniL6dTEyflcWzH/1i3K6ZXRLig0ukACydcDxGKMNZTD2z8xaByB7xIv5qwcHp4ekXZGZpi7iDYcvqnFQuBlmSCBZo9SfzZK05ip/E+yTHUqlSuYILnDLEZReC0gyddOaSdo+xdJuEz4ajlLSHE95xewzNzPMHYWK9BxfDKlam9maC8RI2E38tUywPCRSpta4uflaG67AR0U7Xp8/9keOOwmLY92aBaDsHCPPVeodp8CzF0qeKoAZ2RmiO83meZbHpKK4t/xzg398Z2zfUW8JEhV/B8KxGEpGpTfmpOHyEzYzcHw2uiJo3hPDGVGPcXZXAgERMgA9db+6S4o/DqvYBmA0PKb6eaiwXFajWw11pOsH9F3RaXl0yXHU6+qtForFYpzaQAgTpe/Py5pbU42GtIccx2G0n6Jf2kxZpDJmmNTyjbwmVUDjC90EwNUrS7qx/wBW6s+GulxnW0Ih1ItMOuRElukdOqVcNYRJA94/cpixx9dU01YKbqJpNDGQ8amdb2+vsuWiLSleHdCOBtKZbcVqYBlEcLaC6eSGLpOiM4e2DJB8ADdCZezZ1QAFV4i5IR2Krl7tIHL79UOyyZZVxSqlpjmt3eeQC5frK6ZULRZNOz/s+3+04HUPvHUBNm0j6/olXZ2mTTe7YPFtdfbcJwymRYjQkfmymt8fTTKBJEHVFMc6IABjXRRmLE6fmngu6huUlvMsHVINjfoeat3CMKCGucA6Zu7SdCPHReeUaxbptsrBwni1Ro7h30NxJQo+7UYRjHtey2cGQNiIvG0ykTGAhxJuNPzdbxmMdVdmeTNgegHLlupqVelnZDZbcEGwMgge8JxNL6j4HXbyVw7M9r5AY/UDnqOaqvFabR8gygiYmdzpN067HdmA8ivWPcg5WhxBO0ujQeB2RSx3vp6bwriLajZatcSDsv8AbAzekT42UGDeGgMEBo0A5InG4MV6ZZncw7OaSCD5ajosq2JsbwmnUaz49QSyCSGgeUm6Eq4zAMs2mKjryYLje3zHX1T3hvZijSY5t6heZL3nM4mI1O3RUftNwJ2HfmaO4b226DonNVOW524rVAHuNJuQTABcSR5lBUXOc42zOcd+Ym87LTKUtnb9U27KRndrOkjadJ6WM+Stl7pfjsJ8Ii8BwvvvoToucNRjvxmbF/GNYOquNXCEtIc3TcX8LDVJOLsFNggy4n33RKq46ScO4uwtLXDKRoMoHSQQmmF4q02aCfAKs8Ewr61YNdZt5MadPFMcVQdSe9gBLWxD+cjblCLIct0tOHrmdQmVOoYuF57g+PA73Ccf+p6QHeeB9fRTcVzKD+2GIe2g7K0nN3bbZrSel/cKg1cW9lLI55yjYeog+/mjO1Xa0Vm/CpkxILnG0xsPOD5Kp8Q4kxrCPmdHkPBOTTLLLd6A4nGua8iQB810ZguPhrSWEAkdLX2lVPF18x5Tv7qOm5jImTMTOnslstDsRVNXM9wlrXXHPw6BTUcPSeyWhsTyiChsNjGCnkvpymVFRrF0Wu2ACJvCB6OsLUhsRpayKplCYemIuboumy0qmdE02/ymWGw9pcl9EBFNxRy5Uy25Y2II5pvQxYjvC8ac/BKWSdES94J5c/JMpdOaved4rl9KCpGUXRmgxzWm/nkmmoXKSjRBGqlp6rKrbWQkVwPGtpOc1x7rovGhH8ps/jlNsxLpVapsG60/VGlTksh1W7RcmD1QVTtBVm0DySp+64DZ2PkjSf6ZVXzhO7LTfpMc4um3B6zWiXTIFr2lCPwbm0w5hL9SWgGQ0GJP25IXgxD3PaCTlAjxPLzWbuOajySSBAnTx2UlBogm8tIKedmMEalB5ZGZr7yebfz1SrjuGbSqd12vzC9vpIVRNn0eMA55aXDukidu7OytmEeA3K2zQAABsAq9h+PMcKTRF4a6bEHaBN5KfUKM3mFRw1wzuuiZU8aI1SChiDoBp+XU4qtFydVFi4tOHxAtdd8QwTK7CxwkFV3D4yN7Jtg8bm30WdinnXaLhD8K8NN2uJynn08Vx2dxwpVHPIsWwbaXn0srz2ldSrhtF8Z5zNE3EAja9xKptWg9gNJlJ0g3MEySJAsOUBXLudsbjq7iwVOO0QCcwBA0Bv6KpYzFGvUMTJkgTvc/ROOFcKhjn4hsltgCR6jl4pd2nxjaWFP9MxpqwcrrZgTYkk7gEwP+qPR2WmnCcW1rWZZEagmbk3v4ortC8tolzRIiZ/dV3snxfDfCFKrJf/tJFSZnvB0td0PlAVo4oxlRjKBqnK+xcBlOUbXkTtHiovJF+F081rVwSTz2Q9SuvTD/AMfYN7Ya+sD/ALB7T6gthIeL/wDGzqYzMxMtkWdTMgc5DoPsETlxZXhyUhz9YSTiGIDXd4ZoOgO26P7XYX+mxFSiyp8TIGyYymXNa6IvMZhvuq5WoG7i6Hcjqn5b9CYa9pK1drnEtbDSbDkFCWeJPsFJhqQiSRN9el4F99PErVCmSDLoHXqkpJSGYwPCR+6LwWFOuvITfyA3THh/BKr2AD+2DoXakayBr6wrlwvAUabBktbvGJJ84k3VSJpVwXsvVq3JDB/21V44f2Iw+QZ3PJ3IdH7JRgsQc0A77q24LEEJ0YSIsX2IwppRSaWvtDs7j7EwUmw/YJ5Lv7zRHy9038b291cKOMtELTK15iFO6q4Y1UMH2FxReA59Nrf9gS70EAnzWuI9kKzD3HCr5ZT7mPdXVmNLT0U2Kc1xDs0J+VL+WOnndTh2JpNh1Elp2EOj/wDJJSt4ymHAjoQR9V6s9zcvPoucLky5S0EciJ18U5mi8P8A15SHLG1BK9JxHZrDOEimAZmxP0lC0OyGGzXDj0zGPZV5xH8MlAldGFesf2Iou/8AE4sPImR73QbOwpbVZmqB1PV+x8B42R5xN4clHxKjdWe20x0Vg7UcCOHeXMk0joR/geTunIqt1CZVS7ZZY3G6oXC4ksOpFiJ6HUKCo1jak025Q4S8bEzqP9dYhH8K4b8esynOUOmXROUAEyRI8PNddreDtwzhTZU+ISwk2Ag36mLSs3e6wDH5CKNRwzfOySAY3J9dVPgsJSdTqPrOOZrgA0bDnrcm/oqzhqFekGud3c9hcSZmxEyJiZK9B7GYWg6lnyzWMglzrAzsNBpN73TLSr4nDPDzla62hi8Dn1XpHA8W2rRaTYxfmDuCPFVnimCe1xf7c/v4qLhuLLSTcA69FWtlOqs9SgGy5p3ueihfiRoRJ5rjD1jEuPdGtkpxNYVCX05DQYvzCF2rFhqUgkSYUTeLNa4Na7vfTqeSb8FoZabJ1Nz4lM30hqIB5bFZ2npXeANpfGdVBJe4m7tL7Nm9rjwhH9qeIvpN7vdBFn2gOgm86D+EWKdJje6xoFzAA31IVQ7X9p2inUw4BzyItbLrf29UvdK9QoxnHqjgQXC+sG32SWpiyRE+aBLyVNTYCCS4W2VsLbWHDh20H2Pgrl2NxrH0ctSQ9riAXnWCQIPKyoFfjIYYFyDr4JpwziLaozssR8zeR5jodiseTGWOjizv167hSY7pB6b+R0PsjWVQ4ZHjyIVD4Dxh0wU84hx0gsHnf0XHnPF1Y9mfaHslg8a2K1IZwIbVb3XiOo+YdHSF4/2t/wCLsXhialL/AOTRG7AfiNA0zMuT4tnwC9gwHF82seqa0sSDoVWHNrpOXE+VMLg6lV3w2Nc55N2gXEWJdyAOpK9L4L2AZRaH1CKtWJgCGMMj5Zu89bL1s4OiXOcaVPM+MzsozOjTMdT5rmrw2m6A2W+Bt7rox5caxvHY8xxNHKTIgkbny387hD1Hkj9/or3xjs290lsOA5Wd9FWKHCoq5H2jUH9FvjlKwzxrXBME4nMQrPTdlbAF1Hh8OG2AgcgpzSStVjNMbqETSqNHzKFlNSktB72g1nqkpF/UMDoMnlBsp2huoMofEUxYsIA/NFqlVadJ+6ALfX7pBF0IysQZWPc65Deeh5Ic1U5E2mba97GeaYUoKQUqlt/si8LWIKLDlHHFw+OSNpVcwnZK8U5p2uURw/GACDFkrDlGVKAcCDeRBBuCORCrWN7BUHuLmudTB/xFwD0nQdFZRXGxHqpW1hzS3YMsccvbxjspj2UKrjUMB4idhF78tQlHaTiBfiX1BEE92xu1sAedvddGm06n8/lLuKVi9zd4EDyVp30Hw9doqg12lzeUkEHY2vtHmrPw18Amk5uRtzzdO2vIKpOoF4GaLn0hOuxmENWuKLauQuJtlkZQC6ZnxCcoegcN4gyswMqSQbB83HR33QOIwFOm4m4I1HPw9kPW7OYzDVS6m1tWmT8odBIn5rwAfNGOOam85XUywAHO0z3rGxj10lG/w/8AS3AipUL3NJDMpAbJPzGPYT6hNqvDwwMo0xa3mdSSp+zlD4TXNAPeMknXS30FlzxLMXNcBMGfGDIT+jXS0U3BovaBuhn8TaHi4LbjzVc4xxV4YA6BuR+FVTifaMluVnry8OqnR3KRbO1Xac0HxQLSbBzDcdT02HqqPxLGuxNU1KmUEwLWECyVPxOpJud9UHU4plsGzfXmjqMrbkcOqNMwLbJHxHGmcrLlBYjitQ2BgdBc+ZurBwvsnj3tB/p4zCZc5jY6vkyPSUtnMSTD0g5sucJbqJj+VHw3FfBeKjSR01kEaEbjRXzhn/FFR5nEYim0T8tMFxPm7KAfIqyf+02C+G5odVNQiz3P0O3daAI8VLSY1TeH8WbX/wDGSyq0B0co3GzhKsOP4y6sKbniKjWZXkAAOIJhwGxg3VdP/FnEKcOY+iXA2y1HA+7APdWLC9mcYKAfiGNFT/Vpkx1ju5ugMfRZ5Yba45WJ8HxE2/OSYN4+WOEmxVVBLT4Lk1y5wnRc+fFK2xzem8P4+x+6ctxUCdV5nwyARdWulintGkiJEEabhZ2XFXVWahig7QrdfD06kZ2gkaHceBF1U+GcapGq4RB/PdOjidI0TmdhXCV3i+FvaC6mcw5b+XNCCRqIJ23TChj7wETXayoO8L8xqujDm37Y5cWiQarp2IaTlLoMXtKkxuBewhwl7RrGvmN0mr4kPdMQR7+K3llZXowxbHBtjIEXAXGEcYGlhyuhmV6hBA0OyhNd02jlaypFplXBIJEt5dfsgKrJnUwsGIOWDt11XAqnmnE0Rgj7I1hUGFYDrqiQ3Yx5IORxVqLmnKJp0QCiDRGyNnoLTN0zY2yWCx0TGlWslTjwvPBn8/dBkTVZ4j3KJfF9elvqo8M2agJ2A25H3VJL8W4ib2DnR6pp2IxPwsW15J0I01kIHHgFzxaAdut/1XPZ/GMp4lpfo6RJmxgkR5280p7U+gcLxSm6ACDohePcJa6lXc0/Ow2OghoAjloqphahLm5LTeFZ8Biwab2OcAcp+Y20Rljpcu1d4BjIwwc68NmeYAVardpHU35Rdo31PvqjMLxyixmV+UMc3STaZOgnQlUjFVu8TM3MHpNintllfww4zxp9ZxLiQNhP1Sd2Jgnoh61Yus0Eu8DpzRPBi34sPAs39QltOv1BQrCocpMDUnpNgEBi2gOIYXEDWYTPtM9mZhplsidInaFBwbglXEVQ1xgG7ueXc23UrkNOyHZ84otqHu0mOEkjvVMpBhs6DQEr1yjW5WtEfQJdwrBsw7G06be42w/fxmT4pq2sIuICrSnNGoT0KayYBv1SmhiGt1EToUbRsbGQbzJRTgynWRQeHAtIS2tIh2qko15KimqXbDhWX+6OcO89CqqNHRqBK9K4u1rgWkiCvOcdhDSqOhZ5T6vG/HdKubEaRKKHFntuHRH59EtaDbdaxAtZRZKvZzSrh8PAhwEm3S56pjgOLPkibWgfTw2VVw1bIWmTAsfA2R2ExDbkibCw3iOek39VnlguZLvheLg2NiEzoY8O+6oFCsO9caSekAmfKNeqZ4HiAcMk5HC566RrfTbbqsrjpcsq/wBKoef51XeRpiWtPi0FVzh2OdlbmkmL+kzbpHum1PETp7J7sTcZRh4bRdo2D0t+yUcQ4K5l295vv5jdNaFYo5lXmtcOWss+OKRWFo0Q9GmZVu4vwZtTvMs72Piq+6k5rocCD1C6seSWObLjsovCciifhboKjUspGVuaZiQ/bRSsq3hDvk7ea2RyuUw7xAN7LdF1tVDUqlzbajZCMqm+uqei28qzwOpmPYEoFuIDXAm0EfdFNMH6dEsxFMmobWJF9idUCNYyhne46ZnT4ApZiHBtplzXSrLjcrG3uTp+clVf6c1HHKdL/wAJU3q3BcYQ1rnGwAOukCICrHabjfxqrsjj8PlsSNzzSP8Aqq7cO6kHgjnuBu0FLKb7homY+pVZZD3B1bF3tdBYt8EEO/ZOaPDDkMDQSenX3UXEeEtpUw90SRNjz/DZTSk0DwlZzC01DZ30/CpeM0gQHNjaSDMTugnYtpGUAknSRY/wUE/FOiJU7PSbCtAe4zcaHSdU/wCxXFg2v8N5gVSA1xOjtgSdj9Y5pHw/AVaxGQd2YLthvfn5dFYsH2aYwEuOZ3PYeAn3Txl+C9PSKfdOWQ6CRa4Ph0RRxZiHDwSbh9YloI3F/L9wj3NsFqNpv6knw5IrhtWDr6pWCdN1PSpVC8gshoAh0i58FNsns5LViq4q2oKWYviTaY1uTAQXEsQabAXanT7JQanxGw6cwM2Fo5H7qdC0xxuIJMi6XYzv69dtIj2uoTiXMidJv1RGIxhInJE3EaXhGtp8iR4yugrsQV1WqBxv6/dbpUlz5S41vjlMoGq0dPdRMcWmBorZgeHMewl42sUlxPDyCYvCU7O2QuLyQeenjNvsnvC6xe6CIe7cuiABeJ+X3KSVKcao/DV9NNInfxHJKza5dLhgMXnjPEwAekCR9p6IjA44teWubbp+nP8AdVaniO4HNEEO+aJiACcw3Bk+iNp1n5yHG4tGoi0Fs6BZXFcq7YSvewhHsrKu4HEWEzMdfD9CjqVe/RRDsPaVSy4r4dtQZXD9vBQULnVd/Fhy1xZ0kxWC+G6NZULxluAm3G/8SljmzoV08d6c+c7YKshaZUvHILTcKRN1JSpBvVaId0sLqea5qtv8p8guxWIWziQgdPF3SSABJOgGt0uxrMtQB1tO6Dof0NgmGGxAY7OQCADIOhkEfqq/j8YXvDnG0j0zC6KI3xOo8mDMDUj0uosNTIeAyXuINhyAzH9T5K2soUXMzZmy7fMPGPDoklSl8DMGm79Y5CR+p9UaUBxdWABueX51S+nV+G6QZ8QDaf2R5wvxC1ocBmPzO0/bZaw3DA2sWOh7cpg7bfS6VB8cS74eZzhcCRHPnCrXE+JGoYnuhM8Vw1sQHuDeRvHgl/DOFuqiWxAkSfqi7GisE+Ebqxdn+CNqMzVLzdovYc0dw3gDaeYv7ziI0teNvCfVPcDQDAA0aCAE8cf0WosPRFMQ0QByUwup6k7tQ5aVpGdM+DvOS2xPp+FMRU8kk4bXylw5jROMNUafFM5QmL7RUaFalTeHk1f9Y7smAT5/RW3D8TwxDcPmOf4ZczMSS4NsZcbk+N1V+JcMY8hxAztsD4oanXLHXEkSJ8Vz8mNbYVYsZTpuAL2gxpdCOZTHyjKeir5rf3S/M4kiIk5QPDSeqnq4yIWXlYvxiTGscDJkjYoapiHFoEiAiqOKnQqKtTado8Frjy/rLLi/C9wnZGYIlQ/05B2ITHA0Gx9VV1lGUlxohxeBqI6KEjNEX5+qNbStB05rRox1HTZE6O9hn0WuEG5GwSvGYXJ1BCes1M36m877qLOyHBzZka8lOWO1Y5+JLSeRvbl9EVTqHOCHGP4dAQ9VgmAu6LC3391hlHTjksXDsTs46frdNaeIMzFufNVbD1yEz4ZUMm9jt15qPBXkuWGxLQwkqr4vtKTUhvygnxXXEsS5rQ1pu7XwSrDYMTotsOPrthycl3qLIeIGrl6C3VdsqxqEHhWgQj2szDX+FrJpnba6Zio81s1Qf5UD6IjmoSyLXlWWx7IA1su/iMOqGojNIUbmRbVGg8MxVRz7NEN/NUK0Na4l7c7YjTQ2TnB4MvJj5RqTaxNvCf1UGLbndlpgwYAHMnTVIyDMXOhgloNgbxumbqZd85AB/RWLs/2TrFzwQ1psYJExJBI6aLvjXAXUSRUFhoRofApSH2rNOo3NAPdG533QuPxbviS0Hu2Hh18V1WpZT3RqTB8Fy6peBB2AQE+Hxxr5aQESYLomAdVdcLh2sbA2AgJTwPhoYwHL3jeQNd1Yxwyo5oqNZLXaQR9FUgoNjJPOUWxsKGnTIJRFNypCb40W2XDqIIJEIkN7sWQjGi4NgqgoKrSUTidibddEzPDSRmmB1XH9GBaZ/hNGgVGs4kgud6lZTdFjzXFahkIIK4cYU2bEumnNylc1apJWCtzuFy4jZc2WFjpx5JRFCqj6ZlKmt3CLo1YUtBnw0ZQaNShWv0R1Fkol1U5TcEBw02UnxRePyEsqbgbcj+bLPi2sLrfTn2P+IAEFjByUdN0i8SsxD7WT0WyPHUibg3CkwePIs+fH7ol9O91EcNdZ5ce1YclnRjhqrHRB9k2oV2tIAuT6JNg8KE5w9GI3ASnHr2q8lvoYMGHHMSZRb6Q21j9EPSqgT5IvBkOfF42681aSk06hfGh1A8eSb4PFj5SDEXG83lciu1ryyoPlJAMbbdYUhpsklrhBM/smUiehSEHnP5KINIOnmfwoD4Zgua8ETcI3CGBz+6FNup96BaAu8NhgRpuVBQxMuMAyUax55IEfP2NxZsNosNh9/Nb7OVn/ABgQA4NknNpcFvMEm5QXEiW2DgSUNhGVWuzU3OaeY/NEtm9Sw/EHF4NOk9rpgkN7trWP+Q1Vmq4N2IaPjMZGU9wh1ja+Y678lQuznbCvRIFZoqt6AB489D5x4q9YPtpRqNMCDFw4QQN5m3onVSvIuOcPDH1IMhr4Eb84UHCcA0kOJggo/ibJrPM2LjBmx68roajXLbAXKEVdODcHkVAXhzmulpaRAsDDhsbq2cKqxTaIsBAHhay8x4e5zXd0kO8dt55hPuDcfqYUk1Gl1Jxt0drInmNVRypcSzK9w0ufcqKnugKnGQ97jJuTc/qpv6oROYJxFGfEdFjBXImRmGmsboeji5Ihp8TZFOLDdxPgPuqJLUx40HoUvr1p6eazFVG7CIQNYnRNNqaqeuigqHZcC46rmEI20QuHKRzlxCRNGo4CQbg6dEdQ70FAgI2mC1ocLrLLj33G/HydapjTCLqYjI3qk39c7YBZ8UnVROP9VeafDJuI9ea7p1gEA0rWda6Y7FufuFCHSVy02CIY26egjyFSCkVmIeIgHX+UdhXtLcwMSLePJAiTC05uPwjZH0m/t4pJh+IkGHXIOvIeSc4IFwzf4zzU1cuxrKdp33RFOgR3mgmDbpP57oaq7Le5RuBqWukoBjKJDsxBvr+60arpB/PIJ85jXCCUFV4e6QWkW2sjY0EfoYJHMEaqWmHtBNxm/PotV6VTQi+9pQNTFPbZwsNlSbdHFHGBrQBoLdb7qduLHNJafEBnzFsDlY/wmNPH0o+VvolYqZPJz2cNMZqkFxAMaxpv5p6OFUDh6VQOymO9YEkg94ESLa38FixC0vDeFNOV4HdeSLidN9bAwVF2h4TSY1ujHEnSbjmsWIHxWqzWi0zA1SqliD8Swnl0WliSTzg+O+DUBqszB0XGtt2pvjcZTxNRgDSxjGutEyTrvyA91ixURV//ADLk6DZEYeiG6D1WLE4VF5t1rOTotLFSK06ELiOixYmmoXnz6rRK2sQloBdhi0sQEjacLYB0lbWIDdNqnFlixI2NnVdtA1I1WliAJYwNFu8eS6qUXFwcw6i4I9uq0sQc7ds4M4m5NzNvNT0eBz/l76LaxRtXjE9LhNPnLvZNcHWDBly2GwWLEKnXoa6qXjTKOuvou6dIvIa3kbnosWJKEswVT/Ye/wBkTTw1QG5Hv9lixRtUgg03a29D9lzVw4d8zQfI/ZaWI2AdTgDHDumD5/ZCHs0/m33+yxYn5UvCV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39738" y="-960438"/>
            <a:ext cx="4714875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03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3000">
        <p14:flash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ndon Global Warming HD Wallpaper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6522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1" y="2133600"/>
            <a:ext cx="7924800" cy="4114800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Global warming is the increase of the Earth’s average surface temperature due to greenhouse gases, such as carbon dioxide, which trap heat that would otherwise escape. </a:t>
            </a:r>
          </a:p>
        </p:txBody>
      </p:sp>
    </p:spTree>
    <p:extLst>
      <p:ext uri="{BB962C8B-B14F-4D97-AF65-F5344CB8AC3E}">
        <p14:creationId xmlns:p14="http://schemas.microsoft.com/office/powerpoint/2010/main" val="1087119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1329"/>
          <a:stretch/>
        </p:blipFill>
        <p:spPr>
          <a:xfrm>
            <a:off x="0" y="0"/>
            <a:ext cx="9289143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2171" y="838200"/>
            <a:ext cx="7924800" cy="464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burning of fossil fuels has been labeled the leading cause of global warming, due to the increased emission of carbon dioxide in the last 30 years. </a:t>
            </a:r>
          </a:p>
          <a:p>
            <a:r>
              <a:rPr lang="en-US" sz="3200" dirty="0" smtClean="0"/>
              <a:t>A group of 1300 scientific experts from countries all over the world have concluded that there is a better than 90% probability that human activities over the last 250 years have warmed the planet.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4083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4000">
        <p:fade/>
      </p:transition>
    </mc:Choice>
    <mc:Fallback>
      <p:transition spd="med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55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512618" y="1330036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Greenhouse gas levels are higher now than they have been within the last 650 000 years.</a:t>
            </a:r>
          </a:p>
          <a:p>
            <a:pPr marL="457200" indent="-4572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Climate temperatures are changing at a pace so rapid that animals are unable to adapt, and are dying as a result. </a:t>
            </a:r>
          </a:p>
          <a:p>
            <a:pPr marL="457200" indent="-4572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Eleven of the twelve hottest years have occurred within 1995 and 2006.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194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1000">
        <p:fade/>
      </p:transition>
    </mc:Choice>
    <mc:Fallback>
      <p:transition spd="med" advClick="0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80" b="1099"/>
          <a:stretch/>
        </p:blipFill>
        <p:spPr>
          <a:xfrm>
            <a:off x="1" y="0"/>
            <a:ext cx="9143999" cy="6858000"/>
          </a:xfrm>
        </p:spPr>
      </p:pic>
      <p:sp>
        <p:nvSpPr>
          <p:cNvPr id="9" name="TextBox 8"/>
          <p:cNvSpPr txBox="1"/>
          <p:nvPr/>
        </p:nvSpPr>
        <p:spPr>
          <a:xfrm>
            <a:off x="685800" y="1295400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Research indicates that sea levels worldwide have been rising at a rate of 0.14 inches per year since the early 1990’s.  </a:t>
            </a:r>
          </a:p>
          <a:p>
            <a:pPr marL="285750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There is more carbon dioxide in the atmosphere today than at any point in the last 800,000 years.</a:t>
            </a:r>
          </a:p>
        </p:txBody>
      </p:sp>
    </p:spTree>
    <p:extLst>
      <p:ext uri="{BB962C8B-B14F-4D97-AF65-F5344CB8AC3E}">
        <p14:creationId xmlns:p14="http://schemas.microsoft.com/office/powerpoint/2010/main" val="841098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9000">
        <p:fade/>
      </p:transition>
    </mc:Choice>
    <mc:Fallback>
      <p:transition spd="med" advClick="0" advTm="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17" b="2259"/>
          <a:stretch/>
        </p:blipFill>
        <p:spPr>
          <a:xfrm>
            <a:off x="1" y="0"/>
            <a:ext cx="9143999" cy="6858000"/>
          </a:xfrm>
        </p:spPr>
      </p:pic>
      <p:sp>
        <p:nvSpPr>
          <p:cNvPr id="6" name="TextBox 5"/>
          <p:cNvSpPr txBox="1"/>
          <p:nvPr/>
        </p:nvSpPr>
        <p:spPr>
          <a:xfrm>
            <a:off x="914400" y="1676400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40% of the 6 billion tons of carbon dioxide emitted by the United States comes from power plants alone.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Emissions such as carbon dioxide, nitrous oxide and other greenhouse gases are unable to be removed for many decades.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5266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1000">
        <p:fade/>
      </p:transition>
    </mc:Choice>
    <mc:Fallback>
      <p:transition spd="med" advClick="0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09"/>
          <a:stretch/>
        </p:blipFill>
        <p:spPr>
          <a:xfrm>
            <a:off x="15240" y="15240"/>
            <a:ext cx="9128760" cy="6842760"/>
          </a:xfrm>
        </p:spPr>
      </p:pic>
      <p:sp>
        <p:nvSpPr>
          <p:cNvPr id="6" name="TextBox 5"/>
          <p:cNvSpPr txBox="1"/>
          <p:nvPr/>
        </p:nvSpPr>
        <p:spPr>
          <a:xfrm>
            <a:off x="685800" y="9906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Since the early 20</a:t>
            </a:r>
            <a:r>
              <a:rPr lang="en-US" sz="3600" b="1" baseline="300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36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 century, the surface temperature of Earth has risen by 1.4 degrees Fahrenheit.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After samples were taken from the Antarctic core, it was revealed that levels of methane and carbon dioxide have increased by  38% and 148%, since the 1750s. </a:t>
            </a:r>
            <a:endParaRPr lang="en-US" sz="36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556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3000">
        <p:fade/>
      </p:transition>
    </mc:Choice>
    <mc:Fallback>
      <p:transition spd="med" advClick="0" advTm="1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i="1" dirty="0"/>
              <a:t>“Global warming is not a conqueror to kneel before – but a challenge to rise to. A challenge we must rise to.” – Joe Lieberman </a:t>
            </a:r>
          </a:p>
          <a:p>
            <a:endParaRPr lang="en-US" dirty="0"/>
          </a:p>
        </p:txBody>
      </p:sp>
      <p:pic>
        <p:nvPicPr>
          <p:cNvPr id="1026" name="Picture 2" descr="Stop Global Warming hd wallpaper background - Stop Global Warmi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0" y="262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0" y="762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676400"/>
            <a:ext cx="6781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“Global warming is not a conqueror to kneel before – but a challenge to rise to. A challenge we must rise to.” – Joe Leiberman </a:t>
            </a:r>
            <a:endParaRPr lang="en-US" sz="4000" b="1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797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http://environment.nationalgeographic.com/environment/global-warming/gw-overview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r>
              <a:rPr lang="en-US" sz="2400" dirty="0">
                <a:hlinkClick r:id="rId3"/>
              </a:rPr>
              <a:t>http://planetsave.com/2009/06/07/global-warming-effects-and-causes-a-top-10-list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www.conserve-energy-future.com/various-global-warming-facts.php</a:t>
            </a:r>
            <a:endParaRPr lang="en-US" sz="2400" dirty="0" smtClean="0"/>
          </a:p>
          <a:p>
            <a:r>
              <a:rPr lang="en-US" sz="2400" dirty="0">
                <a:hlinkClick r:id="rId5"/>
              </a:rPr>
              <a:t>http://guardianlv.com/2014/03/global-warming-top-evidence-that-it-is-real</a:t>
            </a:r>
            <a:r>
              <a:rPr lang="en-US" sz="2400" dirty="0" smtClean="0">
                <a:hlinkClick r:id="rId5"/>
              </a:rPr>
              <a:t>/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525601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6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104</TotalTime>
  <Words>354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Horizon</vt:lpstr>
      <vt:lpstr>Global warming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NBDOE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warming</dc:title>
  <dc:creator>Student</dc:creator>
  <cp:lastModifiedBy>Student</cp:lastModifiedBy>
  <cp:revision>14</cp:revision>
  <dcterms:created xsi:type="dcterms:W3CDTF">2014-11-28T18:28:58Z</dcterms:created>
  <dcterms:modified xsi:type="dcterms:W3CDTF">2014-12-15T18:56:56Z</dcterms:modified>
</cp:coreProperties>
</file>