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E70C1B-7F7F-4C25-AD28-B1BBF3EAEEF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390068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70C1B-7F7F-4C25-AD28-B1BBF3EAEEF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286281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70C1B-7F7F-4C25-AD28-B1BBF3EAEEF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269268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70C1B-7F7F-4C25-AD28-B1BBF3EAEEF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253596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70C1B-7F7F-4C25-AD28-B1BBF3EAEEF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377393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E70C1B-7F7F-4C25-AD28-B1BBF3EAEEF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348144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70C1B-7F7F-4C25-AD28-B1BBF3EAEEF9}"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375383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70C1B-7F7F-4C25-AD28-B1BBF3EAEEF9}"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224215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70C1B-7F7F-4C25-AD28-B1BBF3EAEEF9}"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345337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70C1B-7F7F-4C25-AD28-B1BBF3EAEEF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191637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70C1B-7F7F-4C25-AD28-B1BBF3EAEEF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F09E2-53A7-4472-91A5-0776E236E152}" type="slidenum">
              <a:rPr lang="en-US" smtClean="0"/>
              <a:t>‹#›</a:t>
            </a:fld>
            <a:endParaRPr lang="en-US"/>
          </a:p>
        </p:txBody>
      </p:sp>
    </p:spTree>
    <p:extLst>
      <p:ext uri="{BB962C8B-B14F-4D97-AF65-F5344CB8AC3E}">
        <p14:creationId xmlns:p14="http://schemas.microsoft.com/office/powerpoint/2010/main" val="308301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70C1B-7F7F-4C25-AD28-B1BBF3EAEEF9}" type="datetimeFigureOut">
              <a:rPr lang="en-US" smtClean="0"/>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F09E2-53A7-4472-91A5-0776E236E152}" type="slidenum">
              <a:rPr lang="en-US" smtClean="0"/>
              <a:t>‹#›</a:t>
            </a:fld>
            <a:endParaRPr lang="en-US"/>
          </a:p>
        </p:txBody>
      </p:sp>
    </p:spTree>
    <p:extLst>
      <p:ext uri="{BB962C8B-B14F-4D97-AF65-F5344CB8AC3E}">
        <p14:creationId xmlns:p14="http://schemas.microsoft.com/office/powerpoint/2010/main" val="109829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mvhs.nbed.nb.ca/other/video/soldering-101-battery-update-mr-whalen"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mvhs.nbed.nb.ca/other/video/dive-2-testing-rov-studen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 y="0"/>
            <a:ext cx="927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200" y="914400"/>
            <a:ext cx="7772400" cy="1470025"/>
          </a:xfrm>
        </p:spPr>
        <p:txBody>
          <a:bodyPr/>
          <a:lstStyle/>
          <a:p>
            <a:r>
              <a:rPr lang="en-US" dirty="0" err="1" smtClean="0">
                <a:solidFill>
                  <a:srgbClr val="C00000"/>
                </a:solidFill>
              </a:rPr>
              <a:t>OpenROV</a:t>
            </a:r>
            <a:r>
              <a:rPr lang="en-US" dirty="0" smtClean="0">
                <a:solidFill>
                  <a:srgbClr val="C00000"/>
                </a:solidFill>
              </a:rPr>
              <a:t> </a:t>
            </a:r>
            <a:endParaRPr lang="en-US" dirty="0">
              <a:solidFill>
                <a:srgbClr val="C00000"/>
              </a:solidFill>
            </a:endParaRPr>
          </a:p>
        </p:txBody>
      </p:sp>
      <p:sp>
        <p:nvSpPr>
          <p:cNvPr id="3" name="Subtitle 2"/>
          <p:cNvSpPr>
            <a:spLocks noGrp="1"/>
          </p:cNvSpPr>
          <p:nvPr>
            <p:ph type="subTitle" idx="1"/>
          </p:nvPr>
        </p:nvSpPr>
        <p:spPr>
          <a:xfrm>
            <a:off x="1143000" y="4419600"/>
            <a:ext cx="6400800" cy="1752600"/>
          </a:xfrm>
        </p:spPr>
        <p:txBody>
          <a:bodyPr>
            <a:normAutofit/>
          </a:bodyPr>
          <a:lstStyle/>
          <a:p>
            <a:r>
              <a:rPr lang="en-US" sz="2400" dirty="0" smtClean="0">
                <a:solidFill>
                  <a:srgbClr val="C00000"/>
                </a:solidFill>
              </a:rPr>
              <a:t>Computer Science 110</a:t>
            </a:r>
          </a:p>
          <a:p>
            <a:r>
              <a:rPr lang="en-US" sz="2400" dirty="0" smtClean="0">
                <a:solidFill>
                  <a:srgbClr val="C00000"/>
                </a:solidFill>
              </a:rPr>
              <a:t>By: Julia Wierzchoslawska </a:t>
            </a:r>
            <a:endParaRPr lang="en-US" sz="2400" dirty="0">
              <a:solidFill>
                <a:srgbClr val="C00000"/>
              </a:solidFill>
            </a:endParaRPr>
          </a:p>
        </p:txBody>
      </p:sp>
    </p:spTree>
    <p:extLst>
      <p:ext uri="{BB962C8B-B14F-4D97-AF65-F5344CB8AC3E}">
        <p14:creationId xmlns:p14="http://schemas.microsoft.com/office/powerpoint/2010/main" val="1270052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0" y="0"/>
            <a:ext cx="9144000" cy="686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457200"/>
            <a:ext cx="7772400" cy="1470025"/>
          </a:xfrm>
        </p:spPr>
        <p:txBody>
          <a:bodyPr/>
          <a:lstStyle/>
          <a:p>
            <a:r>
              <a:rPr lang="en-US" dirty="0" smtClean="0">
                <a:solidFill>
                  <a:srgbClr val="C00000"/>
                </a:solidFill>
              </a:rPr>
              <a:t>Robot</a:t>
            </a:r>
            <a:r>
              <a:rPr lang="en-US" dirty="0" smtClean="0">
                <a:solidFill>
                  <a:srgbClr val="FF0000"/>
                </a:solidFill>
              </a:rPr>
              <a:t> </a:t>
            </a:r>
            <a:endParaRPr lang="en-US" dirty="0">
              <a:solidFill>
                <a:srgbClr val="FF0000"/>
              </a:solidFill>
            </a:endParaRPr>
          </a:p>
        </p:txBody>
      </p:sp>
      <p:sp>
        <p:nvSpPr>
          <p:cNvPr id="3" name="Subtitle 2"/>
          <p:cNvSpPr>
            <a:spLocks noGrp="1"/>
          </p:cNvSpPr>
          <p:nvPr>
            <p:ph type="subTitle" idx="1"/>
          </p:nvPr>
        </p:nvSpPr>
        <p:spPr>
          <a:xfrm>
            <a:off x="1371600" y="2590800"/>
            <a:ext cx="6553200" cy="2742242"/>
          </a:xfrm>
        </p:spPr>
        <p:txBody>
          <a:bodyPr>
            <a:normAutofit/>
          </a:bodyPr>
          <a:lstStyle/>
          <a:p>
            <a:r>
              <a:rPr lang="en-US" sz="2400" dirty="0" smtClean="0">
                <a:solidFill>
                  <a:srgbClr val="C00000"/>
                </a:solidFill>
              </a:rPr>
              <a:t>We started with the already assembled </a:t>
            </a:r>
            <a:r>
              <a:rPr lang="en-US" sz="2400" dirty="0" err="1" smtClean="0">
                <a:solidFill>
                  <a:srgbClr val="C00000"/>
                </a:solidFill>
              </a:rPr>
              <a:t>OpenROV</a:t>
            </a:r>
            <a:r>
              <a:rPr lang="en-US" sz="2400" dirty="0" smtClean="0">
                <a:solidFill>
                  <a:srgbClr val="C00000"/>
                </a:solidFill>
              </a:rPr>
              <a:t>. Our initial plan was to modify and use the already assembled one, then build our own. But The already assembled </a:t>
            </a:r>
            <a:r>
              <a:rPr lang="en-US" sz="2400" dirty="0" err="1" smtClean="0">
                <a:solidFill>
                  <a:srgbClr val="C00000"/>
                </a:solidFill>
              </a:rPr>
              <a:t>OpenROV</a:t>
            </a:r>
            <a:r>
              <a:rPr lang="en-US" sz="2400" dirty="0" smtClean="0">
                <a:solidFill>
                  <a:srgbClr val="C00000"/>
                </a:solidFill>
              </a:rPr>
              <a:t> had and still has little problems, so instead of building one from scratch we just stuck with the </a:t>
            </a:r>
            <a:r>
              <a:rPr lang="en-US" sz="2400" dirty="0" smtClean="0">
                <a:solidFill>
                  <a:srgbClr val="C00000"/>
                </a:solidFill>
              </a:rPr>
              <a:t>already assembled one</a:t>
            </a:r>
            <a:r>
              <a:rPr lang="en-US" sz="2400" dirty="0" smtClean="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4019268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6" y="0"/>
            <a:ext cx="917619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304800"/>
            <a:ext cx="7772400" cy="1470025"/>
          </a:xfrm>
        </p:spPr>
        <p:txBody>
          <a:bodyPr/>
          <a:lstStyle/>
          <a:p>
            <a:r>
              <a:rPr lang="en-US" dirty="0" smtClean="0">
                <a:solidFill>
                  <a:srgbClr val="C00000"/>
                </a:solidFill>
              </a:rPr>
              <a:t>The </a:t>
            </a:r>
            <a:r>
              <a:rPr lang="en-US" dirty="0" smtClean="0">
                <a:solidFill>
                  <a:srgbClr val="C00000"/>
                </a:solidFill>
              </a:rPr>
              <a:t>Beginning  </a:t>
            </a:r>
            <a:endParaRPr lang="en-US" dirty="0">
              <a:solidFill>
                <a:srgbClr val="C00000"/>
              </a:solidFill>
            </a:endParaRPr>
          </a:p>
        </p:txBody>
      </p:sp>
      <p:sp>
        <p:nvSpPr>
          <p:cNvPr id="3" name="Subtitle 2"/>
          <p:cNvSpPr>
            <a:spLocks noGrp="1"/>
          </p:cNvSpPr>
          <p:nvPr>
            <p:ph type="subTitle" idx="1"/>
          </p:nvPr>
        </p:nvSpPr>
        <p:spPr>
          <a:xfrm>
            <a:off x="1219200" y="1752600"/>
            <a:ext cx="7010400" cy="4038600"/>
          </a:xfrm>
        </p:spPr>
        <p:txBody>
          <a:bodyPr>
            <a:noAutofit/>
          </a:bodyPr>
          <a:lstStyle/>
          <a:p>
            <a:r>
              <a:rPr lang="en-US" sz="2400" dirty="0" smtClean="0">
                <a:solidFill>
                  <a:srgbClr val="C00000"/>
                </a:solidFill>
              </a:rPr>
              <a:t>The first things we did was basically learn about the </a:t>
            </a:r>
            <a:r>
              <a:rPr lang="en-US" sz="2400" dirty="0" err="1" smtClean="0">
                <a:solidFill>
                  <a:srgbClr val="C00000"/>
                </a:solidFill>
              </a:rPr>
              <a:t>OpenROV</a:t>
            </a:r>
            <a:r>
              <a:rPr lang="en-US" sz="2400" dirty="0" smtClean="0">
                <a:solidFill>
                  <a:srgbClr val="C00000"/>
                </a:solidFill>
              </a:rPr>
              <a:t>, we kind of read some instruction, and talked about what we were going to do. Before we could really start playing around with it we had to get the robot to start. So batteries, we ordered them from Singapore, and they were quite expensive.  To make the batteries fit properly in the </a:t>
            </a:r>
            <a:r>
              <a:rPr lang="en-US" sz="2400" dirty="0" smtClean="0">
                <a:solidFill>
                  <a:srgbClr val="C00000"/>
                </a:solidFill>
              </a:rPr>
              <a:t>battery </a:t>
            </a:r>
            <a:r>
              <a:rPr lang="en-US" sz="2400" dirty="0" smtClean="0">
                <a:solidFill>
                  <a:srgbClr val="C00000"/>
                </a:solidFill>
              </a:rPr>
              <a:t>tubes we had to do some soldering. Mr. Whalen came in during our </a:t>
            </a:r>
            <a:r>
              <a:rPr lang="en-US" sz="2400" dirty="0" err="1" smtClean="0">
                <a:solidFill>
                  <a:srgbClr val="C00000"/>
                </a:solidFill>
              </a:rPr>
              <a:t>indep</a:t>
            </a:r>
            <a:r>
              <a:rPr lang="en-US" sz="2400" dirty="0" smtClean="0">
                <a:solidFill>
                  <a:srgbClr val="C00000"/>
                </a:solidFill>
              </a:rPr>
              <a:t> and class to help and show </a:t>
            </a:r>
            <a:r>
              <a:rPr lang="en-US" sz="2400" dirty="0" smtClean="0">
                <a:solidFill>
                  <a:srgbClr val="C00000"/>
                </a:solidFill>
              </a:rPr>
              <a:t>us how to solder the parts . </a:t>
            </a:r>
            <a:r>
              <a:rPr lang="en-US" sz="2400" dirty="0" smtClean="0">
                <a:solidFill>
                  <a:srgbClr val="C00000"/>
                </a:solidFill>
              </a:rPr>
              <a:t>Check out the video by clicking on the link bellow!</a:t>
            </a:r>
            <a:endParaRPr lang="en-US" sz="2400" dirty="0">
              <a:solidFill>
                <a:srgbClr val="C00000"/>
              </a:solidFill>
            </a:endParaRPr>
          </a:p>
        </p:txBody>
      </p:sp>
      <p:sp>
        <p:nvSpPr>
          <p:cNvPr id="4" name="Rectangle 3"/>
          <p:cNvSpPr/>
          <p:nvPr/>
        </p:nvSpPr>
        <p:spPr>
          <a:xfrm>
            <a:off x="4191000" y="6019800"/>
            <a:ext cx="4572000" cy="646331"/>
          </a:xfrm>
          <a:prstGeom prst="rect">
            <a:avLst/>
          </a:prstGeom>
        </p:spPr>
        <p:txBody>
          <a:bodyPr>
            <a:spAutoFit/>
          </a:bodyPr>
          <a:lstStyle/>
          <a:p>
            <a:r>
              <a:rPr lang="en-US" dirty="0" smtClean="0">
                <a:hlinkClick r:id="rId3"/>
              </a:rPr>
              <a:t>http://mvhs.nbed.nb.ca/other/video/soldering-101-battery-update-mr-whalen</a:t>
            </a:r>
            <a:endParaRPr lang="en-US" dirty="0"/>
          </a:p>
        </p:txBody>
      </p:sp>
    </p:spTree>
    <p:extLst>
      <p:ext uri="{BB962C8B-B14F-4D97-AF65-F5344CB8AC3E}">
        <p14:creationId xmlns:p14="http://schemas.microsoft.com/office/powerpoint/2010/main" val="3242680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419225" y="1066800"/>
            <a:ext cx="7772400" cy="1470025"/>
          </a:xfrm>
        </p:spPr>
        <p:txBody>
          <a:bodyPr/>
          <a:lstStyle/>
          <a:p>
            <a:r>
              <a:rPr lang="en-US" dirty="0" smtClean="0">
                <a:solidFill>
                  <a:srgbClr val="C00000"/>
                </a:solidFill>
              </a:rPr>
              <a:t>First </a:t>
            </a:r>
            <a:r>
              <a:rPr lang="en-US" dirty="0" smtClean="0">
                <a:solidFill>
                  <a:srgbClr val="C00000"/>
                </a:solidFill>
              </a:rPr>
              <a:t>Dive</a:t>
            </a:r>
            <a:r>
              <a:rPr lang="en-US" dirty="0">
                <a:solidFill>
                  <a:srgbClr val="C00000"/>
                </a:solidFill>
              </a:rPr>
              <a:t>!</a:t>
            </a:r>
            <a:r>
              <a:rPr lang="en-US" sz="2000" dirty="0" smtClean="0">
                <a:solidFill>
                  <a:srgbClr val="C00000"/>
                </a:solidFill>
              </a:rPr>
              <a:t>(with </a:t>
            </a:r>
            <a:r>
              <a:rPr lang="en-US" sz="2000" dirty="0" smtClean="0">
                <a:solidFill>
                  <a:srgbClr val="C00000"/>
                </a:solidFill>
              </a:rPr>
              <a:t>the class)</a:t>
            </a:r>
            <a:endParaRPr lang="en-US" sz="2000" dirty="0">
              <a:solidFill>
                <a:srgbClr val="C00000"/>
              </a:solidFill>
            </a:endParaRPr>
          </a:p>
        </p:txBody>
      </p:sp>
      <p:sp>
        <p:nvSpPr>
          <p:cNvPr id="3" name="Subtitle 2"/>
          <p:cNvSpPr>
            <a:spLocks noGrp="1"/>
          </p:cNvSpPr>
          <p:nvPr>
            <p:ph type="subTitle" idx="1"/>
          </p:nvPr>
        </p:nvSpPr>
        <p:spPr>
          <a:xfrm>
            <a:off x="1600200" y="2590800"/>
            <a:ext cx="7086600" cy="2743200"/>
          </a:xfrm>
        </p:spPr>
        <p:txBody>
          <a:bodyPr>
            <a:noAutofit/>
          </a:bodyPr>
          <a:lstStyle/>
          <a:p>
            <a:r>
              <a:rPr lang="en-US" sz="2400" dirty="0" smtClean="0">
                <a:solidFill>
                  <a:srgbClr val="C00000"/>
                </a:solidFill>
              </a:rPr>
              <a:t>After getting the </a:t>
            </a:r>
            <a:r>
              <a:rPr lang="en-US" sz="2400" dirty="0" err="1" smtClean="0">
                <a:solidFill>
                  <a:srgbClr val="C00000"/>
                </a:solidFill>
              </a:rPr>
              <a:t>OpenROV</a:t>
            </a:r>
            <a:r>
              <a:rPr lang="en-US" sz="2400" dirty="0" smtClean="0">
                <a:solidFill>
                  <a:srgbClr val="C00000"/>
                </a:solidFill>
              </a:rPr>
              <a:t> all hooked up to the computer, and getting a handle on the controls we were ready for our first dive</a:t>
            </a:r>
            <a:r>
              <a:rPr lang="en-US" sz="2400" dirty="0" smtClean="0">
                <a:solidFill>
                  <a:srgbClr val="C00000"/>
                </a:solidFill>
              </a:rPr>
              <a:t>! Its was somewhat successful</a:t>
            </a:r>
            <a:r>
              <a:rPr lang="en-US" sz="2400" dirty="0" smtClean="0">
                <a:solidFill>
                  <a:srgbClr val="C00000"/>
                </a:solidFill>
              </a:rPr>
              <a:t>, one of the problems was controlling the </a:t>
            </a:r>
            <a:r>
              <a:rPr lang="en-US" sz="2400" dirty="0" err="1" smtClean="0">
                <a:solidFill>
                  <a:srgbClr val="C00000"/>
                </a:solidFill>
              </a:rPr>
              <a:t>OpenRov</a:t>
            </a:r>
            <a:r>
              <a:rPr lang="en-US" sz="2400" dirty="0" smtClean="0">
                <a:solidFill>
                  <a:srgbClr val="C00000"/>
                </a:solidFill>
              </a:rPr>
              <a:t>. We tried hooking up a remote control but we couldn’t get it connected, so were stuck with using the keyboard. Another problem with the first dive was condensation in the camera tube. You can watch our dive on the link below.</a:t>
            </a:r>
            <a:endParaRPr lang="en-US" sz="2400" dirty="0">
              <a:solidFill>
                <a:srgbClr val="C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295202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33425" y="6096000"/>
            <a:ext cx="4572000" cy="646331"/>
          </a:xfrm>
          <a:prstGeom prst="rect">
            <a:avLst/>
          </a:prstGeom>
        </p:spPr>
        <p:txBody>
          <a:bodyPr>
            <a:spAutoFit/>
          </a:bodyPr>
          <a:lstStyle/>
          <a:p>
            <a:r>
              <a:rPr lang="en-US" dirty="0">
                <a:hlinkClick r:id="rId4"/>
              </a:rPr>
              <a:t>http://mvhs.nbed.nb.ca/other/video/dive-2-testing-rov-students</a:t>
            </a:r>
            <a:endParaRPr lang="en-US" dirty="0"/>
          </a:p>
        </p:txBody>
      </p:sp>
    </p:spTree>
    <p:extLst>
      <p:ext uri="{BB962C8B-B14F-4D97-AF65-F5344CB8AC3E}">
        <p14:creationId xmlns:p14="http://schemas.microsoft.com/office/powerpoint/2010/main" val="234977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OpenROV</a:t>
            </a:r>
            <a:r>
              <a:rPr lang="en-US" dirty="0" smtClean="0"/>
              <a:t> Community </a:t>
            </a:r>
            <a:endParaRPr lang="en-US" dirty="0"/>
          </a:p>
        </p:txBody>
      </p:sp>
      <p:sp>
        <p:nvSpPr>
          <p:cNvPr id="3" name="Subtitle 2"/>
          <p:cNvSpPr>
            <a:spLocks noGrp="1"/>
          </p:cNvSpPr>
          <p:nvPr>
            <p:ph type="subTitle" idx="1"/>
          </p:nvPr>
        </p:nvSpPr>
        <p:spPr/>
        <p:txBody>
          <a:bodyPr>
            <a:noAutofit/>
          </a:bodyPr>
          <a:lstStyle/>
          <a:p>
            <a:r>
              <a:rPr lang="en-US" sz="2400" dirty="0" smtClean="0">
                <a:solidFill>
                  <a:schemeClr val="tx1"/>
                </a:solidFill>
              </a:rPr>
              <a:t>The </a:t>
            </a:r>
            <a:r>
              <a:rPr lang="en-US" sz="2400" dirty="0" err="1" smtClean="0">
                <a:solidFill>
                  <a:schemeClr val="tx1"/>
                </a:solidFill>
              </a:rPr>
              <a:t>OpenRov</a:t>
            </a:r>
            <a:r>
              <a:rPr lang="en-US" sz="2400" dirty="0" smtClean="0">
                <a:solidFill>
                  <a:schemeClr val="tx1"/>
                </a:solidFill>
              </a:rPr>
              <a:t> website allows anybody who has any problems to put out a question about there </a:t>
            </a:r>
            <a:r>
              <a:rPr lang="en-US" sz="2400" dirty="0" err="1" smtClean="0">
                <a:solidFill>
                  <a:schemeClr val="tx1"/>
                </a:solidFill>
              </a:rPr>
              <a:t>OpenROV</a:t>
            </a:r>
            <a:r>
              <a:rPr lang="en-US" sz="2400" dirty="0" smtClean="0">
                <a:solidFill>
                  <a:schemeClr val="tx1"/>
                </a:solidFill>
              </a:rPr>
              <a:t>. So basically you just ask a question and wait for someone to give you advice on your problem. This website really has helped us get through a lot of our problems with the </a:t>
            </a:r>
            <a:r>
              <a:rPr lang="en-US" sz="2400" dirty="0" err="1" smtClean="0">
                <a:solidFill>
                  <a:schemeClr val="tx1"/>
                </a:solidFill>
              </a:rPr>
              <a:t>OpenROV</a:t>
            </a:r>
            <a:r>
              <a:rPr lang="en-US" sz="2400" dirty="0" smtClean="0">
                <a:solidFill>
                  <a:schemeClr val="tx1"/>
                </a:solidFill>
              </a:rPr>
              <a:t>. </a:t>
            </a:r>
            <a:endParaRPr lang="en-US" sz="2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0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055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1" y="0"/>
            <a:ext cx="91521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62000" y="152400"/>
            <a:ext cx="7772400" cy="1470025"/>
          </a:xfrm>
        </p:spPr>
        <p:txBody>
          <a:bodyPr/>
          <a:lstStyle/>
          <a:p>
            <a:r>
              <a:rPr lang="en-US" dirty="0" smtClean="0">
                <a:solidFill>
                  <a:srgbClr val="C00000"/>
                </a:solidFill>
              </a:rPr>
              <a:t>Skype with David Murphy! </a:t>
            </a:r>
            <a:endParaRPr lang="en-US" dirty="0">
              <a:solidFill>
                <a:srgbClr val="C00000"/>
              </a:solidFill>
            </a:endParaRPr>
          </a:p>
        </p:txBody>
      </p:sp>
      <p:sp>
        <p:nvSpPr>
          <p:cNvPr id="3" name="Subtitle 2"/>
          <p:cNvSpPr>
            <a:spLocks noGrp="1"/>
          </p:cNvSpPr>
          <p:nvPr>
            <p:ph type="subTitle" idx="1"/>
          </p:nvPr>
        </p:nvSpPr>
        <p:spPr>
          <a:xfrm>
            <a:off x="914400" y="2819400"/>
            <a:ext cx="7620000" cy="3276600"/>
          </a:xfrm>
        </p:spPr>
        <p:txBody>
          <a:bodyPr>
            <a:normAutofit/>
          </a:bodyPr>
          <a:lstStyle/>
          <a:p>
            <a:r>
              <a:rPr lang="en-US" sz="2400" dirty="0" smtClean="0">
                <a:solidFill>
                  <a:srgbClr val="C00000"/>
                </a:solidFill>
              </a:rPr>
              <a:t>David Murphy’s this guy from Nova scotia who built his own under water robots. We got in contact with him through the </a:t>
            </a:r>
            <a:r>
              <a:rPr lang="en-US" sz="2400" dirty="0" err="1">
                <a:solidFill>
                  <a:srgbClr val="C00000"/>
                </a:solidFill>
              </a:rPr>
              <a:t>O</a:t>
            </a:r>
            <a:r>
              <a:rPr lang="en-US" sz="2400" dirty="0" err="1" smtClean="0">
                <a:solidFill>
                  <a:srgbClr val="C00000"/>
                </a:solidFill>
              </a:rPr>
              <a:t>penROV</a:t>
            </a:r>
            <a:r>
              <a:rPr lang="en-US" sz="2400" dirty="0" smtClean="0">
                <a:solidFill>
                  <a:srgbClr val="C00000"/>
                </a:solidFill>
              </a:rPr>
              <a:t> website, after emailing him we decided to set up a skype session. We made up a list of questions to ask him about our problems with our </a:t>
            </a:r>
            <a:r>
              <a:rPr lang="en-US" sz="2400" dirty="0" err="1" smtClean="0">
                <a:solidFill>
                  <a:srgbClr val="C00000"/>
                </a:solidFill>
              </a:rPr>
              <a:t>OpenROV</a:t>
            </a:r>
            <a:r>
              <a:rPr lang="en-US" sz="2400" dirty="0" smtClean="0">
                <a:solidFill>
                  <a:srgbClr val="C00000"/>
                </a:solidFill>
              </a:rPr>
              <a:t>. The skype session was very useful and we learned a lot of things. </a:t>
            </a:r>
            <a:endParaRPr lang="en-US" sz="2400" dirty="0">
              <a:solidFill>
                <a:srgbClr val="C00000"/>
              </a:solidFill>
            </a:endParaRPr>
          </a:p>
        </p:txBody>
      </p:sp>
    </p:spTree>
    <p:extLst>
      <p:ext uri="{BB962C8B-B14F-4D97-AF65-F5344CB8AC3E}">
        <p14:creationId xmlns:p14="http://schemas.microsoft.com/office/powerpoint/2010/main" val="3031901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533400"/>
            <a:ext cx="7772400" cy="1470025"/>
          </a:xfrm>
        </p:spPr>
        <p:txBody>
          <a:bodyPr/>
          <a:lstStyle/>
          <a:p>
            <a:r>
              <a:rPr lang="en-US" dirty="0" err="1" smtClean="0">
                <a:solidFill>
                  <a:srgbClr val="C00000"/>
                </a:solidFill>
              </a:rPr>
              <a:t>OpenROV</a:t>
            </a:r>
            <a:r>
              <a:rPr lang="en-US" dirty="0" smtClean="0">
                <a:solidFill>
                  <a:srgbClr val="C00000"/>
                </a:solidFill>
              </a:rPr>
              <a:t> Informative </a:t>
            </a:r>
            <a:r>
              <a:rPr lang="en-US" dirty="0">
                <a:solidFill>
                  <a:srgbClr val="C00000"/>
                </a:solidFill>
              </a:rPr>
              <a:t>P</a:t>
            </a:r>
            <a:r>
              <a:rPr lang="en-US" dirty="0" smtClean="0">
                <a:solidFill>
                  <a:srgbClr val="C00000"/>
                </a:solidFill>
              </a:rPr>
              <a:t>resentation </a:t>
            </a:r>
            <a:endParaRPr lang="en-US" dirty="0">
              <a:solidFill>
                <a:srgbClr val="C00000"/>
              </a:solidFill>
            </a:endParaRPr>
          </a:p>
        </p:txBody>
      </p:sp>
      <p:sp>
        <p:nvSpPr>
          <p:cNvPr id="3" name="Subtitle 2"/>
          <p:cNvSpPr>
            <a:spLocks noGrp="1"/>
          </p:cNvSpPr>
          <p:nvPr>
            <p:ph type="subTitle" idx="1"/>
          </p:nvPr>
        </p:nvSpPr>
        <p:spPr>
          <a:xfrm>
            <a:off x="914400" y="2590800"/>
            <a:ext cx="7086600" cy="2743200"/>
          </a:xfrm>
        </p:spPr>
        <p:txBody>
          <a:bodyPr>
            <a:noAutofit/>
          </a:bodyPr>
          <a:lstStyle/>
          <a:p>
            <a:r>
              <a:rPr lang="en-US" sz="2400" dirty="0" smtClean="0">
                <a:solidFill>
                  <a:srgbClr val="C00000"/>
                </a:solidFill>
              </a:rPr>
              <a:t>Our class decided to give a presentation </a:t>
            </a:r>
            <a:r>
              <a:rPr lang="en-US" sz="2400" dirty="0">
                <a:solidFill>
                  <a:srgbClr val="C00000"/>
                </a:solidFill>
              </a:rPr>
              <a:t>on our </a:t>
            </a:r>
            <a:r>
              <a:rPr lang="en-US" sz="2400" dirty="0" err="1">
                <a:solidFill>
                  <a:srgbClr val="C00000"/>
                </a:solidFill>
              </a:rPr>
              <a:t>OpenROV</a:t>
            </a:r>
            <a:r>
              <a:rPr lang="en-US" sz="2400" dirty="0">
                <a:solidFill>
                  <a:srgbClr val="C00000"/>
                </a:solidFill>
              </a:rPr>
              <a:t> </a:t>
            </a:r>
            <a:r>
              <a:rPr lang="en-US" sz="2400" dirty="0" smtClean="0">
                <a:solidFill>
                  <a:srgbClr val="C00000"/>
                </a:solidFill>
              </a:rPr>
              <a:t>to </a:t>
            </a:r>
            <a:r>
              <a:rPr lang="en-US" sz="2400" dirty="0">
                <a:solidFill>
                  <a:srgbClr val="C00000"/>
                </a:solidFill>
              </a:rPr>
              <a:t>a selected group of </a:t>
            </a:r>
            <a:r>
              <a:rPr lang="en-US" sz="2400" dirty="0" smtClean="0">
                <a:solidFill>
                  <a:srgbClr val="C00000"/>
                </a:solidFill>
              </a:rPr>
              <a:t>people.  </a:t>
            </a:r>
            <a:r>
              <a:rPr lang="en-US" sz="2400" dirty="0">
                <a:solidFill>
                  <a:srgbClr val="C00000"/>
                </a:solidFill>
              </a:rPr>
              <a:t>Our original plan </a:t>
            </a:r>
            <a:r>
              <a:rPr lang="en-US" sz="2400" dirty="0" smtClean="0">
                <a:solidFill>
                  <a:srgbClr val="C00000"/>
                </a:solidFill>
              </a:rPr>
              <a:t>was </a:t>
            </a:r>
            <a:r>
              <a:rPr lang="en-US" sz="2400" dirty="0">
                <a:solidFill>
                  <a:srgbClr val="C00000"/>
                </a:solidFill>
              </a:rPr>
              <a:t>to put the robot in the MVHS </a:t>
            </a:r>
            <a:r>
              <a:rPr lang="en-US" sz="2400" dirty="0" smtClean="0">
                <a:solidFill>
                  <a:srgbClr val="C00000"/>
                </a:solidFill>
              </a:rPr>
              <a:t>pool </a:t>
            </a:r>
            <a:r>
              <a:rPr lang="en-US" sz="2400" dirty="0">
                <a:solidFill>
                  <a:srgbClr val="C00000"/>
                </a:solidFill>
              </a:rPr>
              <a:t>and have it </a:t>
            </a:r>
            <a:r>
              <a:rPr lang="en-US" sz="2400" dirty="0" smtClean="0">
                <a:solidFill>
                  <a:srgbClr val="C00000"/>
                </a:solidFill>
              </a:rPr>
              <a:t>navigate </a:t>
            </a:r>
            <a:r>
              <a:rPr lang="en-US" sz="2400" dirty="0">
                <a:solidFill>
                  <a:srgbClr val="C00000"/>
                </a:solidFill>
              </a:rPr>
              <a:t>through an obstacle course, but </a:t>
            </a:r>
            <a:r>
              <a:rPr lang="en-US" sz="2400" dirty="0" smtClean="0">
                <a:solidFill>
                  <a:srgbClr val="C00000"/>
                </a:solidFill>
              </a:rPr>
              <a:t>since there were some technical </a:t>
            </a:r>
            <a:r>
              <a:rPr lang="en-US" sz="2400" dirty="0">
                <a:solidFill>
                  <a:srgbClr val="C00000"/>
                </a:solidFill>
              </a:rPr>
              <a:t>difficulties we had to come up with a plan B.  Plan B was </a:t>
            </a:r>
            <a:r>
              <a:rPr lang="en-US" sz="2400" dirty="0" smtClean="0">
                <a:solidFill>
                  <a:srgbClr val="C00000"/>
                </a:solidFill>
              </a:rPr>
              <a:t>to have a classroom presentation</a:t>
            </a:r>
            <a:r>
              <a:rPr lang="en-US" sz="2400" dirty="0">
                <a:solidFill>
                  <a:srgbClr val="C00000"/>
                </a:solidFill>
              </a:rPr>
              <a:t>, that covered everything you needed to know about </a:t>
            </a:r>
            <a:r>
              <a:rPr lang="en-US" sz="2400" dirty="0" smtClean="0">
                <a:solidFill>
                  <a:srgbClr val="C00000"/>
                </a:solidFill>
              </a:rPr>
              <a:t>our robot. </a:t>
            </a:r>
            <a:r>
              <a:rPr lang="en-US" sz="2400" dirty="0">
                <a:solidFill>
                  <a:srgbClr val="C00000"/>
                </a:solidFill>
              </a:rPr>
              <a:t>It </a:t>
            </a:r>
            <a:r>
              <a:rPr lang="en-US" sz="2400" dirty="0" smtClean="0">
                <a:solidFill>
                  <a:srgbClr val="C00000"/>
                </a:solidFill>
              </a:rPr>
              <a:t>turns </a:t>
            </a:r>
            <a:r>
              <a:rPr lang="en-US" sz="2400" dirty="0">
                <a:solidFill>
                  <a:srgbClr val="C00000"/>
                </a:solidFill>
              </a:rPr>
              <a:t>out plan B was not only </a:t>
            </a:r>
            <a:r>
              <a:rPr lang="en-US" sz="2400" dirty="0" smtClean="0">
                <a:solidFill>
                  <a:srgbClr val="C00000"/>
                </a:solidFill>
              </a:rPr>
              <a:t>a better choice than </a:t>
            </a:r>
            <a:r>
              <a:rPr lang="en-US" sz="2400" dirty="0">
                <a:solidFill>
                  <a:srgbClr val="C00000"/>
                </a:solidFill>
              </a:rPr>
              <a:t>we thought, but left a more lasting </a:t>
            </a:r>
            <a:r>
              <a:rPr lang="en-US" sz="2400" dirty="0" smtClean="0">
                <a:solidFill>
                  <a:srgbClr val="C00000"/>
                </a:solidFill>
              </a:rPr>
              <a:t>impression </a:t>
            </a:r>
            <a:r>
              <a:rPr lang="en-US" sz="2400" dirty="0">
                <a:solidFill>
                  <a:srgbClr val="C00000"/>
                </a:solidFill>
              </a:rPr>
              <a:t>on our guests. </a:t>
            </a:r>
          </a:p>
        </p:txBody>
      </p:sp>
    </p:spTree>
    <p:extLst>
      <p:ext uri="{BB962C8B-B14F-4D97-AF65-F5344CB8AC3E}">
        <p14:creationId xmlns:p14="http://schemas.microsoft.com/office/powerpoint/2010/main" val="3536082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33400" y="914400"/>
            <a:ext cx="7772400" cy="1470025"/>
          </a:xfrm>
        </p:spPr>
        <p:txBody>
          <a:bodyPr/>
          <a:lstStyle/>
          <a:p>
            <a:r>
              <a:rPr lang="en-US" dirty="0" smtClean="0">
                <a:solidFill>
                  <a:srgbClr val="C00000"/>
                </a:solidFill>
              </a:rPr>
              <a:t>Skype session with David Lang! </a:t>
            </a:r>
            <a:endParaRPr lang="en-US" dirty="0">
              <a:solidFill>
                <a:srgbClr val="C00000"/>
              </a:solidFill>
            </a:endParaRPr>
          </a:p>
        </p:txBody>
      </p:sp>
      <p:sp>
        <p:nvSpPr>
          <p:cNvPr id="3" name="Subtitle 2"/>
          <p:cNvSpPr>
            <a:spLocks noGrp="1"/>
          </p:cNvSpPr>
          <p:nvPr>
            <p:ph type="subTitle" idx="1"/>
          </p:nvPr>
        </p:nvSpPr>
        <p:spPr>
          <a:xfrm>
            <a:off x="1143000" y="2362200"/>
            <a:ext cx="6629400" cy="3276600"/>
          </a:xfrm>
        </p:spPr>
        <p:txBody>
          <a:bodyPr>
            <a:noAutofit/>
          </a:bodyPr>
          <a:lstStyle/>
          <a:p>
            <a:r>
              <a:rPr lang="en-US" sz="2400" dirty="0" err="1" smtClean="0">
                <a:solidFill>
                  <a:srgbClr val="C00000"/>
                </a:solidFill>
              </a:rPr>
              <a:t>Davide</a:t>
            </a:r>
            <a:r>
              <a:rPr lang="en-US" sz="2400" dirty="0" smtClean="0">
                <a:solidFill>
                  <a:srgbClr val="C00000"/>
                </a:solidFill>
              </a:rPr>
              <a:t> Lang is the creator of The </a:t>
            </a:r>
            <a:r>
              <a:rPr lang="en-US" sz="2400" dirty="0" err="1" smtClean="0">
                <a:solidFill>
                  <a:srgbClr val="C00000"/>
                </a:solidFill>
              </a:rPr>
              <a:t>OpenROV</a:t>
            </a:r>
            <a:r>
              <a:rPr lang="en-US" sz="2400" dirty="0" smtClean="0">
                <a:solidFill>
                  <a:srgbClr val="C00000"/>
                </a:solidFill>
              </a:rPr>
              <a:t>, and our class had the chance to skype with him. We made up a short list of questions to ask him, because we only had a limited amount of time. It was a little tricky to set this skype session up since David Lang lives in California, and the time difference is four hours. It was really cool to hear what he had to say about the </a:t>
            </a:r>
            <a:r>
              <a:rPr lang="en-US" sz="2400" dirty="0" err="1">
                <a:solidFill>
                  <a:srgbClr val="C00000"/>
                </a:solidFill>
              </a:rPr>
              <a:t>O</a:t>
            </a:r>
            <a:r>
              <a:rPr lang="en-US" sz="2400" dirty="0" err="1" smtClean="0">
                <a:solidFill>
                  <a:srgbClr val="C00000"/>
                </a:solidFill>
              </a:rPr>
              <a:t>penRov</a:t>
            </a:r>
            <a:r>
              <a:rPr lang="en-US" sz="2400" dirty="0" smtClean="0">
                <a:solidFill>
                  <a:srgbClr val="C00000"/>
                </a:solidFill>
              </a:rPr>
              <a:t> and all the difficulties that he had, just like we have difficulties with our </a:t>
            </a:r>
            <a:r>
              <a:rPr lang="en-US" sz="2400" dirty="0" err="1" smtClean="0">
                <a:solidFill>
                  <a:srgbClr val="C00000"/>
                </a:solidFill>
              </a:rPr>
              <a:t>OpenROV</a:t>
            </a:r>
            <a:r>
              <a:rPr lang="en-US" sz="2400" dirty="0" smtClean="0">
                <a:solidFill>
                  <a:srgbClr val="C00000"/>
                </a:solidFill>
              </a:rPr>
              <a:t>. </a:t>
            </a:r>
            <a:endParaRPr lang="en-US" sz="2400" dirty="0">
              <a:solidFill>
                <a:srgbClr val="C00000"/>
              </a:solidFill>
            </a:endParaRPr>
          </a:p>
        </p:txBody>
      </p:sp>
    </p:spTree>
    <p:extLst>
      <p:ext uri="{BB962C8B-B14F-4D97-AF65-F5344CB8AC3E}">
        <p14:creationId xmlns:p14="http://schemas.microsoft.com/office/powerpoint/2010/main" val="201125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6513"/>
            <a:ext cx="9182100" cy="693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81124" y="2438400"/>
            <a:ext cx="6772275" cy="3505200"/>
          </a:xfrm>
        </p:spPr>
        <p:txBody>
          <a:bodyPr>
            <a:noAutofit/>
          </a:bodyPr>
          <a:lstStyle/>
          <a:p>
            <a:r>
              <a:rPr lang="en-US" sz="2400" dirty="0" smtClean="0">
                <a:solidFill>
                  <a:srgbClr val="C00000"/>
                </a:solidFill>
              </a:rPr>
              <a:t>This whole </a:t>
            </a:r>
            <a:r>
              <a:rPr lang="en-US" sz="2400" dirty="0" err="1" smtClean="0">
                <a:solidFill>
                  <a:srgbClr val="C00000"/>
                </a:solidFill>
              </a:rPr>
              <a:t>experince</a:t>
            </a:r>
            <a:r>
              <a:rPr lang="en-US" sz="2400" dirty="0" smtClean="0">
                <a:solidFill>
                  <a:srgbClr val="C00000"/>
                </a:solidFill>
              </a:rPr>
              <a:t> with the </a:t>
            </a:r>
            <a:r>
              <a:rPr lang="en-US" sz="2400" dirty="0" err="1" smtClean="0">
                <a:solidFill>
                  <a:srgbClr val="C00000"/>
                </a:solidFill>
              </a:rPr>
              <a:t>OPenROV</a:t>
            </a:r>
            <a:r>
              <a:rPr lang="en-US" sz="2400" dirty="0" smtClean="0">
                <a:solidFill>
                  <a:srgbClr val="C00000"/>
                </a:solidFill>
              </a:rPr>
              <a:t> has been pretty great. I mean how many high school students get the chance to work with something like this. Yes there were and still are problems that we have to fix and I'm sure we will find a way to fix them. But the most important thing that I got out of this is the experience and seeing how teamwork really works. </a:t>
            </a:r>
            <a:endParaRPr lang="en-US" sz="2400" dirty="0">
              <a:solidFill>
                <a:srgbClr val="C00000"/>
              </a:solidFill>
            </a:endParaRPr>
          </a:p>
        </p:txBody>
      </p:sp>
    </p:spTree>
    <p:extLst>
      <p:ext uri="{BB962C8B-B14F-4D97-AF65-F5344CB8AC3E}">
        <p14:creationId xmlns:p14="http://schemas.microsoft.com/office/powerpoint/2010/main" val="244342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685</Words>
  <Application>Microsoft Office PowerPoint</Application>
  <PresentationFormat>On-screen Show (4:3)</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OpenROV </vt:lpstr>
      <vt:lpstr>Robot </vt:lpstr>
      <vt:lpstr>The Beginning  </vt:lpstr>
      <vt:lpstr>First Dive!(with the class)</vt:lpstr>
      <vt:lpstr>OpenROV Community </vt:lpstr>
      <vt:lpstr>Skype with David Murphy! </vt:lpstr>
      <vt:lpstr>OpenROV Informative Presentation </vt:lpstr>
      <vt:lpstr>Skype session with David Lang!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OpenROV</dc:title>
  <dc:creator>Krzysztof</dc:creator>
  <cp:lastModifiedBy>Krzysztof</cp:lastModifiedBy>
  <cp:revision>21</cp:revision>
  <dcterms:created xsi:type="dcterms:W3CDTF">2015-01-09T21:27:20Z</dcterms:created>
  <dcterms:modified xsi:type="dcterms:W3CDTF">2015-01-13T16:47:22Z</dcterms:modified>
</cp:coreProperties>
</file>