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3" r:id="rId15"/>
    <p:sldId id="271" r:id="rId16"/>
    <p:sldId id="272" r:id="rId17"/>
    <p:sldId id="274" r:id="rId18"/>
    <p:sldId id="275" r:id="rId19"/>
    <p:sldId id="277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SALMON dissection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: Meagan Holmes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xmlns:p14="http://schemas.microsoft.com/office/powerpoint/2010/main"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52" y="346803"/>
            <a:ext cx="4623296" cy="6164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59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:dissolve/>
      </p:transition>
    </mc:Choice>
    <mc:Fallback xmlns="">
      <p:transition xmlns:p14="http://schemas.microsoft.com/office/powerpoint/2010/main" spd="slow" advClick="0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5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32" y="189393"/>
            <a:ext cx="4765137" cy="635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1058604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343498"/>
            <a:ext cx="4728331" cy="630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7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ight Arrow 2"/>
          <p:cNvSpPr/>
          <p:nvPr/>
        </p:nvSpPr>
        <p:spPr>
          <a:xfrm>
            <a:off x="1699655" y="2835820"/>
            <a:ext cx="802083" cy="21006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3891" y="2721239"/>
            <a:ext cx="105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 flipH="1">
            <a:off x="3752609" y="4592688"/>
            <a:ext cx="362848" cy="80204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66150" y="5394737"/>
            <a:ext cx="8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Gut</a:t>
            </a:r>
          </a:p>
        </p:txBody>
      </p:sp>
      <p:sp>
        <p:nvSpPr>
          <p:cNvPr id="7" name="Left Arrow 6"/>
          <p:cNvSpPr/>
          <p:nvPr/>
        </p:nvSpPr>
        <p:spPr>
          <a:xfrm>
            <a:off x="5729175" y="3972057"/>
            <a:ext cx="1026281" cy="381927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55456" y="3984652"/>
            <a:ext cx="101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Spleen</a:t>
            </a:r>
          </a:p>
        </p:txBody>
      </p:sp>
    </p:spTree>
    <p:extLst>
      <p:ext uri="{BB962C8B-B14F-4D97-AF65-F5344CB8AC3E}">
        <p14:creationId xmlns:p14="http://schemas.microsoft.com/office/powerpoint/2010/main" val="388813357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2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78" y="776372"/>
            <a:ext cx="4346386" cy="5449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64029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3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70" y="324413"/>
            <a:ext cx="4432323" cy="5909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16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xmlns:p14="http://schemas.microsoft.com/office/powerpoint/2010/main"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3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1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MG_0535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0" b="2247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to dissect </a:t>
            </a:r>
            <a:r>
              <a:rPr lang="en-US" dirty="0" err="1" smtClean="0"/>
              <a:t>smolts</a:t>
            </a:r>
            <a:endParaRPr lang="en-US" dirty="0"/>
          </a:p>
        </p:txBody>
      </p:sp>
      <p:pic>
        <p:nvPicPr>
          <p:cNvPr id="6" name="Picture Placeholder 5" descr="IMG_0533.jpg"/>
          <p:cNvPicPr>
            <a:picLocks noGrp="1" noChangeAspect="1"/>
          </p:cNvPicPr>
          <p:nvPr>
            <p:ph type="pic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6" b="22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90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ut/>
      </p:transition>
    </mc:Choice>
    <mc:Fallback xmlns="">
      <p:transition xmlns:p14="http://schemas.microsoft.com/office/powerpoint/2010/main"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0534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4" b="2106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755214" y="1986027"/>
            <a:ext cx="1480036" cy="429670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249" y="1986027"/>
            <a:ext cx="233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Swim bladder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xmlns:p14="http://schemas.microsoft.com/office/powerpoint/2010/main"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Swim bladders</a:t>
            </a:r>
            <a:endParaRPr lang="en-US" dirty="0"/>
          </a:p>
        </p:txBody>
      </p:sp>
      <p:pic>
        <p:nvPicPr>
          <p:cNvPr id="5" name="Picture Placeholder 4" descr="img_1155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r="253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Once we started to dissect the </a:t>
            </a:r>
            <a:r>
              <a:rPr lang="en-US" dirty="0" err="1" smtClean="0"/>
              <a:t>smolts</a:t>
            </a:r>
            <a:r>
              <a:rPr lang="en-US" dirty="0" smtClean="0"/>
              <a:t>, some students we able to remove the swim bladders.</a:t>
            </a:r>
          </a:p>
          <a:p>
            <a:r>
              <a:rPr lang="en-US" dirty="0" smtClean="0"/>
              <a:t>While dissecting the Salmon we were unable to find the swim bladder, most likely due to it being previously frozen.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1400" dirty="0" smtClean="0"/>
              <a:t>Photo by Mr. </a:t>
            </a:r>
            <a:r>
              <a:rPr lang="en-US" sz="1400" dirty="0" err="1" smtClean="0"/>
              <a:t>Hallihan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137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xmlns:p14="http://schemas.microsoft.com/office/powerpoint/2010/main"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Getting to know that Salmon</a:t>
            </a:r>
            <a:endParaRPr lang="en-US" sz="4000" dirty="0"/>
          </a:p>
        </p:txBody>
      </p:sp>
      <p:pic>
        <p:nvPicPr>
          <p:cNvPr id="6" name="Content Placeholder 5" descr="IMG_050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0" b="33530"/>
          <a:stretch>
            <a:fillRect/>
          </a:stretch>
        </p:blipFill>
        <p:spPr>
          <a:xfrm>
            <a:off x="712787" y="3031238"/>
            <a:ext cx="7716838" cy="3388658"/>
          </a:xfrm>
        </p:spPr>
      </p:pic>
    </p:spTree>
    <p:extLst>
      <p:ext uri="{BB962C8B-B14F-4D97-AF65-F5344CB8AC3E}">
        <p14:creationId xmlns:p14="http://schemas.microsoft.com/office/powerpoint/2010/main" val="82836327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Having some fun</a:t>
            </a:r>
            <a:endParaRPr lang="en-US" dirty="0"/>
          </a:p>
        </p:txBody>
      </p:sp>
      <p:pic>
        <p:nvPicPr>
          <p:cNvPr id="5" name="Picture Placeholder 4" descr="IMG_0536.jp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5" b="23195"/>
          <a:stretch>
            <a:fillRect/>
          </a:stretch>
        </p:blipFill>
        <p:spPr>
          <a:xfrm rot="21068552">
            <a:off x="914505" y="913072"/>
            <a:ext cx="3923711" cy="2804658"/>
          </a:xfr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4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Getting to know the salmon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*Photo by Mr. </a:t>
            </a:r>
            <a:r>
              <a:rPr lang="en-US" sz="2500" dirty="0" err="1" smtClean="0"/>
              <a:t>Hallihan</a:t>
            </a:r>
            <a:r>
              <a:rPr lang="en-US" sz="2500" dirty="0" smtClean="0"/>
              <a:t> </a:t>
            </a:r>
            <a:endParaRPr lang="en-US" sz="2500" dirty="0"/>
          </a:p>
        </p:txBody>
      </p:sp>
      <p:pic>
        <p:nvPicPr>
          <p:cNvPr id="5" name="Picture 4" descr="Meagan 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59" y="2819400"/>
            <a:ext cx="5220904" cy="39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5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MG_0511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4" b="21064"/>
          <a:stretch>
            <a:fillRect/>
          </a:stretch>
        </p:blipFill>
        <p:spPr>
          <a:xfrm rot="21338992">
            <a:off x="2407361" y="944438"/>
            <a:ext cx="4329278" cy="3340716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947" y="80075"/>
            <a:ext cx="3951755" cy="1431832"/>
          </a:xfrm>
        </p:spPr>
        <p:txBody>
          <a:bodyPr/>
          <a:lstStyle/>
          <a:p>
            <a:r>
              <a:rPr lang="en-US" dirty="0" smtClean="0"/>
              <a:t>Beginning stages</a:t>
            </a:r>
            <a:endParaRPr lang="en-US" dirty="0"/>
          </a:p>
        </p:txBody>
      </p:sp>
      <p:pic>
        <p:nvPicPr>
          <p:cNvPr id="5" name="IMG_051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8744" y="1511907"/>
            <a:ext cx="2942756" cy="52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2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000"/>
    </mc:Choice>
    <mc:Fallback xmlns="">
      <p:transition xmlns:p14="http://schemas.microsoft.com/office/powerpoint/2010/main" spd="slow" advClick="0" advTm="1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Time to explore…</a:t>
            </a:r>
            <a:endParaRPr lang="en-US" dirty="0"/>
          </a:p>
        </p:txBody>
      </p:sp>
      <p:pic>
        <p:nvPicPr>
          <p:cNvPr id="5" name="Picture Placeholder 4" descr="IMG_0519.jp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5" b="23195"/>
          <a:stretch>
            <a:fillRect/>
          </a:stretch>
        </p:blipFill>
        <p:spPr/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100" dirty="0" smtClean="0"/>
              <a:t>This it the time where we began to look for the different organs: heart, spleen, swim bladder…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887260834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43820" cy="1447800"/>
          </a:xfrm>
        </p:spPr>
        <p:txBody>
          <a:bodyPr/>
          <a:lstStyle/>
          <a:p>
            <a:r>
              <a:rPr lang="en-US" dirty="0"/>
              <a:t>MSA Biologist Holly Labadie</a:t>
            </a:r>
          </a:p>
        </p:txBody>
      </p:sp>
      <p:pic>
        <p:nvPicPr>
          <p:cNvPr id="3" name="IMG_052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2535679"/>
            <a:ext cx="3458382" cy="41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695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1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47" y="397729"/>
            <a:ext cx="4546907" cy="60625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60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xmlns:p14="http://schemas.microsoft.com/office/powerpoint/2010/main" advClick="0" advTm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134</TotalTime>
  <Words>106</Words>
  <Application>Microsoft Office PowerPoint</Application>
  <PresentationFormat>On-screen Show (4:3)</PresentationFormat>
  <Paragraphs>20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Sky</vt:lpstr>
      <vt:lpstr>SALMON dissection</vt:lpstr>
      <vt:lpstr>Getting to know that Salmon</vt:lpstr>
      <vt:lpstr>Getting to know the salmon  *Photo by Mr. Hallihan </vt:lpstr>
      <vt:lpstr>PowerPoint Presentation</vt:lpstr>
      <vt:lpstr>PowerPoint Presentation</vt:lpstr>
      <vt:lpstr>Beginning stages</vt:lpstr>
      <vt:lpstr>Time to explore…</vt:lpstr>
      <vt:lpstr>MSA Biologist Holly Labadie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to dissect smolts</vt:lpstr>
      <vt:lpstr>PowerPoint Presentation</vt:lpstr>
      <vt:lpstr>Swim bladders</vt:lpstr>
      <vt:lpstr>Having some fun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SALMON dissection</dc:title>
  <dc:creator>Karen Holmes</dc:creator>
  <cp:lastModifiedBy>Hallihan, Ashley (ASD-N)</cp:lastModifiedBy>
  <cp:revision>11</cp:revision>
  <dcterms:created xsi:type="dcterms:W3CDTF">2015-01-10T16:02:49Z</dcterms:created>
  <dcterms:modified xsi:type="dcterms:W3CDTF">2015-01-12T19:17:11Z</dcterms:modified>
</cp:coreProperties>
</file>