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71" autoAdjust="0"/>
  </p:normalViewPr>
  <p:slideViewPr>
    <p:cSldViewPr>
      <p:cViewPr varScale="1">
        <p:scale>
          <a:sx n="51" d="100"/>
          <a:sy n="51" d="100"/>
        </p:scale>
        <p:origin x="-55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E94725-4E14-457A-840D-8F165053836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280506-A75B-47DB-B439-6442DFC3DFB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ymoursalmon.com/lifecycle.php" TargetMode="External"/><Relationship Id="rId2" Type="http://schemas.openxmlformats.org/officeDocument/2006/relationships/hyperlink" Target="http://idahoptv.org/sciencetrek/topics/salmon/teachers.c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8288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Life Cycle Of A Salmon</a:t>
            </a:r>
            <a:endParaRPr lang="en-US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"/>
    </mc:Choice>
    <mc:Fallback xmlns="">
      <p:transition spd="slow" advTm="3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http://idahoptv.org/sciencetrek/topics/salmon/teachers.cfm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http://seymoursalmon.com/lifecycle.php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252322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Work Sited Page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48144" y="332549"/>
            <a:ext cx="7633855" cy="20296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26571" y="838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Stages Of A Salmon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teachers.sd43.bc.ca/jkask/Site%20Pictures/salmon%20life%20cycle%20pos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2"/>
          <a:stretch/>
        </p:blipFill>
        <p:spPr bwMode="auto">
          <a:xfrm>
            <a:off x="1702991" y="2743200"/>
            <a:ext cx="5638800" cy="39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Eggs ( Stage 1 )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Adult salmon lay their eggs in special nests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called </a:t>
            </a:r>
            <a:r>
              <a:rPr lang="en-US" dirty="0" err="1">
                <a:solidFill>
                  <a:schemeClr val="bg1"/>
                </a:solidFill>
              </a:rPr>
              <a:t>redds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smtClean="0">
                <a:solidFill>
                  <a:schemeClr val="bg1"/>
                </a:solidFill>
              </a:rPr>
              <a:t>late fall at the bottom of the lake.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salmon eggs </a:t>
            </a:r>
            <a:r>
              <a:rPr lang="en-US" dirty="0">
                <a:solidFill>
                  <a:schemeClr val="bg1"/>
                </a:solidFill>
              </a:rPr>
              <a:t>hatch in the spring time into </a:t>
            </a:r>
            <a:r>
              <a:rPr lang="en-US" dirty="0" smtClean="0">
                <a:solidFill>
                  <a:schemeClr val="bg1"/>
                </a:solidFill>
              </a:rPr>
              <a:t>little fish called </a:t>
            </a:r>
            <a:r>
              <a:rPr lang="en-US" dirty="0" err="1" smtClean="0">
                <a:solidFill>
                  <a:schemeClr val="bg1"/>
                </a:solidFill>
              </a:rPr>
              <a:t>alevins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free4fb.com/cover-photo/salmon-eggs-facebook-cover_4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09" y="4419600"/>
            <a:ext cx="555824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Alevins</a:t>
            </a:r>
            <a:r>
              <a:rPr lang="en-US" dirty="0"/>
              <a:t> </a:t>
            </a:r>
            <a:r>
              <a:rPr lang="en-US" dirty="0" smtClean="0"/>
              <a:t>(Stage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They come up from their nests about </a:t>
            </a:r>
            <a:r>
              <a:rPr lang="en-US" dirty="0">
                <a:solidFill>
                  <a:schemeClr val="bg1"/>
                </a:solidFill>
              </a:rPr>
              <a:t>four to six weeks after </a:t>
            </a:r>
            <a:r>
              <a:rPr lang="en-US" dirty="0" smtClean="0">
                <a:solidFill>
                  <a:schemeClr val="bg1"/>
                </a:solidFill>
              </a:rPr>
              <a:t>hatching.</a:t>
            </a:r>
            <a:endParaRPr lang="en-US" dirty="0"/>
          </a:p>
        </p:txBody>
      </p:sp>
      <p:pic>
        <p:nvPicPr>
          <p:cNvPr id="4" name="Picture 2" descr="http://russgeorge.net/wp-content/uploads/2014/08/Alevin_group_ReferenceNumber_21-47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867400" cy="32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Fry (Stage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After the yolk sacs have been used up, the </a:t>
            </a:r>
            <a:r>
              <a:rPr lang="en-US" dirty="0" err="1">
                <a:solidFill>
                  <a:schemeClr val="bg1"/>
                </a:solidFill>
              </a:rPr>
              <a:t>alevins</a:t>
            </a:r>
            <a:r>
              <a:rPr lang="en-US" dirty="0">
                <a:solidFill>
                  <a:schemeClr val="bg1"/>
                </a:solidFill>
              </a:rPr>
              <a:t> have to start to </a:t>
            </a:r>
            <a:r>
              <a:rPr lang="en-US" dirty="0" smtClean="0">
                <a:solidFill>
                  <a:schemeClr val="bg1"/>
                </a:solidFill>
              </a:rPr>
              <a:t>eat. </a:t>
            </a:r>
            <a:r>
              <a:rPr lang="en-US" dirty="0">
                <a:solidFill>
                  <a:schemeClr val="bg1"/>
                </a:solidFill>
              </a:rPr>
              <a:t>At this point they are known as fry. They </a:t>
            </a:r>
            <a:r>
              <a:rPr lang="en-US" dirty="0" smtClean="0">
                <a:solidFill>
                  <a:schemeClr val="bg1"/>
                </a:solidFill>
              </a:rPr>
              <a:t>eat </a:t>
            </a:r>
            <a:r>
              <a:rPr lang="en-US" dirty="0">
                <a:solidFill>
                  <a:schemeClr val="bg1"/>
                </a:solidFill>
              </a:rPr>
              <a:t>tiny water </a:t>
            </a:r>
            <a:r>
              <a:rPr lang="en-US" dirty="0" smtClean="0">
                <a:solidFill>
                  <a:schemeClr val="bg1"/>
                </a:solidFill>
              </a:rPr>
              <a:t>bugs </a:t>
            </a:r>
            <a:r>
              <a:rPr lang="en-US" dirty="0">
                <a:solidFill>
                  <a:schemeClr val="bg1"/>
                </a:solidFill>
              </a:rPr>
              <a:t>and grow quickly during their first year.</a:t>
            </a:r>
          </a:p>
        </p:txBody>
      </p:sp>
      <p:pic>
        <p:nvPicPr>
          <p:cNvPr id="4" name="Picture 2" descr="http://www.usbr.gov/mp/TFFIP/photos/fish/web_chinook%20salmon%20(24mmTL)%20prolarval%20st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44" b="20065"/>
          <a:stretch/>
        </p:blipFill>
        <p:spPr bwMode="auto">
          <a:xfrm>
            <a:off x="2276764" y="3657600"/>
            <a:ext cx="4267200" cy="162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lmon F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37" y="5410200"/>
            <a:ext cx="4267200" cy="12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 (Stage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Once the fry grow up to be 1 year old, we call them </a:t>
            </a:r>
            <a:r>
              <a:rPr lang="en-US" dirty="0" err="1" smtClean="0">
                <a:solidFill>
                  <a:schemeClr val="bg1"/>
                </a:solidFill>
              </a:rPr>
              <a:t>parr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eat small bugs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grow </a:t>
            </a:r>
            <a:r>
              <a:rPr lang="en-US" dirty="0">
                <a:solidFill>
                  <a:schemeClr val="bg1"/>
                </a:solidFill>
              </a:rPr>
              <a:t>larger.</a:t>
            </a:r>
          </a:p>
        </p:txBody>
      </p:sp>
      <p:pic>
        <p:nvPicPr>
          <p:cNvPr id="4098" name="Picture 2" descr="Salmon Pa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352800" cy="125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800225" cy="2543175"/>
          </a:xfrm>
          <a:prstGeom prst="rect">
            <a:avLst/>
          </a:prstGeom>
          <a:noFill/>
          <a:ln>
            <a:noFill/>
          </a:ln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6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83127" y="214939"/>
            <a:ext cx="5029200" cy="16864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Smolts</a:t>
            </a:r>
            <a:r>
              <a:rPr lang="en-US" sz="4400" dirty="0" smtClean="0"/>
              <a:t> (Stage 5)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parr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grow </a:t>
            </a:r>
            <a:r>
              <a:rPr lang="en-US" dirty="0">
                <a:solidFill>
                  <a:schemeClr val="bg1"/>
                </a:solidFill>
              </a:rPr>
              <a:t>into </a:t>
            </a:r>
            <a:r>
              <a:rPr lang="en-US" dirty="0" err="1">
                <a:solidFill>
                  <a:schemeClr val="bg1"/>
                </a:solidFill>
              </a:rPr>
              <a:t>smolts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when they turn three or four years old.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change from </a:t>
            </a:r>
            <a:r>
              <a:rPr lang="en-US" dirty="0" err="1">
                <a:solidFill>
                  <a:schemeClr val="bg1"/>
                </a:solidFill>
              </a:rPr>
              <a:t>parr</a:t>
            </a:r>
            <a:r>
              <a:rPr lang="en-US" dirty="0">
                <a:solidFill>
                  <a:schemeClr val="bg1"/>
                </a:solidFill>
              </a:rPr>
              <a:t> into </a:t>
            </a:r>
            <a:r>
              <a:rPr lang="en-US" dirty="0" err="1">
                <a:solidFill>
                  <a:schemeClr val="bg1"/>
                </a:solidFill>
              </a:rPr>
              <a:t>smolts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smtClean="0">
                <a:solidFill>
                  <a:schemeClr val="bg1"/>
                </a:solidFill>
              </a:rPr>
              <a:t>when the </a:t>
            </a:r>
            <a:r>
              <a:rPr lang="en-US" dirty="0">
                <a:solidFill>
                  <a:schemeClr val="bg1"/>
                </a:solidFill>
              </a:rPr>
              <a:t>salmon are getting ready to head out to sea. </a:t>
            </a:r>
            <a:r>
              <a:rPr lang="en-US" dirty="0" err="1">
                <a:solidFill>
                  <a:schemeClr val="bg1"/>
                </a:solidFill>
              </a:rPr>
              <a:t>Smolts</a:t>
            </a:r>
            <a:r>
              <a:rPr lang="en-US" dirty="0">
                <a:solidFill>
                  <a:schemeClr val="bg1"/>
                </a:solidFill>
              </a:rPr>
              <a:t> head out to sea in </a:t>
            </a:r>
            <a:r>
              <a:rPr lang="en-US" dirty="0" smtClean="0">
                <a:solidFill>
                  <a:schemeClr val="bg1"/>
                </a:solidFill>
              </a:rPr>
              <a:t>groups, which are called shoals,  </a:t>
            </a:r>
            <a:r>
              <a:rPr lang="en-US" dirty="0">
                <a:solidFill>
                  <a:schemeClr val="bg1"/>
                </a:solidFill>
              </a:rPr>
              <a:t>during late spring. </a:t>
            </a:r>
            <a:r>
              <a:rPr lang="en-US" dirty="0" smtClean="0">
                <a:solidFill>
                  <a:schemeClr val="bg1"/>
                </a:solidFill>
              </a:rPr>
              <a:t>At this point they are a silver color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2" name="Picture 2" descr="Salmon Smo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1227"/>
            <a:ext cx="2708564" cy="10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3000"/>
            <a:ext cx="3345873" cy="18820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647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Adult Salmon (Stage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Adult salmon travel </a:t>
            </a:r>
            <a:r>
              <a:rPr lang="en-US" dirty="0" smtClean="0">
                <a:solidFill>
                  <a:schemeClr val="bg1"/>
                </a:solidFill>
              </a:rPr>
              <a:t>for a long time in the sea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feeding </a:t>
            </a:r>
            <a:r>
              <a:rPr lang="en-US" dirty="0">
                <a:solidFill>
                  <a:schemeClr val="bg1"/>
                </a:solidFill>
              </a:rPr>
              <a:t>grounds in cold </a:t>
            </a:r>
            <a:r>
              <a:rPr lang="en-US" dirty="0" smtClean="0">
                <a:solidFill>
                  <a:schemeClr val="bg1"/>
                </a:solidFill>
              </a:rPr>
              <a:t>waters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eat sand eels</a:t>
            </a:r>
            <a:r>
              <a:rPr lang="en-US" dirty="0">
                <a:solidFill>
                  <a:schemeClr val="bg1"/>
                </a:solidFill>
              </a:rPr>
              <a:t>, krill and herring. The salmon </a:t>
            </a:r>
            <a:r>
              <a:rPr lang="en-US" dirty="0" smtClean="0">
                <a:solidFill>
                  <a:schemeClr val="bg1"/>
                </a:solidFill>
              </a:rPr>
              <a:t>go back </a:t>
            </a:r>
            <a:r>
              <a:rPr lang="en-US" dirty="0">
                <a:solidFill>
                  <a:schemeClr val="bg1"/>
                </a:solidFill>
              </a:rPr>
              <a:t>to the </a:t>
            </a:r>
            <a:r>
              <a:rPr lang="en-US" dirty="0" smtClean="0">
                <a:solidFill>
                  <a:schemeClr val="bg1"/>
                </a:solidFill>
              </a:rPr>
              <a:t>same rivers where they </a:t>
            </a:r>
            <a:r>
              <a:rPr lang="en-US" dirty="0">
                <a:solidFill>
                  <a:schemeClr val="bg1"/>
                </a:solidFill>
              </a:rPr>
              <a:t>were born after being at sea for one to four years.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Adult salmon that return to </a:t>
            </a:r>
            <a:r>
              <a:rPr lang="en-US" dirty="0" smtClean="0">
                <a:solidFill>
                  <a:schemeClr val="bg1"/>
                </a:solidFill>
              </a:rPr>
              <a:t>lay their eggs after </a:t>
            </a:r>
            <a:r>
              <a:rPr lang="en-US" dirty="0">
                <a:solidFill>
                  <a:schemeClr val="bg1"/>
                </a:solidFill>
              </a:rPr>
              <a:t>one year at sea are known as grilse. </a:t>
            </a:r>
          </a:p>
        </p:txBody>
      </p:sp>
      <p:pic>
        <p:nvPicPr>
          <p:cNvPr id="6146" name="Picture 2" descr="Adult 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95" y="5072280"/>
            <a:ext cx="4731205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sy.plymouth.ac.uk/LitterQuizEU/Fish_animated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072279"/>
            <a:ext cx="1626870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1 7"/>
          <p:cNvSpPr/>
          <p:nvPr/>
        </p:nvSpPr>
        <p:spPr>
          <a:xfrm>
            <a:off x="152400" y="696036"/>
            <a:ext cx="7841674" cy="56285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828800"/>
            <a:ext cx="9067800" cy="20574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Bingo!!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287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Life Cycle Of A Salmon</vt:lpstr>
      <vt:lpstr>PowerPoint Presentation</vt:lpstr>
      <vt:lpstr>Eggs ( Stage 1 )</vt:lpstr>
      <vt:lpstr>Alevins (Stage 2) </vt:lpstr>
      <vt:lpstr>Fry (Stage 3)</vt:lpstr>
      <vt:lpstr>Parr (Stage 4)</vt:lpstr>
      <vt:lpstr>Smolts (Stage 5)</vt:lpstr>
      <vt:lpstr>Adult Salmon (Stage 6)</vt:lpstr>
      <vt:lpstr>Bingo!!</vt:lpstr>
      <vt:lpstr>PowerPoint Presentation</vt:lpstr>
    </vt:vector>
  </TitlesOfParts>
  <Company>NBDOE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A Salmon</dc:title>
  <dc:creator>Student</dc:creator>
  <cp:lastModifiedBy>Student</cp:lastModifiedBy>
  <cp:revision>23</cp:revision>
  <dcterms:created xsi:type="dcterms:W3CDTF">2014-12-04T17:49:51Z</dcterms:created>
  <dcterms:modified xsi:type="dcterms:W3CDTF">2014-12-17T16:31:20Z</dcterms:modified>
</cp:coreProperties>
</file>