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0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1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378C-477F-4B35-BC99-91F120A7F7AF}" type="datetimeFigureOut">
              <a:rPr lang="en-US" smtClean="0"/>
              <a:t>14-12-18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986A-830A-4095-86DD-C443D37C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frm=1&amp;source=images&amp;cd=&amp;cad=rja&amp;uact=8&amp;ved=0CAcQjRw&amp;url=http://www.clipartpanda.com/categories/girl-smiley-face-clipart&amp;ei=Zi-PVMCTNc61yATvjIHYDA&amp;bvm=bv.81828268,d.aWw&amp;psig=AFQjCNGJSYFmORrpyVStv32djN41DXMatw&amp;ust=1418756314110972" TargetMode="Externa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Life Cycle of </a:t>
            </a:r>
            <a:r>
              <a:rPr lang="en-US" sz="7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 Salmon</a:t>
            </a:r>
            <a:endParaRPr lang="en-US" sz="7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0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Salmon</a:t>
            </a:r>
            <a:endParaRPr lang="en-US" sz="7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 an adult spends two or more years in the sea, it comes back as a Salmon.</a:t>
            </a:r>
          </a:p>
          <a:p>
            <a:pPr algn="ctr"/>
            <a:r>
              <a:rPr lang="en-US" dirty="0" smtClean="0"/>
              <a:t>They are larger than a Grilse.</a:t>
            </a:r>
            <a:endParaRPr lang="en-US" dirty="0"/>
          </a:p>
        </p:txBody>
      </p:sp>
      <p:pic>
        <p:nvPicPr>
          <p:cNvPr id="4" name="Picture 3" descr="ronsutcliffe7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7101490" cy="32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8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0"/>
            <a:ext cx="4851400" cy="36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670248">
            <a:off x="838200" y="2270919"/>
            <a:ext cx="7467600" cy="23161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GAME TIME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images.clipartpanda.com/clipart-smiley-face-excited-smiley-face-clip-art-i111-300x2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857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What is the first stage of the Salmon’s life?</a:t>
            </a:r>
            <a:endParaRPr lang="en-US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05800" cy="3230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Eyed Eggs!</a:t>
            </a:r>
            <a:endParaRPr lang="en-US" sz="6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06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the Second stage of the Salmon’s life?</a:t>
            </a:r>
            <a:endParaRPr lang="en-US" sz="5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382000" cy="2849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ALEVIN</a:t>
            </a:r>
            <a:endParaRPr lang="en-US" sz="65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98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45000">
              <a:schemeClr val="tx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5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the third stage of the Salmon’s life?</a:t>
            </a:r>
            <a:endParaRPr lang="en-US" sz="65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Fry!</a:t>
            </a:r>
            <a:endParaRPr lang="en-US" sz="60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06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is the Fourth stage of the Salmons life?</a:t>
            </a:r>
            <a:endParaRPr lang="en-US" sz="6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dirty="0" smtClean="0">
              <a:ln>
                <a:solidFill>
                  <a:schemeClr val="tx1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sz="6000" b="1" dirty="0" smtClean="0">
              <a:ln>
                <a:solidFill>
                  <a:schemeClr val="tx1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7000" b="1" dirty="0" smtClean="0">
                <a:ln>
                  <a:solidFill>
                    <a:schemeClr val="tx1"/>
                  </a:solidFill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Parr!</a:t>
            </a:r>
            <a:endParaRPr lang="en-US" sz="7000" b="1" dirty="0">
              <a:ln>
                <a:solidFill>
                  <a:schemeClr val="tx1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40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the 5</a:t>
            </a:r>
            <a:r>
              <a:rPr lang="en-US" sz="7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stage of the salmons life?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en-US" sz="7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sz="7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SMolt</a:t>
            </a:r>
            <a:endParaRPr lang="en-US" sz="7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96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Life Cycle</a:t>
            </a:r>
            <a:endParaRPr lang="en-US" sz="5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"/>
          <a:stretch/>
        </p:blipFill>
        <p:spPr>
          <a:xfrm>
            <a:off x="2333813" y="1760220"/>
            <a:ext cx="4476373" cy="31851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904914" cy="3337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905000"/>
            <a:ext cx="1981200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Eyed Eggs</a:t>
            </a:r>
            <a:endParaRPr lang="en-US" sz="35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8657" y="4811524"/>
            <a:ext cx="141028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err="1" smtClean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Alevin</a:t>
            </a:r>
            <a:endParaRPr lang="en-US" sz="3500" b="1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2557" y="5013960"/>
            <a:ext cx="1600200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1905000"/>
            <a:ext cx="1752600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Adult</a:t>
            </a:r>
            <a:endParaRPr lang="en-US" sz="35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826615"/>
            <a:ext cx="1295400" cy="9079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5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Parr</a:t>
            </a:r>
            <a:endParaRPr lang="en-US" sz="3500" b="1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31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Eyed Eggs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3479242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eyed eggs, get their name from their looks… </a:t>
            </a:r>
          </a:p>
          <a:p>
            <a:r>
              <a:rPr lang="en-US" dirty="0" smtClean="0"/>
              <a:t>Once the eggs are ‘eyed’ </a:t>
            </a:r>
          </a:p>
          <a:p>
            <a:pPr marL="0" indent="0">
              <a:buNone/>
            </a:pPr>
            <a:r>
              <a:rPr lang="en-US" dirty="0" smtClean="0"/>
              <a:t>they will take 3 months </a:t>
            </a:r>
          </a:p>
          <a:p>
            <a:pPr marL="0" indent="0">
              <a:buNone/>
            </a:pPr>
            <a:r>
              <a:rPr lang="en-US" dirty="0" smtClean="0"/>
              <a:t>(approximately) to hatch. </a:t>
            </a:r>
            <a:endParaRPr lang="en-US" dirty="0"/>
          </a:p>
          <a:p>
            <a:r>
              <a:rPr lang="en-US" dirty="0" smtClean="0"/>
              <a:t>Then after hatching comes the </a:t>
            </a:r>
            <a:r>
              <a:rPr lang="en-US" dirty="0" err="1" smtClean="0"/>
              <a:t>Alevin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68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000" b="1" cap="all" dirty="0" err="1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Alevin</a:t>
            </a:r>
            <a:endParaRPr lang="en-US" sz="7000" b="1" cap="all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Alevin</a:t>
            </a:r>
            <a:r>
              <a:rPr lang="en-US" dirty="0" smtClean="0"/>
              <a:t> is the second stage of the Salmon life cycle…</a:t>
            </a:r>
          </a:p>
          <a:p>
            <a:r>
              <a:rPr lang="en-US" dirty="0" err="1" smtClean="0"/>
              <a:t>Alevin</a:t>
            </a:r>
            <a:r>
              <a:rPr lang="en-US" dirty="0" smtClean="0"/>
              <a:t> is a newly hatched salmon.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Alevin</a:t>
            </a:r>
            <a:r>
              <a:rPr lang="en-US" dirty="0" smtClean="0"/>
              <a:t> still carries a </a:t>
            </a:r>
          </a:p>
          <a:p>
            <a:pPr marL="0" indent="0">
              <a:buNone/>
            </a:pPr>
            <a:r>
              <a:rPr lang="en-US" u="sng" dirty="0" smtClean="0"/>
              <a:t>Yolk sack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3200400"/>
            <a:ext cx="40481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133600" y="4038600"/>
            <a:ext cx="3581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2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69000">
              <a:schemeClr val="accent1">
                <a:tint val="44500"/>
                <a:satMod val="160000"/>
              </a:schemeClr>
            </a:gs>
            <a:gs pos="87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b="1" cap="all" dirty="0" smtClean="0">
                <a:ln w="900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Fry</a:t>
            </a:r>
            <a:endParaRPr lang="en-US" sz="7000" b="1" cap="all" dirty="0">
              <a:ln w="9000" cmpd="sng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Fry is the third stage of the Salmon life.</a:t>
            </a:r>
          </a:p>
          <a:p>
            <a:r>
              <a:rPr lang="en-US" dirty="0" smtClean="0"/>
              <a:t>They feed on microscopic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life, and grow fast in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first year! </a:t>
            </a:r>
          </a:p>
          <a:p>
            <a:r>
              <a:rPr lang="en-US" dirty="0" smtClean="0"/>
              <a:t>They reach between 5-8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cm before turning into a Parr.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362200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Parr</a:t>
            </a:r>
            <a:endParaRPr lang="en-US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At this point the salmon are over one year in age.</a:t>
            </a:r>
          </a:p>
          <a:p>
            <a:r>
              <a:rPr lang="en-US" sz="3000" dirty="0" smtClean="0"/>
              <a:t>Markings called “Parr Spots” appear and are used for camouflage</a:t>
            </a:r>
            <a:r>
              <a:rPr lang="en-US" sz="3000" dirty="0" smtClean="0"/>
              <a:t>.(Hide)</a:t>
            </a:r>
            <a:endParaRPr lang="en-US" sz="3000" dirty="0" smtClean="0"/>
          </a:p>
          <a:p>
            <a:r>
              <a:rPr lang="en-US" sz="3000" dirty="0" smtClean="0"/>
              <a:t>The spend 1-5 years in the river, feeding on small </a:t>
            </a:r>
            <a:r>
              <a:rPr lang="en-US" sz="3000" dirty="0"/>
              <a:t>insects.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33600"/>
            <a:ext cx="444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3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 0.13988 C -0.00781 0.1503 -0.06355 0.16095 -0.06216 0.17786 C -0.06077 0.19477 0.05209 0.21376 0.05643 0.24201 C 0.06078 0.27026 -0.02587 0.32353 -0.0356 0.34692 C -0.04532 0.37031 -0.00833 0.3768 -0.00191 0.3823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Smolt</a:t>
            </a:r>
            <a:endParaRPr lang="en-US" sz="6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Smolt</a:t>
            </a:r>
            <a:r>
              <a:rPr lang="en-US" dirty="0" smtClean="0"/>
              <a:t> is the fifth stage of the salmon’s life.</a:t>
            </a:r>
          </a:p>
          <a:p>
            <a:r>
              <a:rPr lang="en-US" dirty="0" smtClean="0"/>
              <a:t>Salmon switch from a Parr to a </a:t>
            </a:r>
            <a:r>
              <a:rPr lang="en-US" dirty="0" err="1" smtClean="0"/>
              <a:t>Smolt</a:t>
            </a:r>
            <a:r>
              <a:rPr lang="en-US" dirty="0" smtClean="0"/>
              <a:t> when the start to move toward the sea.</a:t>
            </a:r>
          </a:p>
          <a:p>
            <a:r>
              <a:rPr lang="en-US" dirty="0" smtClean="0"/>
              <a:t>They are longer, and shinier.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038600"/>
            <a:ext cx="40259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51054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Parr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1447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Smolt</a:t>
            </a:r>
            <a:endParaRPr lang="en-US" sz="3500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133600" y="5039871"/>
            <a:ext cx="1524000" cy="655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43600" y="5486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3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0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Adult</a:t>
            </a:r>
            <a:endParaRPr lang="en-US" sz="7000" b="1" cap="all" dirty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04800" y="1295400"/>
            <a:ext cx="8382000" cy="4343400"/>
          </a:xfrm>
          <a:prstGeom prst="snip2Diag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 salmon are silvery in </a:t>
            </a:r>
            <a:r>
              <a:rPr lang="en-US" dirty="0" err="1" smtClean="0"/>
              <a:t>colour</a:t>
            </a:r>
            <a:r>
              <a:rPr lang="en-US" dirty="0" smtClean="0"/>
              <a:t> and head out to the sea! </a:t>
            </a:r>
          </a:p>
          <a:p>
            <a:r>
              <a:rPr lang="en-US" dirty="0" smtClean="0"/>
              <a:t>There they build up body weight, and grow fast.</a:t>
            </a:r>
          </a:p>
          <a:p>
            <a:r>
              <a:rPr lang="en-US" dirty="0" smtClean="0"/>
              <a:t>Eventually the salmon return to the river they were born in, to lay eggs.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8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Grilse</a:t>
            </a:r>
            <a:endParaRPr lang="en-US" sz="7000" b="1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 an adult spends only one year in the sea, it comes back as a Grilse.</a:t>
            </a:r>
          </a:p>
          <a:p>
            <a:pPr algn="ctr"/>
            <a:r>
              <a:rPr lang="en-US" dirty="0" smtClean="0"/>
              <a:t>It is smaller than a Salmon</a:t>
            </a:r>
          </a:p>
        </p:txBody>
      </p:sp>
      <p:pic>
        <p:nvPicPr>
          <p:cNvPr id="4" name="Picture 3" descr="IMG_0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36576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7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353</Words>
  <Application>Microsoft Macintosh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Life Cycle of The Salmon</vt:lpstr>
      <vt:lpstr>Life Cycle</vt:lpstr>
      <vt:lpstr>Eyed Eggs</vt:lpstr>
      <vt:lpstr>Alevin</vt:lpstr>
      <vt:lpstr>Fry</vt:lpstr>
      <vt:lpstr>Parr</vt:lpstr>
      <vt:lpstr>Smolt</vt:lpstr>
      <vt:lpstr>Adult</vt:lpstr>
      <vt:lpstr>Grilse</vt:lpstr>
      <vt:lpstr>Salmon</vt:lpstr>
      <vt:lpstr>PowerPoint Presentation</vt:lpstr>
      <vt:lpstr>PowerPoint Presentation</vt:lpstr>
      <vt:lpstr>What is the first stage of the Salmon’s life?</vt:lpstr>
      <vt:lpstr>What is the Second stage of the Salmon’s life?</vt:lpstr>
      <vt:lpstr>What is the third stage of the Salmon’s life?</vt:lpstr>
      <vt:lpstr>What is the Fourth stage of the Salmons life?</vt:lpstr>
      <vt:lpstr>What is the 5th stage of the salmons life?</vt:lpstr>
    </vt:vector>
  </TitlesOfParts>
  <Company>NBDOE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Cycle of The Salmon</dc:title>
  <dc:creator>Student</dc:creator>
  <cp:lastModifiedBy>Karen Holmes</cp:lastModifiedBy>
  <cp:revision>20</cp:revision>
  <dcterms:created xsi:type="dcterms:W3CDTF">2014-12-04T18:31:17Z</dcterms:created>
  <dcterms:modified xsi:type="dcterms:W3CDTF">2014-12-18T23:19:14Z</dcterms:modified>
</cp:coreProperties>
</file>