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2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9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3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9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0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7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58FD-2853-4688-9EE0-E3725283AE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DE2F-4430-456F-B8CD-B32652E4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0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governmental_Panel_on_Climate_Chang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WT-EWKIR3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xVQnPytgwQ0" TargetMode="External"/><Relationship Id="rId4" Type="http://schemas.openxmlformats.org/officeDocument/2006/relationships/hyperlink" Target="https://www.youtube.com/watch?v=__UgsLUxmo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Jayden Jones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5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197429" y="25531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warming</a:t>
            </a:r>
            <a:r>
              <a:rPr lang="en-US" dirty="0"/>
              <a:t> is the term used to describe a gradual increase in the average temperature of the Earth's atmosphere and its oceans, a change that is believed to be permanently changing the Earth's climate.</a:t>
            </a:r>
          </a:p>
        </p:txBody>
      </p:sp>
    </p:spTree>
    <p:extLst>
      <p:ext uri="{BB962C8B-B14F-4D97-AF65-F5344CB8AC3E}">
        <p14:creationId xmlns:p14="http://schemas.microsoft.com/office/powerpoint/2010/main" val="330472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Bears</a:t>
            </a:r>
          </a:p>
          <a:p>
            <a:r>
              <a:rPr lang="en-US" dirty="0" smtClean="0"/>
              <a:t>Penguins</a:t>
            </a:r>
          </a:p>
          <a:p>
            <a:r>
              <a:rPr lang="en-US" dirty="0" smtClean="0"/>
              <a:t>North Atlantic Cod</a:t>
            </a:r>
          </a:p>
          <a:p>
            <a:r>
              <a:rPr lang="en-US" dirty="0" smtClean="0"/>
              <a:t>Quiver Tree</a:t>
            </a:r>
          </a:p>
          <a:p>
            <a:r>
              <a:rPr lang="en-US" dirty="0" smtClean="0"/>
              <a:t>Orange Spotted Filefish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so many more….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164" y="2298246"/>
            <a:ext cx="4095750" cy="272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57" y="764268"/>
            <a:ext cx="10515600" cy="4351338"/>
          </a:xfrm>
        </p:spPr>
        <p:txBody>
          <a:bodyPr/>
          <a:lstStyle/>
          <a:p>
            <a:r>
              <a:rPr lang="en-US" dirty="0" smtClean="0">
                <a:effectLst/>
              </a:rPr>
              <a:t>Scientific understanding of global warming has been increasing. In its fifth assessment in 2014 the </a:t>
            </a:r>
            <a:r>
              <a:rPr lang="en-US" dirty="0" smtClean="0">
                <a:effectLst/>
                <a:hlinkClick r:id="rId3" tooltip="Intergovernmental Panel on Climate Change"/>
              </a:rPr>
              <a:t>Intergovernmental Panel on Climate Change</a:t>
            </a:r>
            <a:r>
              <a:rPr lang="en-US" dirty="0" smtClean="0">
                <a:effectLst/>
              </a:rPr>
              <a:t> (IPCC) reported that scientists were more than 95% certain that most of global warming is caused by increasing concentrations of Greenhouse Gases and other human activities.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7588" y="3397136"/>
            <a:ext cx="4312784" cy="253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7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map includes all of the places that will be affected by global warming in years to come.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498" y="2337026"/>
            <a:ext cx="5842659" cy="401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5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Videos to explore: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71700"/>
            <a:ext cx="89589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https://www.youtube.com/watch?v=gWT-EWKIR3M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https://www.youtube.com/watch?v=__UgsLUxmos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https://www.youtube.com/watch?v=xVQnPytgwQ0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3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steps to </a:t>
            </a:r>
            <a:r>
              <a:rPr lang="en-US" dirty="0" smtClean="0"/>
              <a:t>reduce </a:t>
            </a:r>
            <a:r>
              <a:rPr lang="en-US" dirty="0"/>
              <a:t>your energy use, improve efficiency and </a:t>
            </a:r>
            <a:r>
              <a:rPr lang="en-US" b="1" dirty="0"/>
              <a:t>help end global warming</a:t>
            </a:r>
            <a:r>
              <a:rPr lang="en-US" dirty="0"/>
              <a:t>. The biggest cause of </a:t>
            </a:r>
            <a:r>
              <a:rPr lang="en-US" b="1" dirty="0"/>
              <a:t>global warming</a:t>
            </a:r>
            <a:r>
              <a:rPr lang="en-US" dirty="0"/>
              <a:t> is the carbon dioxide released when fossil fuels -- such as oil and coal -- are burned for energy. So when you save energy, you fight </a:t>
            </a:r>
            <a:r>
              <a:rPr lang="en-US" b="1" dirty="0"/>
              <a:t>global warming</a:t>
            </a:r>
            <a:r>
              <a:rPr lang="en-US" dirty="0"/>
              <a:t> and save money, too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433319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Together, we can help stop global warming!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714" y="1690688"/>
            <a:ext cx="4523014" cy="450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8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Global Warming</vt:lpstr>
      <vt:lpstr>Global warming is the term used to describe a gradual increase in the average temperature of the Earth's atmosphere and its oceans, a change that is believed to be permanently changing the Earth's climate.</vt:lpstr>
      <vt:lpstr>Species Affected</vt:lpstr>
      <vt:lpstr>PowerPoint Presentation</vt:lpstr>
      <vt:lpstr>This map includes all of the places that will be affected by global warming in years to come.</vt:lpstr>
      <vt:lpstr>Videos to explore:</vt:lpstr>
      <vt:lpstr>How We Can Help</vt:lpstr>
      <vt:lpstr>Together, we can help stop global warming!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Warming</dc:title>
  <dc:creator>Bev</dc:creator>
  <cp:lastModifiedBy>Bev</cp:lastModifiedBy>
  <cp:revision>3</cp:revision>
  <dcterms:created xsi:type="dcterms:W3CDTF">2015-04-14T22:12:08Z</dcterms:created>
  <dcterms:modified xsi:type="dcterms:W3CDTF">2015-04-14T22:27:52Z</dcterms:modified>
</cp:coreProperties>
</file>