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6C06C4-16B1-4D21-9434-84B3D274AACF}" type="datetimeFigureOut">
              <a:rPr lang="en-CA" smtClean="0"/>
              <a:t>2016-04-10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9303238-0EF9-4E4B-A0EE-E3F5035530A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dianexpress.com/article/technology/gadgets/3d-printer-smartphone-olo-app-android-ios/" TargetMode="External"/><Relationship Id="rId2" Type="http://schemas.openxmlformats.org/officeDocument/2006/relationships/hyperlink" Target="https://www.youtube.com/watch?v=lRU6h46eAm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ckstarter.com/projects/olo3d/olo-the-first-ever-smartphone-3d-prin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OLO: Turn your Smartphone into a 3D Printer</a:t>
            </a:r>
            <a:endParaRPr lang="en-CA" dirty="0"/>
          </a:p>
        </p:txBody>
      </p:sp>
      <p:pic>
        <p:nvPicPr>
          <p:cNvPr id="23554" name="Picture 2" descr="http://cdn.ndtv.com/tech/images/olo_3d_printer_smartphones_web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89040"/>
            <a:ext cx="3024336" cy="2268252"/>
          </a:xfrm>
          <a:prstGeom prst="rect">
            <a:avLst/>
          </a:prstGeom>
          <a:noFill/>
        </p:spPr>
      </p:pic>
      <p:sp>
        <p:nvSpPr>
          <p:cNvPr id="23556" name="AutoShape 4" descr="Image result for turn your phone into 3d prin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558" name="AutoShape 6" descr="Image result for turn your phone into 3d prin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3560" name="Picture 8" descr="http://www.techspot.com/images2/news/bigimage/2016/03/2016-03-23-image-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12976"/>
            <a:ext cx="2962775" cy="1656184"/>
          </a:xfrm>
          <a:prstGeom prst="rect">
            <a:avLst/>
          </a:prstGeom>
          <a:noFill/>
        </p:spPr>
      </p:pic>
      <p:sp>
        <p:nvSpPr>
          <p:cNvPr id="23562" name="AutoShape 10" descr="Image result for turn your phone into 3d prin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3564" name="Picture 12" descr="Image result for turn your phone into 3d prin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39" y="4941168"/>
            <a:ext cx="2957471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en-CA" dirty="0" smtClean="0"/>
              <a:t>How it 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052736"/>
            <a:ext cx="7772400" cy="4572000"/>
          </a:xfrm>
        </p:spPr>
        <p:txBody>
          <a:bodyPr/>
          <a:lstStyle/>
          <a:p>
            <a:r>
              <a:rPr lang="en-CA" dirty="0" smtClean="0"/>
              <a:t>It uses a liquid called “daylight resin” then solidifies when exposed to the white light emitted from your </a:t>
            </a:r>
            <a:r>
              <a:rPr lang="en-CA" dirty="0" err="1" smtClean="0"/>
              <a:t>cellphone</a:t>
            </a:r>
            <a:r>
              <a:rPr lang="en-CA" dirty="0" smtClean="0"/>
              <a:t> screen</a:t>
            </a:r>
          </a:p>
          <a:p>
            <a:r>
              <a:rPr lang="en-CA" dirty="0" smtClean="0"/>
              <a:t>The liquid is poured into the chamber and the ceiling raises slowly while patterns of white light on your phone screen targets which areas to harden</a:t>
            </a:r>
          </a:p>
          <a:p>
            <a:r>
              <a:rPr lang="en-CA" dirty="0" smtClean="0"/>
              <a:t>OLO units cost $99 US, weigh 780 grams, have 400 cubic cm of printing space and work with most cell phone devices</a:t>
            </a:r>
            <a:endParaRPr lang="en-CA" dirty="0"/>
          </a:p>
        </p:txBody>
      </p:sp>
      <p:pic>
        <p:nvPicPr>
          <p:cNvPr id="26626" name="Picture 2" descr="http://3dprint.com/wp-content/uploads/2015/10/printer-ph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581128"/>
            <a:ext cx="2756356" cy="1944216"/>
          </a:xfrm>
          <a:prstGeom prst="rect">
            <a:avLst/>
          </a:prstGeom>
          <a:noFill/>
        </p:spPr>
      </p:pic>
      <p:sp>
        <p:nvSpPr>
          <p:cNvPr id="26628" name="AutoShape 4" descr="Image result for OLO 3d prin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6630" name="Picture 6" descr="http://idarts.co.jp/3dp/wp-content/uploads/2016/03/olo-smartphone-3d-printer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581128"/>
            <a:ext cx="3492724" cy="2054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OLO </a:t>
            </a:r>
            <a:r>
              <a:rPr lang="en-CA" dirty="0" smtClean="0"/>
              <a:t>D</a:t>
            </a:r>
            <a:r>
              <a:rPr lang="en-CA" dirty="0" smtClean="0"/>
              <a:t>emonstration </a:t>
            </a:r>
            <a:r>
              <a:rPr lang="en-CA" dirty="0" smtClean="0"/>
              <a:t>Video: </a:t>
            </a:r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www.youtube.com/watch?v=lRU6h46eAmg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Web Article: </a:t>
            </a:r>
            <a:r>
              <a:rPr lang="en-CA" dirty="0" smtClean="0">
                <a:hlinkClick r:id="rId3"/>
              </a:rPr>
              <a:t>http</a:t>
            </a:r>
            <a:r>
              <a:rPr lang="en-CA" dirty="0" smtClean="0">
                <a:hlinkClick r:id="rId3"/>
              </a:rPr>
              <a:t>://indianexpress.com/article/technology/gadgets/3d-printer-smartphone-olo-app-android-ios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Kickstarter</a:t>
            </a:r>
            <a:r>
              <a:rPr lang="en-CA" dirty="0" smtClean="0"/>
              <a:t> (goal - $80 000, reached – $2.1 Million): </a:t>
            </a:r>
            <a:r>
              <a:rPr lang="en-CA" dirty="0" smtClean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www.kickstarter.com/projects/olo3d/olo-the-first-ever-smartphone-3d-printer</a:t>
            </a:r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117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OLO: Turn your Smartphone into a 3D Printer</vt:lpstr>
      <vt:lpstr>How it works</vt:lpstr>
      <vt:lpstr>Links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OLO: Turn your Smartphone into a 3D Printer</dc:title>
  <dc:creator>Dyl H.</dc:creator>
  <cp:lastModifiedBy>Dyl H.</cp:lastModifiedBy>
  <cp:revision>3</cp:revision>
  <dcterms:created xsi:type="dcterms:W3CDTF">2016-04-11T01:02:15Z</dcterms:created>
  <dcterms:modified xsi:type="dcterms:W3CDTF">2016-04-11T01:23:29Z</dcterms:modified>
</cp:coreProperties>
</file>