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4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61" r:id="rId8"/>
    <p:sldId id="262" r:id="rId9"/>
    <p:sldId id="273" r:id="rId10"/>
    <p:sldId id="263" r:id="rId11"/>
    <p:sldId id="264" r:id="rId12"/>
    <p:sldId id="265" r:id="rId13"/>
    <p:sldId id="266" r:id="rId14"/>
    <p:sldId id="267" r:id="rId15"/>
    <p:sldId id="268" r:id="rId16"/>
    <p:sldId id="274" r:id="rId17"/>
    <p:sldId id="269" r:id="rId18"/>
    <p:sldId id="270" r:id="rId19"/>
    <p:sldId id="271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40" d="100"/>
          <a:sy n="140" d="100"/>
        </p:scale>
        <p:origin x="-672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53AB345-D310-40B6-914C-E3E6C0248573}" type="datetimeFigureOut">
              <a:rPr lang="en-US" smtClean="0"/>
              <a:t>16-01-26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454F1-4B75-417F-9F59-6B15D1493AA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112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B345-D310-40B6-914C-E3E6C0248573}" type="datetimeFigureOut">
              <a:rPr lang="en-US" smtClean="0"/>
              <a:t>16-01-26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454F1-4B75-417F-9F59-6B15D1493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25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B345-D310-40B6-914C-E3E6C0248573}" type="datetimeFigureOut">
              <a:rPr lang="en-US" smtClean="0"/>
              <a:t>16-01-26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454F1-4B75-417F-9F59-6B15D1493AA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7044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B345-D310-40B6-914C-E3E6C0248573}" type="datetimeFigureOut">
              <a:rPr lang="en-US" smtClean="0"/>
              <a:t>16-01-26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454F1-4B75-417F-9F59-6B15D1493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045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B345-D310-40B6-914C-E3E6C0248573}" type="datetimeFigureOut">
              <a:rPr lang="en-US" smtClean="0"/>
              <a:t>16-01-26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454F1-4B75-417F-9F59-6B15D1493AA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2849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B345-D310-40B6-914C-E3E6C0248573}" type="datetimeFigureOut">
              <a:rPr lang="en-US" smtClean="0"/>
              <a:t>16-01-26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454F1-4B75-417F-9F59-6B15D1493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B345-D310-40B6-914C-E3E6C0248573}" type="datetimeFigureOut">
              <a:rPr lang="en-US" smtClean="0"/>
              <a:t>16-01-26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454F1-4B75-417F-9F59-6B15D1493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749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B345-D310-40B6-914C-E3E6C0248573}" type="datetimeFigureOut">
              <a:rPr lang="en-US" smtClean="0"/>
              <a:t>16-01-26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454F1-4B75-417F-9F59-6B15D1493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186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B345-D310-40B6-914C-E3E6C0248573}" type="datetimeFigureOut">
              <a:rPr lang="en-US" smtClean="0"/>
              <a:t>16-01-26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454F1-4B75-417F-9F59-6B15D1493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05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B345-D310-40B6-914C-E3E6C0248573}" type="datetimeFigureOut">
              <a:rPr lang="en-US" smtClean="0"/>
              <a:t>16-01-26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454F1-4B75-417F-9F59-6B15D1493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351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AB345-D310-40B6-914C-E3E6C0248573}" type="datetimeFigureOut">
              <a:rPr lang="en-US" smtClean="0"/>
              <a:t>16-01-26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454F1-4B75-417F-9F59-6B15D1493AA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726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53AB345-D310-40B6-914C-E3E6C0248573}" type="datetimeFigureOut">
              <a:rPr lang="en-US" smtClean="0"/>
              <a:t>16-01-26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1B454F1-4B75-417F-9F59-6B15D1493AA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7111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sjY34VD5jE" TargetMode="External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p2SbaK8dDg" TargetMode="External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brainpop.com/science/diversityoflife/sharks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hyperlink" Target="http://bethanyhamilton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2600"/>
            <a:ext cx="12192000" cy="5105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Fantastic Sharks!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Jordyn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onier and Michaela MacCallum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528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1570" y="4367774"/>
            <a:ext cx="4880429" cy="24902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1356" y="-1"/>
            <a:ext cx="3510643" cy="23519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265956" cy="203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75792"/>
            <a:ext cx="4753429" cy="24822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the birth </a:t>
            </a:r>
            <a:r>
              <a:rPr lang="en-US" dirty="0" smtClean="0">
                <a:solidFill>
                  <a:srgbClr val="000000"/>
                </a:solidFill>
              </a:rPr>
              <a:t>of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a shark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Some sharks have there young by laying eggs.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Which are protected by a shell.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Most sharks take care of there young, from 3 to 6 or more in a pack.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Some of the young are born quite large considering the size of their parents.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91996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4643" y="4260736"/>
            <a:ext cx="4617358" cy="25972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13" y="231430"/>
            <a:ext cx="9720072" cy="149961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Whale shark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128" y="1732642"/>
            <a:ext cx="9720073" cy="402336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The largest shark is the harmless one, it’s the Whale Shark, which is often more than 50 feet long.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It’s a slow moving filter feeding shark.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Their </a:t>
            </a:r>
            <a:r>
              <a:rPr lang="en-US" dirty="0" smtClean="0">
                <a:solidFill>
                  <a:srgbClr val="000000"/>
                </a:solidFill>
              </a:rPr>
              <a:t>live span is about 70 years.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They feed mainly on plankton and are generally considered harmless to humans.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It lives in all tropical and warm temperate seas.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They have a grey with white belly.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09712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4143376"/>
            <a:ext cx="4826000" cy="27146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Basking shark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It is the second largest shark.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It is another harmless fish.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They are found in the Arctic Ocean.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It got its name because it like to come to the surface and basks in the sun.</a:t>
            </a:r>
          </a:p>
          <a:p>
            <a:r>
              <a:rPr lang="en-US" dirty="0">
                <a:solidFill>
                  <a:srgbClr val="000000"/>
                </a:solidFill>
              </a:rPr>
              <a:t>T</a:t>
            </a:r>
            <a:r>
              <a:rPr lang="en-US" dirty="0" smtClean="0">
                <a:solidFill>
                  <a:srgbClr val="000000"/>
                </a:solidFill>
              </a:rPr>
              <a:t>he teeth of the basking shark  are very small.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They arranged between 20 to 26 meters in length.</a:t>
            </a:r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99626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0" y="0"/>
            <a:ext cx="2540000" cy="28360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04932"/>
            <a:ext cx="2340429" cy="26530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6086" y="285859"/>
            <a:ext cx="9720072" cy="149961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great </a:t>
            </a:r>
            <a:r>
              <a:rPr lang="en-US" dirty="0" smtClean="0">
                <a:solidFill>
                  <a:srgbClr val="000000"/>
                </a:solidFill>
              </a:rPr>
              <a:t>white 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shark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1927" y="1895929"/>
            <a:ext cx="9720073" cy="402336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It is one of the best known sharks that live in our oceans.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It feeds on humans “a man eater”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It lives in tropical seas, and sometimes along the southern coast of the </a:t>
            </a:r>
            <a:r>
              <a:rPr lang="en-US" dirty="0">
                <a:solidFill>
                  <a:srgbClr val="000000"/>
                </a:solidFill>
              </a:rPr>
              <a:t>U</a:t>
            </a:r>
            <a:r>
              <a:rPr lang="en-US" dirty="0" smtClean="0">
                <a:solidFill>
                  <a:srgbClr val="000000"/>
                </a:solidFill>
              </a:rPr>
              <a:t>nited States..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They are 21 feet in length all though reports have been posted that they are measured at 26 feet.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They weigh 7328 lbs. in weight.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They can accelerate to speeds to 35 miles per hour or 56 </a:t>
            </a:r>
            <a:r>
              <a:rPr lang="en-US" dirty="0" err="1" smtClean="0">
                <a:solidFill>
                  <a:srgbClr val="000000"/>
                </a:solidFill>
              </a:rPr>
              <a:t>kil</a:t>
            </a:r>
            <a:r>
              <a:rPr lang="en-US" dirty="0" smtClean="0">
                <a:solidFill>
                  <a:srgbClr val="000000"/>
                </a:solidFill>
              </a:rPr>
              <a:t> per hour.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811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1143" y="3510643"/>
            <a:ext cx="5951385" cy="33476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Blue Shark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Is another shark that preys n humans.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It also feeds on fish and squid.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It gets its name from its color.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These sharks live up to 20 years.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They have large letters of 25 to 100 pups.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41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5607"/>
            <a:ext cx="3565071" cy="23723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1" y="3815543"/>
            <a:ext cx="4572000" cy="30424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9" y="0"/>
            <a:ext cx="9720072" cy="149961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Bethany hamilton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3528" y="1257300"/>
            <a:ext cx="9720073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Is the inspiration to millions through her story of determination, faith, and hope.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At the age of 13 she was attacked by a 14-foot Tiger Shark, during a Halloween surf session in 2003.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She was with her friend Alana Blanchard, and her friends brother Byron, and father Holt.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The shark had bite off her left arm and lost 60% of her blood, which she thought it would end her surf career.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This </a:t>
            </a:r>
            <a:r>
              <a:rPr lang="en-US" dirty="0" smtClean="0">
                <a:solidFill>
                  <a:schemeClr val="bg1"/>
                </a:solidFill>
              </a:rPr>
              <a:t>had happened in Hawaii.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160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Bethany hamilton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Her father had seen her disappointment and built her a custom board so she could surf again, she ended up being one of the best female surfers of all time.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One month after the attack she returned to the water and just after a year later she won her first National title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0" y="4153593"/>
            <a:ext cx="4064000" cy="27044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00500"/>
            <a:ext cx="28575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8806" y="4209143"/>
            <a:ext cx="3980523" cy="264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285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4914" y="612430"/>
            <a:ext cx="9720072" cy="1499616"/>
          </a:xfrm>
        </p:spPr>
        <p:txBody>
          <a:bodyPr/>
          <a:lstStyle/>
          <a:p>
            <a:pPr algn="ctr"/>
            <a:r>
              <a:rPr lang="en-US" dirty="0" smtClean="0"/>
              <a:t>“Soul surfer”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4163" y="2084832"/>
            <a:ext cx="9720073" cy="402336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Is a movie base on Bethany Hamilton.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www.youtube.com/watch?v=isjY34VD5jE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9301" y="3017974"/>
            <a:ext cx="2552700" cy="3836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626671"/>
            <a:ext cx="1816765" cy="223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383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45532"/>
            <a:ext cx="12192001" cy="690353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5100" y="2619797"/>
            <a:ext cx="6146801" cy="2804160"/>
          </a:xfrm>
        </p:spPr>
        <p:txBody>
          <a:bodyPr/>
          <a:lstStyle/>
          <a:p>
            <a:r>
              <a:rPr lang="en-US" dirty="0" smtClean="0"/>
              <a:t>Is a kids movie about a shark who wouldn’t  eat meat because he didn’t want to harm the other fish who lived in the sea.</a:t>
            </a:r>
          </a:p>
          <a:p>
            <a:r>
              <a:rPr lang="en-US" dirty="0"/>
              <a:t>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www.youtube.com/watch?v=mp2SbaK8dDg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837189">
            <a:off x="9575139" y="4160602"/>
            <a:ext cx="2338121" cy="265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88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Activity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https://www.brainpop.com/science/diversityoflife/sharks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4643" y="3399439"/>
            <a:ext cx="4617357" cy="34585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3828143"/>
            <a:ext cx="5410459" cy="302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532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7343" y="394716"/>
            <a:ext cx="9720072" cy="1499616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 facts about   sharks!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7" y="2197100"/>
            <a:ext cx="9720073" cy="402336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 you know that there is 400 different species of shark.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Until the 16</a:t>
            </a:r>
            <a:r>
              <a:rPr lang="en-US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century they were known as sea dogs!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Sharks are closely related to sting rays.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Baby sharks are called pups.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sharks get wounded they heal easily and quickly.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Sharks must not stop swimming or they will sink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solidFill>
                  <a:srgbClr val="000000"/>
                </a:solidFill>
              </a:rPr>
              <a:t>Sharks do not suffer from </a:t>
            </a:r>
            <a:r>
              <a:rPr lang="en-US" dirty="0" smtClean="0">
                <a:solidFill>
                  <a:srgbClr val="000000"/>
                </a:solidFill>
              </a:rPr>
              <a:t>cavities. 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826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7"/>
          <p:cNvPicPr>
            <a:picLocks noChangeAspect="1"/>
          </p:cNvPicPr>
          <p:nvPr/>
        </p:nvPicPr>
        <p:blipFill>
          <a:blip r:embed="rId2"/>
          <a:srcRect t="16799" b="16799"/>
          <a:stretch>
            <a:fillRect/>
          </a:stretch>
        </p:blipFill>
        <p:spPr>
          <a:xfrm>
            <a:off x="16885" y="0"/>
            <a:ext cx="12175115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Work cited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Took all the information out of a book</a:t>
            </a:r>
          </a:p>
          <a:p>
            <a:r>
              <a:rPr lang="en-US" dirty="0"/>
              <a:t>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bethanyhamilton.com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842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of shark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701800"/>
            <a:ext cx="9720073" cy="4607560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is the hammerhead 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shark</a:t>
            </a:r>
          </a:p>
          <a:p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 white shark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tiger shark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Bull 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shark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Goblin 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shark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Mako </a:t>
            </a:r>
            <a:r>
              <a:rPr 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shark</a:t>
            </a: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4101" y="2774696"/>
            <a:ext cx="2539999" cy="1422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950" y="4254881"/>
            <a:ext cx="28575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1392" y="1899285"/>
            <a:ext cx="2657362" cy="11104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9178" y="4566285"/>
            <a:ext cx="2619375" cy="1743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6603" y="3694747"/>
            <a:ext cx="2628900" cy="1743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11340" y="409670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827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5356" y="4626763"/>
            <a:ext cx="3966642" cy="22312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519" y="318799"/>
            <a:ext cx="9720072" cy="149961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how they feed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020" y="1602198"/>
            <a:ext cx="9720073" cy="402336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They are one of the greediest eaters and killers of the sea animals.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They feed on small fish of all kinds, and do great damage to mans supply of food fish.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Certain harks are vicious and greedy, they only get this way if </a:t>
            </a:r>
            <a:r>
              <a:rPr lang="en-US" dirty="0" smtClean="0">
                <a:solidFill>
                  <a:srgbClr val="000000"/>
                </a:solidFill>
              </a:rPr>
              <a:t>they’re  </a:t>
            </a:r>
            <a:r>
              <a:rPr lang="en-US" dirty="0" smtClean="0">
                <a:solidFill>
                  <a:srgbClr val="000000"/>
                </a:solidFill>
              </a:rPr>
              <a:t>suffering from Continual hunger.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Their </a:t>
            </a:r>
            <a:r>
              <a:rPr lang="en-US" dirty="0" smtClean="0">
                <a:solidFill>
                  <a:srgbClr val="000000"/>
                </a:solidFill>
              </a:rPr>
              <a:t>stomachs will not let them rest.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As soon as they eat they need to feed again for more food, they are counsel hunger.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601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9609" y="0"/>
            <a:ext cx="3782391" cy="254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83000"/>
            <a:ext cx="4311756" cy="3159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9453" y="800921"/>
            <a:ext cx="9720072" cy="149961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About </a:t>
            </a:r>
            <a:r>
              <a:rPr lang="en-US" dirty="0" smtClean="0">
                <a:solidFill>
                  <a:srgbClr val="000000"/>
                </a:solidFill>
              </a:rPr>
              <a:t>their 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body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1923" y="3112272"/>
            <a:ext cx="9720073" cy="402336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They </a:t>
            </a:r>
            <a:r>
              <a:rPr lang="en-US" dirty="0" smtClean="0">
                <a:solidFill>
                  <a:srgbClr val="000000"/>
                </a:solidFill>
              </a:rPr>
              <a:t>are rounded and may be up to 40 feet long.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The </a:t>
            </a:r>
            <a:r>
              <a:rPr lang="en-US" dirty="0" smtClean="0">
                <a:solidFill>
                  <a:srgbClr val="000000"/>
                </a:solidFill>
              </a:rPr>
              <a:t>tail is usually notched.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The upper part of the tail is longer than the lower part.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32780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0148" y="327680"/>
            <a:ext cx="9720072" cy="149961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More body 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parts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42" y="2911928"/>
            <a:ext cx="9720073" cy="402336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They are covered in scales, which gives the skin a rough feeling.</a:t>
            </a:r>
          </a:p>
          <a:p>
            <a:r>
              <a:rPr lang="en-US" dirty="0">
                <a:solidFill>
                  <a:srgbClr val="000000"/>
                </a:solidFill>
              </a:rPr>
              <a:t>The mouth is on the underside of its head.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Their </a:t>
            </a:r>
            <a:r>
              <a:rPr lang="en-US" dirty="0">
                <a:solidFill>
                  <a:srgbClr val="000000"/>
                </a:solidFill>
              </a:rPr>
              <a:t>gills are on the side of the head, and there are five t seven openings on the surface.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48" y="4606616"/>
            <a:ext cx="2745303" cy="21788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2900" y="4207367"/>
            <a:ext cx="4229100" cy="26506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458011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63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6" y="5013502"/>
            <a:ext cx="4041154" cy="18545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6184" y="19049"/>
            <a:ext cx="3649941" cy="20508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312689" cy="21490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4210" y="4768852"/>
            <a:ext cx="3427790" cy="20891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166116"/>
            <a:ext cx="9720072" cy="149961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Their </a:t>
            </a:r>
            <a:r>
              <a:rPr lang="en-US" dirty="0" smtClean="0">
                <a:solidFill>
                  <a:srgbClr val="000000"/>
                </a:solidFill>
              </a:rPr>
              <a:t>deadly 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teeth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2357" y="2068287"/>
            <a:ext cx="9501415" cy="4646386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Some kinds of sharks have about 15 rows of long sharp teeth, with all the rows except one or two folded back on the jaws.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They </a:t>
            </a:r>
            <a:r>
              <a:rPr lang="en-US" dirty="0" smtClean="0">
                <a:solidFill>
                  <a:srgbClr val="000000"/>
                </a:solidFill>
              </a:rPr>
              <a:t>lose a </a:t>
            </a:r>
            <a:r>
              <a:rPr lang="en-US" dirty="0" smtClean="0">
                <a:solidFill>
                  <a:srgbClr val="000000"/>
                </a:solidFill>
              </a:rPr>
              <a:t>tooth per week, then another </a:t>
            </a:r>
            <a:r>
              <a:rPr lang="en-US" dirty="0" smtClean="0">
                <a:solidFill>
                  <a:srgbClr val="000000"/>
                </a:solidFill>
              </a:rPr>
              <a:t>one grows in its place.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Some </a:t>
            </a:r>
            <a:r>
              <a:rPr lang="en-US" dirty="0" smtClean="0">
                <a:solidFill>
                  <a:srgbClr val="000000"/>
                </a:solidFill>
              </a:rPr>
              <a:t>other sharks have flat teeth or small teeth.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Their </a:t>
            </a:r>
            <a:r>
              <a:rPr lang="en-US" dirty="0" smtClean="0">
                <a:solidFill>
                  <a:srgbClr val="000000"/>
                </a:solidFill>
              </a:rPr>
              <a:t>teeth are not attached to the root or gum like our teeth.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The </a:t>
            </a:r>
            <a:r>
              <a:rPr lang="en-US" dirty="0">
                <a:solidFill>
                  <a:srgbClr val="000000"/>
                </a:solidFill>
              </a:rPr>
              <a:t>tooth of the </a:t>
            </a:r>
            <a:r>
              <a:rPr lang="en-US" dirty="0" smtClean="0">
                <a:solidFill>
                  <a:srgbClr val="000000"/>
                </a:solidFill>
              </a:rPr>
              <a:t>shark range </a:t>
            </a:r>
            <a:r>
              <a:rPr lang="en-US" dirty="0">
                <a:solidFill>
                  <a:srgbClr val="000000"/>
                </a:solidFill>
              </a:rPr>
              <a:t>from 31/2 – 7 inches long and can weigh more than a </a:t>
            </a:r>
            <a:r>
              <a:rPr lang="en-US" dirty="0" smtClean="0">
                <a:solidFill>
                  <a:srgbClr val="000000"/>
                </a:solidFill>
              </a:rPr>
              <a:t>pound!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423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4143374"/>
            <a:ext cx="4826000" cy="2714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07" y="162487"/>
            <a:ext cx="9720072" cy="149961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How they swim?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028" y="1348014"/>
            <a:ext cx="9720073" cy="52578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They swim very rapidly..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They offended follow ships for days at a time to get food and waste matter that is thrown overboard.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Sharks have been known to swim close to the beaches, where they wait for bathers.</a:t>
            </a:r>
          </a:p>
          <a:p>
            <a:r>
              <a:rPr lang="en-US" dirty="0">
                <a:solidFill>
                  <a:srgbClr val="000000"/>
                </a:solidFill>
              </a:rPr>
              <a:t>Some sharks are fast-swimming (up to 40 mph or 64.4 </a:t>
            </a:r>
            <a:r>
              <a:rPr lang="en-US" dirty="0" smtClean="0">
                <a:solidFill>
                  <a:srgbClr val="000000"/>
                </a:solidFill>
              </a:rPr>
              <a:t>mph) </a:t>
            </a:r>
            <a:r>
              <a:rPr lang="en-US" dirty="0">
                <a:solidFill>
                  <a:srgbClr val="000000"/>
                </a:solidFill>
              </a:rPr>
              <a:t>predators that live in </a:t>
            </a:r>
            <a:r>
              <a:rPr lang="en-US" dirty="0" smtClean="0">
                <a:solidFill>
                  <a:srgbClr val="000000"/>
                </a:solidFill>
              </a:rPr>
              <a:t>the ocean.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 Unlike other fish they </a:t>
            </a:r>
            <a:r>
              <a:rPr lang="en-US" dirty="0">
                <a:solidFill>
                  <a:srgbClr val="000000"/>
                </a:solidFill>
              </a:rPr>
              <a:t>cannot </a:t>
            </a:r>
            <a:r>
              <a:rPr lang="en-US" dirty="0" smtClean="0">
                <a:solidFill>
                  <a:srgbClr val="000000"/>
                </a:solidFill>
              </a:rPr>
              <a:t>stop </a:t>
            </a:r>
            <a:r>
              <a:rPr lang="en-US" dirty="0">
                <a:solidFill>
                  <a:srgbClr val="000000"/>
                </a:solidFill>
              </a:rPr>
              <a:t>suddenly or swim backwards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383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swimming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555" y="1909354"/>
            <a:ext cx="9720073" cy="402336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Their </a:t>
            </a:r>
            <a:r>
              <a:rPr lang="en-US" dirty="0">
                <a:solidFill>
                  <a:srgbClr val="000000"/>
                </a:solidFill>
              </a:rPr>
              <a:t>fins cannot bend upwards, limiting themselves to only </a:t>
            </a:r>
            <a:r>
              <a:rPr lang="en-US" dirty="0" smtClean="0">
                <a:solidFill>
                  <a:srgbClr val="000000"/>
                </a:solidFill>
              </a:rPr>
              <a:t>swim </a:t>
            </a:r>
            <a:r>
              <a:rPr lang="en-US" dirty="0">
                <a:solidFill>
                  <a:srgbClr val="000000"/>
                </a:solidFill>
              </a:rPr>
              <a:t>forward.</a:t>
            </a:r>
          </a:p>
          <a:p>
            <a:r>
              <a:rPr lang="en-US" dirty="0">
                <a:solidFill>
                  <a:srgbClr val="000000"/>
                </a:solidFill>
              </a:rPr>
              <a:t>If a shark needs to move backwards it uses the force of gravity.</a:t>
            </a:r>
          </a:p>
          <a:p>
            <a:r>
              <a:rPr lang="en-US" dirty="0">
                <a:solidFill>
                  <a:srgbClr val="000000"/>
                </a:solidFill>
              </a:rPr>
              <a:t>Sharks have to swim to the side to invoke hitting something-they cannot simply stop.</a:t>
            </a:r>
          </a:p>
          <a:p>
            <a:r>
              <a:rPr lang="en-US" dirty="0">
                <a:solidFill>
                  <a:srgbClr val="000000"/>
                </a:solidFill>
              </a:rPr>
              <a:t>They propel themselves with there tail, the fins are only used for balance.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6002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A41AC481-B287-49C8-90EF-C669597D2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205</TotalTime>
  <Words>1052</Words>
  <Application>Microsoft Macintosh PowerPoint</Application>
  <PresentationFormat>Custom</PresentationFormat>
  <Paragraphs>112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Integral</vt:lpstr>
      <vt:lpstr>The Fantastic Sharks!</vt:lpstr>
      <vt:lpstr>        Fun facts about   sharks!</vt:lpstr>
      <vt:lpstr>Types of shark</vt:lpstr>
      <vt:lpstr> how they feed</vt:lpstr>
      <vt:lpstr>About their  body</vt:lpstr>
      <vt:lpstr>More body  parts</vt:lpstr>
      <vt:lpstr>Their deadly  teeth</vt:lpstr>
      <vt:lpstr>How they swim?</vt:lpstr>
      <vt:lpstr>swimming</vt:lpstr>
      <vt:lpstr>the birth of  a shark</vt:lpstr>
      <vt:lpstr>Whale shark</vt:lpstr>
      <vt:lpstr>Basking shark</vt:lpstr>
      <vt:lpstr>great white  shark</vt:lpstr>
      <vt:lpstr>Blue Shark</vt:lpstr>
      <vt:lpstr>Bethany hamilton</vt:lpstr>
      <vt:lpstr>Bethany hamilton</vt:lpstr>
      <vt:lpstr>“Soul surfer”</vt:lpstr>
      <vt:lpstr>PowerPoint Presentation</vt:lpstr>
      <vt:lpstr>Activity </vt:lpstr>
      <vt:lpstr>Work cited</vt:lpstr>
    </vt:vector>
  </TitlesOfParts>
  <Company>Province of New Brunswick - Department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About Sharks and Horses!</dc:title>
  <dc:creator>Flieger-MacCallum, Michaela</dc:creator>
  <cp:lastModifiedBy>Amanda</cp:lastModifiedBy>
  <cp:revision>29</cp:revision>
  <dcterms:created xsi:type="dcterms:W3CDTF">2015-12-17T18:57:30Z</dcterms:created>
  <dcterms:modified xsi:type="dcterms:W3CDTF">2016-01-26T22:53:22Z</dcterms:modified>
</cp:coreProperties>
</file>