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9AC5-578A-4248-80B5-FD614BA9F652}" type="datetimeFigureOut">
              <a:rPr lang="en-CA" smtClean="0"/>
              <a:pPr/>
              <a:t>28/03/2016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C0BE-F466-4319-9A6E-D7AACAAC5B2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llihana\Desktop\EcoPoints%202016\Raeanne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3863662" cy="4941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Autofit/>
          </a:bodyPr>
          <a:lstStyle/>
          <a:p>
            <a:r>
              <a:rPr lang="en-CA" sz="4800" dirty="0" smtClean="0">
                <a:latin typeface="AR BERKLEY" pitchFamily="2" charset="0"/>
              </a:rPr>
              <a:t>Dog Sledding and Snowshoeing</a:t>
            </a:r>
            <a:br>
              <a:rPr lang="en-CA" sz="4800" dirty="0" smtClean="0">
                <a:latin typeface="AR BERKLEY" pitchFamily="2" charset="0"/>
              </a:rPr>
            </a:br>
            <a:r>
              <a:rPr lang="en-CA" sz="4800" dirty="0" smtClean="0">
                <a:latin typeface="AR BERKLEY" pitchFamily="2" charset="0"/>
              </a:rPr>
              <a:t>in Allardville</a:t>
            </a:r>
            <a:endParaRPr lang="en-CA" sz="4800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 BERKLEY" pitchFamily="2" charset="0"/>
              </a:rPr>
              <a:t>Snowshoeing</a:t>
            </a:r>
            <a:endParaRPr lang="en-CA" dirty="0">
              <a:latin typeface="AR BERKLEY" pitchFamily="2" charset="0"/>
            </a:endParaRPr>
          </a:p>
        </p:txBody>
      </p:sp>
      <p:pic>
        <p:nvPicPr>
          <p:cNvPr id="4" name="Picture 3" descr="IMG_6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2516" y="1808820"/>
            <a:ext cx="4320480" cy="3240360"/>
          </a:xfrm>
          <a:prstGeom prst="rect">
            <a:avLst/>
          </a:prstGeom>
        </p:spPr>
      </p:pic>
      <p:pic>
        <p:nvPicPr>
          <p:cNvPr id="5" name="Picture 4" descr="IMG_6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84784"/>
            <a:ext cx="2864892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6510.JPG"/>
          <p:cNvPicPr>
            <a:picLocks noChangeAspect="1"/>
          </p:cNvPicPr>
          <p:nvPr/>
        </p:nvPicPr>
        <p:blipFill>
          <a:blip r:embed="rId2" cstate="print"/>
          <a:srcRect t="24150" r="4950" b="29651"/>
          <a:stretch>
            <a:fillRect/>
          </a:stretch>
        </p:blipFill>
        <p:spPr>
          <a:xfrm>
            <a:off x="395536" y="836712"/>
            <a:ext cx="3171625" cy="27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 BERKLEY" pitchFamily="2" charset="0"/>
              </a:rPr>
              <a:t>Meeting the dogs</a:t>
            </a:r>
            <a:endParaRPr lang="en-CA" dirty="0">
              <a:latin typeface="AR BERKLEY" pitchFamily="2" charset="0"/>
            </a:endParaRPr>
          </a:p>
        </p:txBody>
      </p:sp>
      <p:pic>
        <p:nvPicPr>
          <p:cNvPr id="4" name="Picture 3" descr="IMG_6490.JPG"/>
          <p:cNvPicPr>
            <a:picLocks noChangeAspect="1"/>
          </p:cNvPicPr>
          <p:nvPr/>
        </p:nvPicPr>
        <p:blipFill>
          <a:blip r:embed="rId3" cstate="print"/>
          <a:srcRect l="8511" t="5428" r="20827" b="7566"/>
          <a:stretch>
            <a:fillRect/>
          </a:stretch>
        </p:blipFill>
        <p:spPr>
          <a:xfrm rot="5400000">
            <a:off x="6186825" y="950079"/>
            <a:ext cx="2963038" cy="2736304"/>
          </a:xfrm>
          <a:prstGeom prst="rect">
            <a:avLst/>
          </a:prstGeom>
        </p:spPr>
      </p:pic>
      <p:pic>
        <p:nvPicPr>
          <p:cNvPr id="5" name="Picture 4" descr="IMG_6502.JPG"/>
          <p:cNvPicPr>
            <a:picLocks noChangeAspect="1"/>
          </p:cNvPicPr>
          <p:nvPr/>
        </p:nvPicPr>
        <p:blipFill>
          <a:blip r:embed="rId4" cstate="print"/>
          <a:srcRect t="18500" r="5271" b="35300"/>
          <a:stretch>
            <a:fillRect/>
          </a:stretch>
        </p:blipFill>
        <p:spPr>
          <a:xfrm>
            <a:off x="0" y="3689648"/>
            <a:ext cx="3660023" cy="3168352"/>
          </a:xfrm>
          <a:prstGeom prst="rect">
            <a:avLst/>
          </a:prstGeom>
        </p:spPr>
      </p:pic>
      <p:pic>
        <p:nvPicPr>
          <p:cNvPr id="7" name="Picture 6" descr="IMG_6515.JPG"/>
          <p:cNvPicPr>
            <a:picLocks noChangeAspect="1"/>
          </p:cNvPicPr>
          <p:nvPr/>
        </p:nvPicPr>
        <p:blipFill>
          <a:blip r:embed="rId5" cstate="print"/>
          <a:srcRect t="5901" r="-321" b="24800"/>
          <a:stretch>
            <a:fillRect/>
          </a:stretch>
        </p:blipFill>
        <p:spPr>
          <a:xfrm>
            <a:off x="6300192" y="3871292"/>
            <a:ext cx="2435887" cy="2986708"/>
          </a:xfrm>
          <a:prstGeom prst="rect">
            <a:avLst/>
          </a:prstGeom>
        </p:spPr>
      </p:pic>
      <p:pic>
        <p:nvPicPr>
          <p:cNvPr id="8" name="Picture 7" descr="IMG_6522.JPG"/>
          <p:cNvPicPr>
            <a:picLocks noChangeAspect="1"/>
          </p:cNvPicPr>
          <p:nvPr/>
        </p:nvPicPr>
        <p:blipFill>
          <a:blip r:embed="rId6" cstate="print"/>
          <a:srcRect t="9051" r="3407" b="6951"/>
          <a:stretch>
            <a:fillRect/>
          </a:stretch>
        </p:blipFill>
        <p:spPr>
          <a:xfrm>
            <a:off x="3707904" y="1268760"/>
            <a:ext cx="2448272" cy="377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 BERKLEY" pitchFamily="2" charset="0"/>
              </a:rPr>
              <a:t>Dog Sledding</a:t>
            </a:r>
            <a:endParaRPr lang="en-CA" dirty="0">
              <a:latin typeface="AR BERKLEY" pitchFamily="2" charset="0"/>
            </a:endParaRPr>
          </a:p>
        </p:txBody>
      </p:sp>
      <p:pic>
        <p:nvPicPr>
          <p:cNvPr id="4" name="Raeann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2060848"/>
            <a:ext cx="5196408" cy="389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On-screen Show (4:3)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 BERKLEY</vt:lpstr>
      <vt:lpstr>Arial</vt:lpstr>
      <vt:lpstr>Calibri</vt:lpstr>
      <vt:lpstr>Office Theme</vt:lpstr>
      <vt:lpstr>Dog Sledding and Snowshoeing in Allardville</vt:lpstr>
      <vt:lpstr>Snowshoeing</vt:lpstr>
      <vt:lpstr>Meeting the dogs</vt:lpstr>
      <vt:lpstr>Dog Sledding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Sledding and Snowshoeing in Allardville</dc:title>
  <dc:creator>Tigger</dc:creator>
  <cp:lastModifiedBy>Hallihan, Ashley (ASD-N)</cp:lastModifiedBy>
  <cp:revision>10</cp:revision>
  <dcterms:created xsi:type="dcterms:W3CDTF">2016-03-02T15:14:04Z</dcterms:created>
  <dcterms:modified xsi:type="dcterms:W3CDTF">2016-03-28T23:10:37Z</dcterms:modified>
</cp:coreProperties>
</file>