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9B92C1A-70FD-492B-B4AE-7EC5214E97C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7A6FB5-5C70-46E7-81DB-C4C59D77E9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Soap Nuts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Katelyn Ryan</a:t>
            </a:r>
          </a:p>
        </p:txBody>
      </p:sp>
    </p:spTree>
    <p:extLst>
      <p:ext uri="{BB962C8B-B14F-4D97-AF65-F5344CB8AC3E}">
        <p14:creationId xmlns:p14="http://schemas.microsoft.com/office/powerpoint/2010/main" val="207198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heel spokes="1"/>
      </p:transition>
    </mc:Choice>
    <mc:Fallback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4246084" cy="3508977"/>
          </a:xfrm>
        </p:spPr>
        <p:txBody>
          <a:bodyPr>
            <a:normAutofit/>
          </a:bodyPr>
          <a:lstStyle/>
          <a:p>
            <a:r>
              <a:rPr lang="en-US" dirty="0"/>
              <a:t>Soap nuts are an organic, biodegradable form of laundry detergent.</a:t>
            </a:r>
          </a:p>
          <a:p>
            <a:endParaRPr lang="en-US" dirty="0"/>
          </a:p>
          <a:p>
            <a:r>
              <a:rPr lang="en-US" dirty="0"/>
              <a:t>They contain a natural soap that can be used to clean clothes.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48000"/>
            <a:ext cx="3750026" cy="28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Use?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3376108" cy="3508977"/>
          </a:xfrm>
        </p:spPr>
        <p:txBody>
          <a:bodyPr/>
          <a:lstStyle/>
          <a:p>
            <a:r>
              <a:rPr lang="en-US" dirty="0"/>
              <a:t>Usually when you purchase Soap Nuts, they come with 2 or 3 small cloth bags, like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895600"/>
            <a:ext cx="3238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53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4823908" cy="4000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the washing machine you can put 5 whole soap nuts into the bag or 10 half nuts.</a:t>
            </a:r>
          </a:p>
          <a:p>
            <a:endParaRPr lang="en-US" dirty="0"/>
          </a:p>
          <a:p>
            <a:r>
              <a:rPr lang="en-US" dirty="0"/>
              <a:t>Tie off the bag and put in a container with warm water.</a:t>
            </a:r>
          </a:p>
          <a:p>
            <a:endParaRPr lang="en-US" dirty="0"/>
          </a:p>
          <a:p>
            <a:r>
              <a:rPr lang="en-US" dirty="0"/>
              <a:t>Put a cover on &amp; shake the container to get soap suds.</a:t>
            </a:r>
          </a:p>
        </p:txBody>
      </p:sp>
      <p:pic>
        <p:nvPicPr>
          <p:cNvPr id="5" name="video-soap nu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7000" y="2438400"/>
            <a:ext cx="1371600" cy="24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290508" cy="4000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Pour now soapy water &amp; bag into your washer.</a:t>
            </a:r>
          </a:p>
          <a:p>
            <a:endParaRPr lang="en-US" dirty="0"/>
          </a:p>
          <a:p>
            <a:r>
              <a:rPr lang="en-US" dirty="0"/>
              <a:t>Set to preferred wash cycle on washer &amp; you’re done!</a:t>
            </a:r>
          </a:p>
          <a:p>
            <a:endParaRPr lang="en-US" dirty="0"/>
          </a:p>
          <a:p>
            <a:r>
              <a:rPr lang="en-US" dirty="0"/>
              <a:t>Do this process each time you start a new load.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3505200" cy="29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2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long do they Last?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66708" cy="3772348"/>
          </a:xfrm>
        </p:spPr>
        <p:txBody>
          <a:bodyPr>
            <a:normAutofit/>
          </a:bodyPr>
          <a:lstStyle/>
          <a:p>
            <a:r>
              <a:rPr lang="en-US" dirty="0"/>
              <a:t>A bag of 5 soap nuts/10 halves usually last quite a few washes. (More than 10)</a:t>
            </a:r>
          </a:p>
          <a:p>
            <a:endParaRPr lang="en-US" dirty="0"/>
          </a:p>
          <a:p>
            <a:r>
              <a:rPr lang="en-US" dirty="0"/>
              <a:t>They can last longer, as long as they still make suds in the warm water, they can still be 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46924" y="2743200"/>
            <a:ext cx="2971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to get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Wellness Fairs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Internet</a:t>
            </a:r>
          </a:p>
          <a:p>
            <a:endParaRPr lang="en-US" dirty="0"/>
          </a:p>
          <a:p>
            <a:r>
              <a:rPr lang="en-US" dirty="0"/>
              <a:t>Organic Stores &amp; online sellers</a:t>
            </a:r>
          </a:p>
          <a:p>
            <a:endParaRPr lang="en-US" dirty="0"/>
          </a:p>
          <a:p>
            <a:r>
              <a:rPr lang="en-US" dirty="0"/>
              <a:t>Search internet for other options.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0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Listening!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70664"/>
            <a:ext cx="3823494" cy="3823494"/>
          </a:xfrm>
        </p:spPr>
      </p:pic>
    </p:spTree>
    <p:extLst>
      <p:ext uri="{BB962C8B-B14F-4D97-AF65-F5344CB8AC3E}">
        <p14:creationId xmlns:p14="http://schemas.microsoft.com/office/powerpoint/2010/main" val="266769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</TotalTime>
  <Words>215</Words>
  <Application>Microsoft Office PowerPoint</Application>
  <PresentationFormat>On-screen Show (4:3)</PresentationFormat>
  <Paragraphs>34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Austin</vt:lpstr>
      <vt:lpstr>Soap Nuts </vt:lpstr>
      <vt:lpstr>What are They?</vt:lpstr>
      <vt:lpstr>How to Use? </vt:lpstr>
      <vt:lpstr>How to Use?</vt:lpstr>
      <vt:lpstr>How to Use?</vt:lpstr>
      <vt:lpstr>How long do they Last?</vt:lpstr>
      <vt:lpstr>Where to get Them?</vt:lpstr>
      <vt:lpstr>Thanks for Listening! 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Soap Nuts</dc:title>
  <dc:creator>Student</dc:creator>
  <cp:lastModifiedBy>Ron</cp:lastModifiedBy>
  <cp:revision>6</cp:revision>
  <dcterms:created xsi:type="dcterms:W3CDTF">2016-05-20T16:30:02Z</dcterms:created>
  <dcterms:modified xsi:type="dcterms:W3CDTF">2016-05-21T16:11:53Z</dcterms:modified>
</cp:coreProperties>
</file>