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sldIdLst>
    <p:sldId id="256" r:id="rId2"/>
    <p:sldId id="257" r:id="rId3"/>
    <p:sldId id="279" r:id="rId4"/>
    <p:sldId id="260" r:id="rId5"/>
    <p:sldId id="258" r:id="rId6"/>
    <p:sldId id="259" r:id="rId7"/>
    <p:sldId id="269" r:id="rId8"/>
    <p:sldId id="262" r:id="rId9"/>
    <p:sldId id="276" r:id="rId10"/>
    <p:sldId id="266" r:id="rId11"/>
    <p:sldId id="265" r:id="rId12"/>
    <p:sldId id="278" r:id="rId13"/>
    <p:sldId id="280" r:id="rId14"/>
    <p:sldId id="264" r:id="rId15"/>
    <p:sldId id="261" r:id="rId16"/>
    <p:sldId id="263" r:id="rId17"/>
    <p:sldId id="267" r:id="rId18"/>
    <p:sldId id="275" r:id="rId19"/>
    <p:sldId id="277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3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5212690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82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149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23624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235835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131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36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840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5034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207143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t>5/5/2017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319509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5/5/2017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1067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8">
          <p15:clr>
            <a:srgbClr val="F26B43"/>
          </p15:clr>
        </p15:guide>
        <p15:guide id="2" orient="horz" pos="1440">
          <p15:clr>
            <a:srgbClr val="F26B43"/>
          </p15:clr>
        </p15:guide>
        <p15:guide id="3" orient="horz" pos="3696">
          <p15:clr>
            <a:srgbClr val="F26B43"/>
          </p15:clr>
        </p15:guide>
        <p15:guide id="4" orient="horz" pos="432">
          <p15:clr>
            <a:srgbClr val="F26B43"/>
          </p15:clr>
        </p15:guide>
        <p15:guide id="5" orient="horz" pos="1512">
          <p15:clr>
            <a:srgbClr val="F26B43"/>
          </p15:clr>
        </p15:guide>
        <p15:guide id="6" pos="6912">
          <p15:clr>
            <a:srgbClr val="F26B43"/>
          </p15:clr>
        </p15:guide>
        <p15:guide id="7" pos="936">
          <p15:clr>
            <a:srgbClr val="F26B43"/>
          </p15:clr>
        </p15:guide>
        <p15:guide id="8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jpeg"/><Relationship Id="rId10" Type="http://schemas.openxmlformats.org/officeDocument/2006/relationships/image" Target="../media/image60.png"/><Relationship Id="rId4" Type="http://schemas.openxmlformats.org/officeDocument/2006/relationships/image" Target="../media/image54.jpeg"/><Relationship Id="rId9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62.png"/><Relationship Id="rId7" Type="http://schemas.openxmlformats.org/officeDocument/2006/relationships/image" Target="../media/image66.JP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jpeg"/><Relationship Id="rId7" Type="http://schemas.openxmlformats.org/officeDocument/2006/relationships/image" Target="../media/image87.png"/><Relationship Id="rId12" Type="http://schemas.openxmlformats.org/officeDocument/2006/relationships/image" Target="../media/image92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91.png"/><Relationship Id="rId5" Type="http://schemas.openxmlformats.org/officeDocument/2006/relationships/image" Target="../media/image85.png"/><Relationship Id="rId10" Type="http://schemas.openxmlformats.org/officeDocument/2006/relationships/image" Target="../media/image90.png"/><Relationship Id="rId4" Type="http://schemas.openxmlformats.org/officeDocument/2006/relationships/image" Target="../media/image84.jpeg"/><Relationship Id="rId9" Type="http://schemas.openxmlformats.org/officeDocument/2006/relationships/image" Target="../media/image8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png"/><Relationship Id="rId4" Type="http://schemas.openxmlformats.org/officeDocument/2006/relationships/image" Target="../media/image10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hyperlink" Target="mailto:hallihana@nbed.nb.c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temnorth.nbed.nb.ca/" TargetMode="External"/><Relationship Id="rId2" Type="http://schemas.openxmlformats.org/officeDocument/2006/relationships/hyperlink" Target="http://mvhs.nbed.nb.ca/other/mvhs-make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hyperlink" Target="https://www.youtube.com/channel/UC-hZtA0UUEzndBMm1wlme4Q" TargetMode="External"/><Relationship Id="rId4" Type="http://schemas.openxmlformats.org/officeDocument/2006/relationships/hyperlink" Target="https://twitter.com/MVHS_ROV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3.png"/><Relationship Id="rId7" Type="http://schemas.openxmlformats.org/officeDocument/2006/relationships/image" Target="../media/image37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02672" y="1366704"/>
            <a:ext cx="8361229" cy="2098226"/>
          </a:xfrm>
        </p:spPr>
        <p:txBody>
          <a:bodyPr/>
          <a:lstStyle/>
          <a:p>
            <a:pPr algn="ctr"/>
            <a:r>
              <a:rPr lang="en-CA" dirty="0" smtClean="0"/>
              <a:t>Coop 120…</a:t>
            </a:r>
            <a:br>
              <a:rPr lang="en-CA" dirty="0" smtClean="0"/>
            </a:br>
            <a:r>
              <a:rPr lang="en-CA" dirty="0" smtClean="0"/>
              <a:t>#</a:t>
            </a:r>
            <a:r>
              <a:rPr lang="en-CA" dirty="0" err="1" smtClean="0"/>
              <a:t>MVHSMake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50475" y="3464930"/>
            <a:ext cx="9423917" cy="1086237"/>
          </a:xfrm>
        </p:spPr>
        <p:txBody>
          <a:bodyPr>
            <a:normAutofit fontScale="92500"/>
          </a:bodyPr>
          <a:lstStyle/>
          <a:p>
            <a:r>
              <a:rPr lang="en-CA" dirty="0" smtClean="0"/>
              <a:t>‘Project based independent learning where students are given an opportunity </a:t>
            </a:r>
          </a:p>
          <a:p>
            <a:r>
              <a:rPr lang="en-CA" dirty="0"/>
              <a:t> </a:t>
            </a:r>
            <a:r>
              <a:rPr lang="en-CA" dirty="0" smtClean="0"/>
              <a:t>        to be creative, innovative and take ownership of their learning!’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4412" y="1463672"/>
            <a:ext cx="1899980" cy="1497955"/>
          </a:xfrm>
          <a:prstGeom prst="rect">
            <a:avLst/>
          </a:prstGeom>
        </p:spPr>
      </p:pic>
      <p:pic>
        <p:nvPicPr>
          <p:cNvPr id="5" name="Picture 4" descr="Pulamoo Logo 200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181" y="1468463"/>
            <a:ext cx="1637448" cy="1497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102" y="4340312"/>
            <a:ext cx="3225084" cy="12228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619" y="4340312"/>
            <a:ext cx="965079" cy="10031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57215" y="4551167"/>
            <a:ext cx="169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STEM</a:t>
            </a:r>
            <a:endParaRPr lang="en-US" sz="4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461698" y="4512490"/>
            <a:ext cx="169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/>
              <a:t>orth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0242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110" y="0"/>
            <a:ext cx="11426889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Microcontrollers…</a:t>
            </a:r>
            <a:br>
              <a:rPr lang="en-CA" b="1" dirty="0" smtClean="0"/>
            </a:br>
            <a:r>
              <a:rPr lang="en-CA" sz="3600" dirty="0" smtClean="0"/>
              <a:t>- Raspberry Pi, Flora, Circuit Playground, Uno, </a:t>
            </a:r>
            <a:r>
              <a:rPr lang="en-CA" sz="3600" dirty="0" err="1" smtClean="0"/>
              <a:t>Makey</a:t>
            </a:r>
            <a:r>
              <a:rPr lang="en-CA" sz="3600" dirty="0" smtClean="0"/>
              <a:t> </a:t>
            </a:r>
            <a:r>
              <a:rPr lang="en-CA" sz="3600" dirty="0" err="1" smtClean="0"/>
              <a:t>Makey</a:t>
            </a:r>
            <a:endParaRPr lang="en-CA" sz="3600" b="1" dirty="0"/>
          </a:p>
        </p:txBody>
      </p:sp>
      <p:pic>
        <p:nvPicPr>
          <p:cNvPr id="4" name="Picture 3" descr="C:\Users\hallihana\Desktop\raspberry PI 2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0" y="1545516"/>
            <a:ext cx="1750695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www.adafruit.com/images/1200x900/659-06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04" y="1545516"/>
            <a:ext cx="2490375" cy="1855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cdn.sparkfun.com/assets/9/b/a/6/3/12001-Laid_out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804" y="3519645"/>
            <a:ext cx="2667000" cy="2174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www.intorobotics.com/wp-content/uploads/2013/06/dsku-fidhsfudhsfdsfidhsi0000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10" y="4183942"/>
            <a:ext cx="1750694" cy="1349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www.adafruit.com/adablog/wp-content/uploads/2012/10/makeybox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800" y="1563684"/>
            <a:ext cx="2552700" cy="196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3994" y="3495134"/>
            <a:ext cx="2565506" cy="21988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7174" y="1579565"/>
            <a:ext cx="2792297" cy="20942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7877554" y="3285737"/>
            <a:ext cx="1985414" cy="27615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19471" y="1579565"/>
            <a:ext cx="1949871" cy="407963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62472" y="999598"/>
            <a:ext cx="115068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* This </a:t>
            </a:r>
            <a:r>
              <a:rPr lang="en-CA" dirty="0" smtClean="0"/>
              <a:t>Semester</a:t>
            </a:r>
            <a:r>
              <a:rPr lang="en-CA" dirty="0"/>
              <a:t>:  </a:t>
            </a:r>
            <a:r>
              <a:rPr lang="en-CA" dirty="0" smtClean="0"/>
              <a:t>Bluetooth </a:t>
            </a:r>
            <a:r>
              <a:rPr lang="en-CA" dirty="0" err="1" smtClean="0"/>
              <a:t>Redbot</a:t>
            </a:r>
            <a:r>
              <a:rPr lang="en-CA" dirty="0" smtClean="0"/>
              <a:t>, Retro Arcade, Interactive Painting with Flora &amp; BLE </a:t>
            </a:r>
            <a:r>
              <a:rPr lang="en-CA" dirty="0" err="1" smtClean="0"/>
              <a:t>ipad</a:t>
            </a:r>
            <a:r>
              <a:rPr lang="en-CA" dirty="0" smtClean="0"/>
              <a:t> Switch with Feather MO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2311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5280" y="0"/>
            <a:ext cx="11168742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Robotics…</a:t>
            </a:r>
            <a:br>
              <a:rPr lang="en-CA" b="1" dirty="0" smtClean="0"/>
            </a:br>
            <a:r>
              <a:rPr lang="en-CA" dirty="0" smtClean="0"/>
              <a:t>- Arduino &amp; Scratch programming</a:t>
            </a:r>
            <a:br>
              <a:rPr lang="en-CA" dirty="0" smtClean="0"/>
            </a:br>
            <a:r>
              <a:rPr lang="en-CA" dirty="0" smtClean="0"/>
              <a:t>- </a:t>
            </a:r>
            <a:r>
              <a:rPr lang="en-CA" dirty="0" err="1" smtClean="0"/>
              <a:t>Redbots</a:t>
            </a:r>
            <a:r>
              <a:rPr lang="en-CA" dirty="0" smtClean="0"/>
              <a:t>/</a:t>
            </a:r>
            <a:r>
              <a:rPr lang="en-CA" dirty="0" err="1" smtClean="0"/>
              <a:t>Mbots</a:t>
            </a:r>
            <a:r>
              <a:rPr lang="en-CA" dirty="0" smtClean="0"/>
              <a:t>/</a:t>
            </a:r>
            <a:r>
              <a:rPr lang="en-CA" dirty="0" err="1" smtClean="0"/>
              <a:t>Sumobots</a:t>
            </a:r>
            <a:r>
              <a:rPr lang="en-CA" dirty="0" smtClean="0"/>
              <a:t>, </a:t>
            </a:r>
            <a:r>
              <a:rPr lang="en-CA" dirty="0" err="1" smtClean="0"/>
              <a:t>RetroArcade</a:t>
            </a:r>
            <a:r>
              <a:rPr lang="en-CA" dirty="0" smtClean="0"/>
              <a:t>, </a:t>
            </a:r>
            <a:r>
              <a:rPr lang="en-CA" dirty="0" err="1" smtClean="0"/>
              <a:t>Sphero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sz="2200" dirty="0" smtClean="0"/>
              <a:t>* This Semester: Bluetooth </a:t>
            </a:r>
            <a:r>
              <a:rPr lang="en-CA" sz="2200" dirty="0" err="1" smtClean="0"/>
              <a:t>RedBot</a:t>
            </a:r>
            <a:r>
              <a:rPr lang="en-CA" sz="2200" dirty="0" smtClean="0"/>
              <a:t>, </a:t>
            </a:r>
            <a:r>
              <a:rPr lang="en-CA" sz="2000" dirty="0" err="1" smtClean="0"/>
              <a:t>Mbot</a:t>
            </a:r>
            <a:r>
              <a:rPr lang="en-CA" sz="2200" dirty="0" smtClean="0"/>
              <a:t> Soccer, </a:t>
            </a:r>
            <a:r>
              <a:rPr lang="en-CA" sz="2200" dirty="0" err="1" smtClean="0"/>
              <a:t>Sphero</a:t>
            </a:r>
            <a:r>
              <a:rPr lang="en-CA" sz="2200" dirty="0" smtClean="0"/>
              <a:t> Obstacle Course, </a:t>
            </a:r>
            <a:r>
              <a:rPr lang="en-CA" sz="2200" dirty="0" err="1" smtClean="0"/>
              <a:t>RetroArcades</a:t>
            </a:r>
            <a:r>
              <a:rPr lang="en-CA" sz="2200" dirty="0" smtClean="0"/>
              <a:t>, </a:t>
            </a:r>
            <a:r>
              <a:rPr lang="en-CA" sz="2200" dirty="0" err="1" smtClean="0"/>
              <a:t>SumoBots</a:t>
            </a:r>
            <a:endParaRPr lang="en-CA" sz="22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00" y="2042338"/>
            <a:ext cx="2668452" cy="20588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80" y="4149511"/>
            <a:ext cx="3057586" cy="27084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1976" y="2090671"/>
            <a:ext cx="2680024" cy="47553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786" y="4374756"/>
            <a:ext cx="3119068" cy="24713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52" y="4386695"/>
            <a:ext cx="2952735" cy="24593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501" y="2042337"/>
            <a:ext cx="3171825" cy="22840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52" y="2042338"/>
            <a:ext cx="2919798" cy="22960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1713" y="1678206"/>
            <a:ext cx="2937137" cy="229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839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046" y="685800"/>
            <a:ext cx="10928732" cy="14859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Dylan Howe &amp; James MacMillan</a:t>
            </a:r>
            <a:br>
              <a:rPr lang="en-US" dirty="0" smtClean="0"/>
            </a:br>
            <a:r>
              <a:rPr lang="en-US" dirty="0" smtClean="0"/>
              <a:t>Coop 120 </a:t>
            </a:r>
            <a:r>
              <a:rPr lang="en-US" dirty="0" smtClean="0">
                <a:sym typeface="Wingdings" panose="05000000000000000000" pitchFamily="2" charset="2"/>
              </a:rPr>
              <a:t>  Advanced Technology 120 students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346" y="1988923"/>
            <a:ext cx="5102654" cy="38269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6" y="1988923"/>
            <a:ext cx="6406300" cy="3826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1319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769" y="78381"/>
            <a:ext cx="9601200" cy="1485900"/>
          </a:xfrm>
        </p:spPr>
        <p:txBody>
          <a:bodyPr/>
          <a:lstStyle/>
          <a:p>
            <a:r>
              <a:rPr lang="en-US" dirty="0" smtClean="0"/>
              <a:t>BEAM…  ‘Johnny 5’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240" y="0"/>
            <a:ext cx="4936761" cy="3702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102" y="3657601"/>
            <a:ext cx="5689597" cy="3200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9" y="725133"/>
            <a:ext cx="6466471" cy="29354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699" y="3657601"/>
            <a:ext cx="3009302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69" y="3657601"/>
            <a:ext cx="3055574" cy="3200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4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95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MAKE Electronics…</a:t>
            </a:r>
            <a:br>
              <a:rPr lang="en-CA" b="1" dirty="0" smtClean="0"/>
            </a:br>
            <a:r>
              <a:rPr lang="en-CA" dirty="0" smtClean="0"/>
              <a:t>- Soldering &amp; Circuits</a:t>
            </a:r>
            <a:br>
              <a:rPr lang="en-CA" dirty="0" smtClean="0"/>
            </a:br>
            <a:endParaRPr lang="en-CA" b="1" dirty="0"/>
          </a:p>
        </p:txBody>
      </p:sp>
      <p:pic>
        <p:nvPicPr>
          <p:cNvPr id="4" name="Picture 3" descr="http://ecx.images-amazon.com/images/I/91U8-Bi-iyL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5" y="1857762"/>
            <a:ext cx="1701486" cy="2115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d2ydh70d4b5xgv.cloudfront.net/images/9/4/radio-shack-exclusive-make-it-electronic-component-kits-1-and-2-new-sealed-nib-c90c9adf2897216d85f8d21d27633192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4" y="3973116"/>
            <a:ext cx="3485957" cy="249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markfosteronline.com/wp-content/uploads/2009/02/img_7845-530x353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93" y="1869355"/>
            <a:ext cx="267462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49135" y="1869355"/>
            <a:ext cx="4342865" cy="46116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5080" y="3973115"/>
            <a:ext cx="3654055" cy="25073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79213" y="1869354"/>
            <a:ext cx="2769923" cy="210323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9125" y="1177438"/>
            <a:ext cx="10916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* This </a:t>
            </a:r>
            <a:r>
              <a:rPr lang="en-CA" dirty="0" smtClean="0"/>
              <a:t>Semester</a:t>
            </a:r>
            <a:r>
              <a:rPr lang="en-CA" dirty="0"/>
              <a:t>:  </a:t>
            </a:r>
            <a:r>
              <a:rPr lang="en-CA" dirty="0" smtClean="0"/>
              <a:t>Pulse Motor &amp; Electric Pick with 3D Printed Case, </a:t>
            </a:r>
            <a:r>
              <a:rPr lang="en-CA" dirty="0" err="1" smtClean="0"/>
              <a:t>Wearables</a:t>
            </a:r>
            <a:r>
              <a:rPr lang="en-CA" dirty="0" smtClean="0"/>
              <a:t>, MATE ROV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96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7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Virtual Reality Video…</a:t>
            </a:r>
            <a:br>
              <a:rPr lang="en-CA" b="1" dirty="0" smtClean="0"/>
            </a:br>
            <a:r>
              <a:rPr lang="en-CA" dirty="0" smtClean="0"/>
              <a:t>- Oculus Rift, 360Fly, Dual </a:t>
            </a:r>
            <a:r>
              <a:rPr lang="en-CA" dirty="0" err="1" smtClean="0"/>
              <a:t>GoPro</a:t>
            </a:r>
            <a:r>
              <a:rPr lang="en-CA" dirty="0" smtClean="0"/>
              <a:t> Hero 3’s</a:t>
            </a:r>
            <a:endParaRPr lang="en-CA" b="1" dirty="0"/>
          </a:p>
        </p:txBody>
      </p:sp>
      <p:pic>
        <p:nvPicPr>
          <p:cNvPr id="4" name="Picture 3" descr="https://dbvc4uanumi2d.cloudfront.net/cdn/4.5.23/wp-content/themes/oculus/img/order/dk2-product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38" y="1326856"/>
            <a:ext cx="2671101" cy="175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s://shop.gopro.com/on/demandware.static/-/Sites-gopro-products/default/dw6fb0a2a9/hi-res/AHD3D-301_main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7" y="3043419"/>
            <a:ext cx="2997759" cy="190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://www.roadtovr.com/wp-content/uploads/2015/05/google-cardboard-v2-io-2015-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66" y="2695821"/>
            <a:ext cx="2603679" cy="194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cbcdn1.gp-static.com/uploads/product/support_image/44/gopro-app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6" y="5542099"/>
            <a:ext cx="252412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hallihana\Desktop\Cardboard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4992072"/>
            <a:ext cx="994574" cy="939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6840" y="1326856"/>
            <a:ext cx="2924014" cy="16391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3374" y="5827076"/>
            <a:ext cx="965916" cy="96591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20854" y="4178526"/>
            <a:ext cx="3682255" cy="26144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4270" y="4178526"/>
            <a:ext cx="2186569" cy="261446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36856" y="4943682"/>
            <a:ext cx="2482838" cy="18212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866" y="1326856"/>
            <a:ext cx="5854973" cy="28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892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Embroidery</a:t>
            </a:r>
            <a:r>
              <a:rPr lang="en-CA" dirty="0" smtClean="0"/>
              <a:t>…</a:t>
            </a:r>
            <a:br>
              <a:rPr lang="en-CA" dirty="0" smtClean="0"/>
            </a:br>
            <a:r>
              <a:rPr lang="en-CA" dirty="0" smtClean="0"/>
              <a:t>- Singer </a:t>
            </a:r>
            <a:r>
              <a:rPr lang="en-CA" dirty="0" err="1" smtClean="0"/>
              <a:t>Futura</a:t>
            </a:r>
            <a:r>
              <a:rPr lang="en-CA" dirty="0" smtClean="0"/>
              <a:t> to do custom logos</a:t>
            </a:r>
            <a:br>
              <a:rPr lang="en-CA" dirty="0" smtClean="0"/>
            </a:br>
            <a:endParaRPr lang="en-CA" dirty="0"/>
          </a:p>
        </p:txBody>
      </p:sp>
      <p:pic>
        <p:nvPicPr>
          <p:cNvPr id="4" name="Picture 3" descr="http://1.bp.blogspot.com/-YEFSqRNeVyo/VAyOkCSxJhI/AAAAAAAADwA/sqDBtoEQLfA/s1600/a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081" y="1867089"/>
            <a:ext cx="4603662" cy="2956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743" y="1764451"/>
            <a:ext cx="3115078" cy="4153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21" y="1764451"/>
            <a:ext cx="3623179" cy="4153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6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32228"/>
            <a:ext cx="9601200" cy="1485900"/>
          </a:xfrm>
        </p:spPr>
        <p:txBody>
          <a:bodyPr/>
          <a:lstStyle/>
          <a:p>
            <a:r>
              <a:rPr lang="en-CA" b="1" dirty="0" smtClean="0"/>
              <a:t>APEGNB Trebuchet Challenge…</a:t>
            </a:r>
            <a:br>
              <a:rPr lang="en-CA" b="1" dirty="0" smtClean="0"/>
            </a:br>
            <a:r>
              <a:rPr lang="en-CA" sz="3600" dirty="0" smtClean="0"/>
              <a:t>#</a:t>
            </a:r>
            <a:r>
              <a:rPr lang="en-CA" sz="3600" dirty="0" err="1" smtClean="0"/>
              <a:t>MVHSMake</a:t>
            </a:r>
            <a:r>
              <a:rPr lang="en-CA" sz="3600" dirty="0" smtClean="0"/>
              <a:t> won 1</a:t>
            </a:r>
            <a:r>
              <a:rPr lang="en-CA" sz="3600" baseline="30000" dirty="0" smtClean="0"/>
              <a:t>st</a:t>
            </a:r>
            <a:r>
              <a:rPr lang="en-CA" sz="3600" dirty="0" smtClean="0"/>
              <a:t> place in </a:t>
            </a:r>
            <a:r>
              <a:rPr lang="en-CA" sz="3600" dirty="0" err="1" smtClean="0"/>
              <a:t>ASDNorth</a:t>
            </a:r>
            <a:endParaRPr lang="en-CA" sz="3600" b="1" dirty="0"/>
          </a:p>
        </p:txBody>
      </p:sp>
      <p:pic>
        <p:nvPicPr>
          <p:cNvPr id="9" name="Content Placeholder 1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3548846"/>
            <a:ext cx="3381847" cy="3309153"/>
          </a:xfrm>
        </p:spPr>
      </p:pic>
      <p:pic>
        <p:nvPicPr>
          <p:cNvPr id="5" name="Picture 4" descr="https://pbs.twimg.com/profile_images/378800000466535521/46faff81bf74001f13c9d50d638d8bde_400x400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081" y="114403"/>
            <a:ext cx="1269919" cy="1291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C:\Users\hallihana\Desktop\APEGNB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638" y="1405423"/>
            <a:ext cx="4467362" cy="1018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126" y="1405423"/>
            <a:ext cx="3381847" cy="21434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638" y="2333793"/>
            <a:ext cx="4467362" cy="46931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0972" y="1405423"/>
            <a:ext cx="3633666" cy="54525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40223" y="1048603"/>
            <a:ext cx="10916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* </a:t>
            </a:r>
            <a:r>
              <a:rPr lang="en-CA" dirty="0" smtClean="0"/>
              <a:t>2017 Challenge…Tomato Crusher with Trebuchet Launch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788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466" y="0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SuperPowerChallenge</a:t>
            </a:r>
            <a:r>
              <a:rPr lang="en-US" b="1" dirty="0" smtClean="0"/>
              <a:t>…</a:t>
            </a:r>
            <a:br>
              <a:rPr lang="en-US" b="1" dirty="0" smtClean="0"/>
            </a:br>
            <a:r>
              <a:rPr lang="en-US" sz="3600" dirty="0" smtClean="0"/>
              <a:t>- 2016 Finalist: Beacons for the Community</a:t>
            </a: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5" y="2881925"/>
            <a:ext cx="2445206" cy="3761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397" y="3695202"/>
            <a:ext cx="3774853" cy="21223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459" y="1304976"/>
            <a:ext cx="6990541" cy="53057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465" y="1304977"/>
            <a:ext cx="11501536" cy="17149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90465" y="954442"/>
            <a:ext cx="10916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b="1" dirty="0"/>
              <a:t>* This </a:t>
            </a:r>
            <a:r>
              <a:rPr lang="en-CA" b="1" dirty="0" smtClean="0"/>
              <a:t>Semester</a:t>
            </a:r>
            <a:r>
              <a:rPr lang="en-CA" dirty="0"/>
              <a:t>:  </a:t>
            </a:r>
            <a:r>
              <a:rPr lang="en-CA" dirty="0" smtClean="0"/>
              <a:t>Submit several projects with hopes of placing in the top 10 again!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1491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0983" y="133865"/>
            <a:ext cx="9601200" cy="14859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#</a:t>
            </a:r>
            <a:r>
              <a:rPr lang="en-US" b="1" dirty="0" err="1" smtClean="0">
                <a:solidFill>
                  <a:srgbClr val="FF0000"/>
                </a:solidFill>
              </a:rPr>
              <a:t>MVHSMake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996779"/>
            <a:ext cx="9601200" cy="487062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Thanks for your interest in the MVHS MakerSpace!</a:t>
            </a:r>
          </a:p>
          <a:p>
            <a:endParaRPr lang="en-US" dirty="0"/>
          </a:p>
          <a:p>
            <a:r>
              <a:rPr lang="en-US" dirty="0" smtClean="0"/>
              <a:t>Next year we will be offering Advanced Technology 120 for </a:t>
            </a:r>
          </a:p>
          <a:p>
            <a:pPr marL="0" indent="0">
              <a:buNone/>
            </a:pPr>
            <a:r>
              <a:rPr lang="en-US" dirty="0" smtClean="0"/>
              <a:t>       students who were successful in Coop 120 and want back </a:t>
            </a:r>
          </a:p>
          <a:p>
            <a:pPr marL="0" indent="0">
              <a:buNone/>
            </a:pPr>
            <a:r>
              <a:rPr lang="en-US" dirty="0" smtClean="0"/>
              <a:t>       back into the MakerSpace for the second time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I have posted this PowerPoint along with a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link to the video </a:t>
            </a:r>
            <a:r>
              <a:rPr lang="en-US" dirty="0" smtClean="0"/>
              <a:t>playlist on </a:t>
            </a:r>
            <a:r>
              <a:rPr lang="en-US" dirty="0" smtClean="0"/>
              <a:t>our website…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My email is </a:t>
            </a:r>
            <a:r>
              <a:rPr lang="en-US" dirty="0" smtClean="0">
                <a:hlinkClick r:id="rId2"/>
              </a:rPr>
              <a:t>hallihana@nbed.nb.ca</a:t>
            </a:r>
            <a:r>
              <a:rPr lang="en-US" dirty="0" smtClean="0"/>
              <a:t> if you want to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further discuss the projects.  Be great to have you</a:t>
            </a:r>
          </a:p>
          <a:p>
            <a:pPr marL="0" indent="0">
              <a:buNone/>
            </a:pPr>
            <a:r>
              <a:rPr lang="en-US" dirty="0" smtClean="0"/>
              <a:t>      follow us on Twitter and subscribe to our YouTube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channel.  Hope you can add some STEAM into your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lesson planning and course framework!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278" y="1462508"/>
            <a:ext cx="4064000" cy="511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170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 smtClean="0"/>
              <a:t>COMMUNICATION &amp; COLLABORATION</a:t>
            </a:r>
            <a:endParaRPr lang="en-CA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 smtClean="0"/>
              <a:t>School </a:t>
            </a:r>
            <a:r>
              <a:rPr lang="en-CA" dirty="0"/>
              <a:t>Website &amp; Online </a:t>
            </a:r>
            <a:r>
              <a:rPr lang="en-CA" dirty="0" smtClean="0"/>
              <a:t>Journals…MVHS </a:t>
            </a:r>
            <a:r>
              <a:rPr lang="en-CA" dirty="0" err="1" smtClean="0"/>
              <a:t>MakerSpace</a:t>
            </a:r>
            <a:r>
              <a:rPr lang="en-CA" dirty="0" smtClean="0"/>
              <a:t> </a:t>
            </a:r>
            <a:endParaRPr lang="en-CA" dirty="0"/>
          </a:p>
          <a:p>
            <a:pPr lvl="2"/>
            <a:r>
              <a:rPr lang="en-CA" b="1" dirty="0">
                <a:hlinkClick r:id="rId2"/>
              </a:rPr>
              <a:t>http://</a:t>
            </a:r>
            <a:r>
              <a:rPr lang="en-CA" b="1" dirty="0" smtClean="0">
                <a:hlinkClick r:id="rId2"/>
              </a:rPr>
              <a:t>mvhs.nbed.nb.ca/other/mvhs-make</a:t>
            </a:r>
            <a:endParaRPr lang="en-CA" b="1" dirty="0" smtClean="0"/>
          </a:p>
          <a:p>
            <a:pPr marL="914400" lvl="2" indent="0">
              <a:buNone/>
            </a:pPr>
            <a:endParaRPr lang="en-CA" b="1" dirty="0"/>
          </a:p>
          <a:p>
            <a:r>
              <a:rPr lang="en-CA" dirty="0" smtClean="0"/>
              <a:t>ASD-North…</a:t>
            </a:r>
            <a:r>
              <a:rPr lang="en-CA" dirty="0" err="1" smtClean="0"/>
              <a:t>STEMNorth</a:t>
            </a:r>
            <a:endParaRPr lang="en-CA" dirty="0" smtClean="0"/>
          </a:p>
          <a:p>
            <a:pPr lvl="2"/>
            <a:r>
              <a:rPr lang="en-CA" b="1" dirty="0">
                <a:hlinkClick r:id="rId3"/>
              </a:rPr>
              <a:t>http://stemnorth.nbed.nb.ca</a:t>
            </a:r>
            <a:r>
              <a:rPr lang="en-CA" b="1" dirty="0" smtClean="0">
                <a:hlinkClick r:id="rId3"/>
              </a:rPr>
              <a:t>/</a:t>
            </a:r>
            <a:endParaRPr lang="en-CA" b="1" dirty="0"/>
          </a:p>
          <a:p>
            <a:pPr marL="914400" lvl="2" indent="0">
              <a:buNone/>
            </a:pPr>
            <a:endParaRPr lang="en-CA" dirty="0" smtClean="0"/>
          </a:p>
          <a:p>
            <a:r>
              <a:rPr lang="en-CA" dirty="0" smtClean="0"/>
              <a:t>Twitter…@MVHS_ROV</a:t>
            </a:r>
          </a:p>
          <a:p>
            <a:pPr marL="1143000" lvl="4">
              <a:spcBef>
                <a:spcPts val="1000"/>
              </a:spcBef>
            </a:pPr>
            <a:r>
              <a:rPr lang="en-CA" b="1" dirty="0">
                <a:hlinkClick r:id="rId4"/>
              </a:rPr>
              <a:t>https://twitter.com/MVHS_ROV</a:t>
            </a:r>
            <a:endParaRPr lang="en-CA" b="1" dirty="0"/>
          </a:p>
          <a:p>
            <a:pPr marL="0" indent="0">
              <a:buNone/>
            </a:pPr>
            <a:endParaRPr lang="en-CA" dirty="0" smtClean="0"/>
          </a:p>
          <a:p>
            <a:r>
              <a:rPr lang="en-CA" dirty="0" smtClean="0"/>
              <a:t>YouTube…Search </a:t>
            </a:r>
            <a:r>
              <a:rPr lang="en-CA" dirty="0" err="1" smtClean="0"/>
              <a:t>MVHSMake</a:t>
            </a:r>
            <a:r>
              <a:rPr lang="en-CA" dirty="0" smtClean="0"/>
              <a:t> for our channel</a:t>
            </a:r>
          </a:p>
          <a:p>
            <a:pPr lvl="2"/>
            <a:r>
              <a:rPr lang="en-CA" sz="1600" b="1" dirty="0">
                <a:hlinkClick r:id="rId5"/>
              </a:rPr>
              <a:t>https://</a:t>
            </a:r>
            <a:r>
              <a:rPr lang="en-CA" sz="1600" b="1" dirty="0" smtClean="0">
                <a:hlinkClick r:id="rId5"/>
              </a:rPr>
              <a:t>www.youtube.com/channel/UC-hZtA0UUEzndBMm1wlme4Q</a:t>
            </a:r>
            <a:endParaRPr lang="en-CA" sz="1600" b="1" dirty="0" smtClean="0"/>
          </a:p>
          <a:p>
            <a:pPr lvl="2"/>
            <a:endParaRPr lang="en-CA" dirty="0" smtClean="0"/>
          </a:p>
          <a:p>
            <a:pPr lvl="2"/>
            <a:endParaRPr lang="en-CA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548" y="2924569"/>
            <a:ext cx="5277252" cy="213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277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774" y="0"/>
            <a:ext cx="9601200" cy="1485900"/>
          </a:xfrm>
        </p:spPr>
        <p:txBody>
          <a:bodyPr/>
          <a:lstStyle/>
          <a:p>
            <a:r>
              <a:rPr lang="en-US" b="1" dirty="0" smtClean="0"/>
              <a:t>COURSE OUTLINE</a:t>
            </a:r>
            <a:r>
              <a:rPr lang="en-US" b="1" dirty="0" smtClean="0"/>
              <a:t>…</a:t>
            </a:r>
            <a:br>
              <a:rPr lang="en-US" b="1" dirty="0" smtClean="0"/>
            </a:br>
            <a:r>
              <a:rPr lang="en-US" b="1" dirty="0" err="1" smtClean="0"/>
              <a:t>TechPoints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 panose="05000000000000000000" pitchFamily="2" charset="2"/>
              </a:rPr>
              <a:t>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32" y="0"/>
            <a:ext cx="5026368" cy="45871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96" y="4587110"/>
            <a:ext cx="5028940" cy="20049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4" y="1278265"/>
            <a:ext cx="6457066" cy="17319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94" y="3010190"/>
            <a:ext cx="6478802" cy="358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82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1134" y="22941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Underwater Robotics…</a:t>
            </a:r>
            <a:br>
              <a:rPr lang="en-CA" b="1" dirty="0" smtClean="0"/>
            </a:br>
            <a:r>
              <a:rPr lang="en-CA" dirty="0" smtClean="0"/>
              <a:t>- </a:t>
            </a:r>
            <a:r>
              <a:rPr lang="en-CA" dirty="0" err="1" smtClean="0"/>
              <a:t>OpenROV</a:t>
            </a:r>
            <a:r>
              <a:rPr lang="en-CA" dirty="0" smtClean="0"/>
              <a:t> &amp; MATE ROV </a:t>
            </a:r>
            <a:br>
              <a:rPr lang="en-CA" dirty="0" smtClean="0"/>
            </a:br>
            <a:r>
              <a:rPr lang="en-CA" sz="2700" dirty="0" smtClean="0"/>
              <a:t>* This Semester:  MATE ROV Camera Mount &amp; </a:t>
            </a:r>
            <a:r>
              <a:rPr lang="en-CA" sz="2700" dirty="0" err="1" smtClean="0"/>
              <a:t>OpenROV</a:t>
            </a:r>
            <a:r>
              <a:rPr lang="en-CA" sz="2700" dirty="0" smtClean="0"/>
              <a:t> Updates</a:t>
            </a:r>
            <a:endParaRPr lang="en-CA" sz="2700" b="1" dirty="0"/>
          </a:p>
        </p:txBody>
      </p:sp>
      <p:pic>
        <p:nvPicPr>
          <p:cNvPr id="4" name="Picture 3" descr="https://pbs.twimg.com/profile_images/606134682850201600/ju3sOeQD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2" y="1648629"/>
            <a:ext cx="1788958" cy="260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youngmindawards.com/sites/default/files/imagecache/ImageCachePreset-AlliancePartnerLogo/mate-small-copy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32" y="4269982"/>
            <a:ext cx="2248679" cy="2588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Embedded image permalink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090" y="1669521"/>
            <a:ext cx="2487769" cy="2600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5002" y="1761403"/>
            <a:ext cx="4146998" cy="2881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6640" y="3986579"/>
            <a:ext cx="3368362" cy="2871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5592" y="1669521"/>
            <a:ext cx="3089411" cy="231705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5002" y="4643052"/>
            <a:ext cx="4146998" cy="21309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89" y="3986579"/>
            <a:ext cx="2485503" cy="288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2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9086" y="112839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3D Printing…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- </a:t>
            </a:r>
            <a:r>
              <a:rPr lang="en-CA" dirty="0" err="1" smtClean="0"/>
              <a:t>SeeMeCNC</a:t>
            </a:r>
            <a:r>
              <a:rPr lang="en-CA" dirty="0" smtClean="0"/>
              <a:t> &amp; </a:t>
            </a:r>
            <a:r>
              <a:rPr lang="en-CA" dirty="0" err="1" smtClean="0"/>
              <a:t>Tinkercad</a:t>
            </a:r>
            <a:r>
              <a:rPr lang="en-CA" dirty="0" smtClean="0"/>
              <a:t/>
            </a:r>
            <a:br>
              <a:rPr lang="en-CA" dirty="0" smtClean="0"/>
            </a:br>
            <a:r>
              <a:rPr lang="en-CA" dirty="0" smtClean="0"/>
              <a:t>- Hard &amp; Soft PLA/ABS </a:t>
            </a:r>
            <a:br>
              <a:rPr lang="en-CA" dirty="0" smtClean="0"/>
            </a:br>
            <a:r>
              <a:rPr lang="en-CA" sz="2700" dirty="0" smtClean="0">
                <a:solidFill>
                  <a:srgbClr val="191B0E"/>
                </a:solidFill>
              </a:rPr>
              <a:t>*This Semester</a:t>
            </a:r>
            <a:r>
              <a:rPr lang="en-CA" sz="2700" dirty="0">
                <a:solidFill>
                  <a:srgbClr val="191B0E"/>
                </a:solidFill>
              </a:rPr>
              <a:t>: </a:t>
            </a:r>
            <a:r>
              <a:rPr lang="en-CA" sz="2700" dirty="0" smtClean="0">
                <a:solidFill>
                  <a:srgbClr val="191B0E"/>
                </a:solidFill>
              </a:rPr>
              <a:t>Custom Cellphone Case &amp; </a:t>
            </a:r>
            <a:r>
              <a:rPr lang="en-CA" sz="2700" dirty="0" err="1" smtClean="0">
                <a:solidFill>
                  <a:srgbClr val="191B0E"/>
                </a:solidFill>
              </a:rPr>
              <a:t>Figits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1583" y="4739951"/>
            <a:ext cx="1938336" cy="19399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533" y="2427986"/>
            <a:ext cx="1838919" cy="22661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76" y="0"/>
            <a:ext cx="3149665" cy="23909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8403" y="4150576"/>
            <a:ext cx="2314204" cy="25382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63" y="2427985"/>
            <a:ext cx="3382820" cy="42608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6045" y="38130"/>
            <a:ext cx="1687892" cy="23898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74452" y="2418966"/>
            <a:ext cx="2343892" cy="173161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6556" y="2390930"/>
            <a:ext cx="3547381" cy="429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52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04" y="-39420"/>
            <a:ext cx="11520196" cy="1485900"/>
          </a:xfrm>
        </p:spPr>
        <p:txBody>
          <a:bodyPr>
            <a:normAutofit fontScale="90000"/>
          </a:bodyPr>
          <a:lstStyle/>
          <a:p>
            <a:r>
              <a:rPr lang="en-CA" b="1" dirty="0" smtClean="0"/>
              <a:t>3D Scanning…</a:t>
            </a:r>
            <a:br>
              <a:rPr lang="en-CA" b="1" dirty="0" smtClean="0"/>
            </a:br>
            <a:r>
              <a:rPr lang="en-CA" sz="3100" dirty="0" smtClean="0"/>
              <a:t>- Started the Brilliant Labs Lord Beaverbrook Collaborative Print Project</a:t>
            </a:r>
            <a:endParaRPr lang="en-CA" sz="3100" dirty="0"/>
          </a:p>
        </p:txBody>
      </p:sp>
      <p:pic>
        <p:nvPicPr>
          <p:cNvPr id="4" name="Content Placeholder 3" descr="http://skanect.occipital.com/wp-content/uploads/2014/04/structure-sensor.pn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89" y="1007885"/>
            <a:ext cx="3694227" cy="2635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C:\Users\hallihana\Desktop\Calibrator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5" y="3443757"/>
            <a:ext cx="1530909" cy="151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:\Users\hallihana\Desktop\Scanner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602" y="3443757"/>
            <a:ext cx="1601845" cy="1518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3815" y="1228860"/>
            <a:ext cx="3718003" cy="5629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2525" y="1228860"/>
            <a:ext cx="4371290" cy="33569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525" y="4585818"/>
            <a:ext cx="4371290" cy="22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57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126" y="0"/>
            <a:ext cx="11482874" cy="1485900"/>
          </a:xfrm>
        </p:spPr>
        <p:txBody>
          <a:bodyPr>
            <a:normAutofit/>
          </a:bodyPr>
          <a:lstStyle/>
          <a:p>
            <a:r>
              <a:rPr lang="en-CA" sz="4800" b="1" dirty="0" smtClean="0"/>
              <a:t>Drones…</a:t>
            </a:r>
            <a:br>
              <a:rPr lang="en-CA" sz="4800" b="1" dirty="0" smtClean="0"/>
            </a:br>
            <a:r>
              <a:rPr lang="en-CA" sz="4000" dirty="0" smtClean="0"/>
              <a:t>- DJI Phantom 3 Standard/</a:t>
            </a:r>
            <a:r>
              <a:rPr lang="en-CA" sz="4000" dirty="0" err="1" smtClean="0"/>
              <a:t>Hubsan</a:t>
            </a:r>
            <a:r>
              <a:rPr lang="en-CA" sz="4000" dirty="0" smtClean="0"/>
              <a:t>/Parrot Drones</a:t>
            </a:r>
            <a:endParaRPr lang="en-CA" sz="4000" b="1" dirty="0"/>
          </a:p>
        </p:txBody>
      </p:sp>
      <p:pic>
        <p:nvPicPr>
          <p:cNvPr id="4" name="Picture 3" descr="http://cdn.ardrone2.parrot.com/static-ar2elite/images/theme/old-intro/drone_jungl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753" y="5965375"/>
            <a:ext cx="3051292" cy="89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980" y="1721773"/>
            <a:ext cx="3729583" cy="2291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9883" y="4114526"/>
            <a:ext cx="3038748" cy="1609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125" y="4168659"/>
            <a:ext cx="2939144" cy="16559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09125" y="1177438"/>
            <a:ext cx="10916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* This </a:t>
            </a:r>
            <a:r>
              <a:rPr lang="en-CA" dirty="0" smtClean="0"/>
              <a:t>Semester</a:t>
            </a:r>
            <a:r>
              <a:rPr lang="en-CA" dirty="0"/>
              <a:t>:  </a:t>
            </a:r>
            <a:r>
              <a:rPr lang="en-CA" dirty="0" smtClean="0"/>
              <a:t>NBCC/APEGNB Drone Races &amp; MVHS Fly Fishing Club Striped Bass Fishing Trips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28" y="1699057"/>
            <a:ext cx="5085952" cy="2493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473" y="3999853"/>
            <a:ext cx="3803090" cy="285231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563" y="1699057"/>
            <a:ext cx="2693437" cy="5158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0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3302" y="69595"/>
            <a:ext cx="9601200" cy="14859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Vinyl Cutting…</a:t>
            </a:r>
            <a:br>
              <a:rPr lang="en-US" b="1" dirty="0" smtClean="0"/>
            </a:br>
            <a:r>
              <a:rPr lang="en-US" dirty="0" smtClean="0"/>
              <a:t>- Silhouette Cameo 1 &amp; 3</a:t>
            </a:r>
            <a:br>
              <a:rPr lang="en-US" dirty="0" smtClean="0"/>
            </a:br>
            <a:r>
              <a:rPr lang="en-US" dirty="0" smtClean="0"/>
              <a:t>- Sign/Heat Transfer/Stencil Vinyl</a:t>
            </a:r>
            <a:endParaRPr lang="en-C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86" y="0"/>
            <a:ext cx="3913914" cy="39779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3345795" y="2412269"/>
            <a:ext cx="2318124" cy="15956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9086" y="3922116"/>
            <a:ext cx="3914512" cy="293588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301" y="4308655"/>
            <a:ext cx="4499647" cy="246714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3302" y="2051028"/>
            <a:ext cx="2929505" cy="22576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8449" y="2051028"/>
            <a:ext cx="2985137" cy="478202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12137" y="1681696"/>
            <a:ext cx="65625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191B0E"/>
                </a:solidFill>
              </a:rPr>
              <a:t>*This </a:t>
            </a:r>
            <a:r>
              <a:rPr lang="en-CA" dirty="0" smtClean="0">
                <a:solidFill>
                  <a:srgbClr val="191B0E"/>
                </a:solidFill>
              </a:rPr>
              <a:t>Semester</a:t>
            </a:r>
            <a:r>
              <a:rPr lang="en-CA" dirty="0">
                <a:solidFill>
                  <a:srgbClr val="191B0E"/>
                </a:solidFill>
              </a:rPr>
              <a:t>: </a:t>
            </a:r>
            <a:r>
              <a:rPr lang="en-CA" dirty="0" smtClean="0">
                <a:solidFill>
                  <a:srgbClr val="191B0E"/>
                </a:solidFill>
              </a:rPr>
              <a:t>Millerton and Nelson School Signs, Stencil Crafts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5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804" y="-27921"/>
            <a:ext cx="9601200" cy="1485900"/>
          </a:xfrm>
        </p:spPr>
        <p:txBody>
          <a:bodyPr/>
          <a:lstStyle/>
          <a:p>
            <a:r>
              <a:rPr lang="en-US" b="1" dirty="0" smtClean="0"/>
              <a:t>Heat Press…</a:t>
            </a:r>
            <a:br>
              <a:rPr lang="en-US" b="1" dirty="0" smtClean="0"/>
            </a:br>
            <a:r>
              <a:rPr lang="en-US" dirty="0" smtClean="0"/>
              <a:t>- Custom t-shirts/mugs/hats/logos</a:t>
            </a:r>
            <a:endParaRPr lang="en-CA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9206" y="1716665"/>
            <a:ext cx="5102794" cy="51413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009" y="4047165"/>
            <a:ext cx="1772991" cy="2795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805" y="1716665"/>
            <a:ext cx="4299438" cy="30345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280" y="1705720"/>
            <a:ext cx="3068530" cy="23976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1990" y="1716665"/>
            <a:ext cx="2903127" cy="23195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45280" y="4089001"/>
            <a:ext cx="2380164" cy="277994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71804" y="1227069"/>
            <a:ext cx="96772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>
                <a:solidFill>
                  <a:srgbClr val="191B0E"/>
                </a:solidFill>
              </a:rPr>
              <a:t>*This </a:t>
            </a:r>
            <a:r>
              <a:rPr lang="en-CA" dirty="0" smtClean="0">
                <a:solidFill>
                  <a:srgbClr val="191B0E"/>
                </a:solidFill>
              </a:rPr>
              <a:t>Semester</a:t>
            </a:r>
            <a:r>
              <a:rPr lang="en-CA" dirty="0">
                <a:solidFill>
                  <a:srgbClr val="191B0E"/>
                </a:solidFill>
              </a:rPr>
              <a:t>: Custom </a:t>
            </a:r>
            <a:r>
              <a:rPr lang="en-CA" dirty="0" smtClean="0">
                <a:solidFill>
                  <a:srgbClr val="191B0E"/>
                </a:solidFill>
              </a:rPr>
              <a:t>clothing…Pi Day Shirts, Drag Team T-Shirts, #</a:t>
            </a:r>
            <a:r>
              <a:rPr lang="en-CA" dirty="0" err="1" smtClean="0">
                <a:solidFill>
                  <a:srgbClr val="191B0E"/>
                </a:solidFill>
              </a:rPr>
              <a:t>tightlines</a:t>
            </a:r>
            <a:r>
              <a:rPr lang="en-CA" dirty="0" smtClean="0">
                <a:solidFill>
                  <a:srgbClr val="191B0E"/>
                </a:solidFill>
              </a:rPr>
              <a:t> hats, DAVIE Aprons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05" y="4468860"/>
            <a:ext cx="4073476" cy="238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781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TM10001105[[fn=Crop]]</Template>
  <TotalTime>1480</TotalTime>
  <Words>326</Words>
  <Application>Microsoft Office PowerPoint</Application>
  <PresentationFormat>Widescreen</PresentationFormat>
  <Paragraphs>56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Franklin Gothic Book</vt:lpstr>
      <vt:lpstr>Wingdings</vt:lpstr>
      <vt:lpstr>Crop</vt:lpstr>
      <vt:lpstr>Coop 120… #MVHSMake</vt:lpstr>
      <vt:lpstr>COMMUNICATION &amp; COLLABORATION</vt:lpstr>
      <vt:lpstr>COURSE OUTLINE… TechPoints </vt:lpstr>
      <vt:lpstr>Underwater Robotics… - OpenROV &amp; MATE ROV  * This Semester:  MATE ROV Camera Mount &amp; OpenROV Updates</vt:lpstr>
      <vt:lpstr>3D Printing… - SeeMeCNC &amp; Tinkercad - Hard &amp; Soft PLA/ABS  *This Semester: Custom Cellphone Case &amp; Figits</vt:lpstr>
      <vt:lpstr>3D Scanning… - Started the Brilliant Labs Lord Beaverbrook Collaborative Print Project</vt:lpstr>
      <vt:lpstr>Drones… - DJI Phantom 3 Standard/Hubsan/Parrot Drones</vt:lpstr>
      <vt:lpstr>Vinyl Cutting… - Silhouette Cameo 1 &amp; 3 - Sign/Heat Transfer/Stencil Vinyl</vt:lpstr>
      <vt:lpstr>Heat Press… - Custom t-shirts/mugs/hats/logos</vt:lpstr>
      <vt:lpstr>Microcontrollers… - Raspberry Pi, Flora, Circuit Playground, Uno, Makey Makey</vt:lpstr>
      <vt:lpstr>Robotics… - Arduino &amp; Scratch programming - Redbots/Mbots/Sumobots, RetroArcade, Sphero * This Semester: Bluetooth RedBot, Mbot Soccer, Sphero Obstacle Course, RetroArcades, SumoBots</vt:lpstr>
      <vt:lpstr>Dylan Howe &amp; James MacMillan Coop 120   Advanced Technology 120 students</vt:lpstr>
      <vt:lpstr>BEAM…  ‘Johnny 5’</vt:lpstr>
      <vt:lpstr>MAKE Electronics… - Soldering &amp; Circuits </vt:lpstr>
      <vt:lpstr>Virtual Reality Video… - Oculus Rift, 360Fly, Dual GoPro Hero 3’s</vt:lpstr>
      <vt:lpstr>Embroidery… - Singer Futura to do custom logos </vt:lpstr>
      <vt:lpstr>APEGNB Trebuchet Challenge… #MVHSMake won 1st place in ASDNorth</vt:lpstr>
      <vt:lpstr>SuperPowerChallenge… - 2016 Finalist: Beacons for the Community </vt:lpstr>
      <vt:lpstr>#MVHSMake</vt:lpstr>
    </vt:vector>
  </TitlesOfParts>
  <Company>Province of New Brunswick - Department of Education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Coop 120… #MVHSMake</dc:title>
  <dc:creator>Hallihan, Ashley (ASD-N)</dc:creator>
  <cp:lastModifiedBy>Hallihan, Ashley (ASD-N)</cp:lastModifiedBy>
  <cp:revision>60</cp:revision>
  <dcterms:created xsi:type="dcterms:W3CDTF">2016-05-04T00:08:31Z</dcterms:created>
  <dcterms:modified xsi:type="dcterms:W3CDTF">2017-05-05T12:17:13Z</dcterms:modified>
</cp:coreProperties>
</file>