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Lst>
  <p:sldIdLst>
    <p:sldId id="312" r:id="rId4"/>
    <p:sldId id="259" r:id="rId5"/>
    <p:sldId id="260" r:id="rId6"/>
    <p:sldId id="274" r:id="rId7"/>
    <p:sldId id="262" r:id="rId8"/>
    <p:sldId id="271" r:id="rId9"/>
    <p:sldId id="263" r:id="rId10"/>
    <p:sldId id="264" r:id="rId11"/>
    <p:sldId id="304" r:id="rId12"/>
    <p:sldId id="266" r:id="rId13"/>
    <p:sldId id="268" r:id="rId14"/>
    <p:sldId id="270" r:id="rId15"/>
    <p:sldId id="300" r:id="rId16"/>
    <p:sldId id="275" r:id="rId17"/>
    <p:sldId id="301" r:id="rId18"/>
    <p:sldId id="302" r:id="rId19"/>
    <p:sldId id="306" r:id="rId20"/>
    <p:sldId id="307" r:id="rId21"/>
    <p:sldId id="310" r:id="rId22"/>
    <p:sldId id="308" r:id="rId23"/>
    <p:sldId id="309" r:id="rId24"/>
    <p:sldId id="311" r:id="rId2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892"/>
    <a:srgbClr val="1027D2"/>
    <a:srgbClr val="2AE70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4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EFC8897-E4E5-4EA3-94DA-A34D85FE8ED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B746BD8-0F67-47BA-B413-FC4019C0F52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75FC585-F648-4131-AE94-B31103E97249}"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27C0A45-B0DD-4755-BECB-867FC813DC30}"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32DA3F32-FBF4-44B3-99E5-9029F65CD703}"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05834" y="227708"/>
            <a:ext cx="8935357" cy="684609"/>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0B94979D-653D-4D35-9CB4-86E085EA7742}"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A3CAEB0-24F7-46D2-94EE-436E79F4668B}"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525171D-5155-49DF-B99B-042F5288162C}"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AA3ED01-B5BB-4FE0-8A95-6D4055BB848F}"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D67719F-7AC2-4A2D-BC59-A9F5205B11B2}"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6CE8FCA-1B60-4E3D-B803-1136A340ADA6}"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0A45B0E-9918-45C6-97B7-ED8FFDB804F7}"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5090260C-8C0F-4D30-A727-3F4F29F51834}"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14E60A3-5BB4-4A94-94D2-A0898C5FD247}"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CB130A91-E55A-4D51-BC1B-792D7424782B}" type="slidenum">
              <a:rPr lang="en-GB"/>
              <a:pPr>
                <a:defRPr/>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9292F35-C663-4C89-91E9-4759F9DE9161}" type="slidenum">
              <a:rPr lang="en-GB"/>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B528884-45F7-4AD8-9485-C1CF6C9C980F}" type="slidenum">
              <a:rPr lang="en-GB"/>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9E4022F-D523-4E75-B1F4-F8AB1CB02F12}" type="slidenum">
              <a:rPr lang="en-GB"/>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defRPr/>
              </a:pPr>
              <a:endParaRPr lang="en-US">
                <a:latin typeface="Arial" charset="0"/>
              </a:endParaRPr>
            </a:p>
          </p:txBody>
        </p:sp>
        <p:sp>
          <p:nvSpPr>
            <p:cNvPr id="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latin typeface="Arial" charset="0"/>
              </a:endParaRPr>
            </a:p>
          </p:txBody>
        </p:sp>
        <p:sp>
          <p:nvSpPr>
            <p:cNvPr id="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latin typeface="Arial" charset="0"/>
              </a:endParaRPr>
            </a:p>
          </p:txBody>
        </p:sp>
      </p:grpSp>
      <p:sp>
        <p:nvSpPr>
          <p:cNvPr id="55298"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GB"/>
              <a:t>Click to edit Master subtitle style</a:t>
            </a:r>
          </a:p>
        </p:txBody>
      </p:sp>
      <p:sp>
        <p:nvSpPr>
          <p:cNvPr id="55308" name="Rectangle 12"/>
          <p:cNvSpPr>
            <a:spLocks noGrp="1" noChangeArrowheads="1"/>
          </p:cNvSpPr>
          <p:nvPr>
            <p:ph type="ctrTitle"/>
          </p:nvPr>
        </p:nvSpPr>
        <p:spPr>
          <a:xfrm>
            <a:off x="838200" y="1443038"/>
            <a:ext cx="7086600" cy="1600200"/>
          </a:xfrm>
        </p:spPr>
        <p:txBody>
          <a:bodyPr anchor="ctr"/>
          <a:lstStyle>
            <a:lvl1pPr>
              <a:defRPr/>
            </a:lvl1pPr>
          </a:lstStyle>
          <a:p>
            <a:r>
              <a:rPr lang="en-GB"/>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11" name="Rectangle 4"/>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12" name="Rectangle 5"/>
          <p:cNvSpPr>
            <a:spLocks noGrp="1" noChangeArrowheads="1"/>
          </p:cNvSpPr>
          <p:nvPr>
            <p:ph type="sldNum" sz="quarter" idx="12"/>
          </p:nvPr>
        </p:nvSpPr>
        <p:spPr>
          <a:xfrm>
            <a:off x="6553200" y="6248400"/>
            <a:ext cx="1905000" cy="457200"/>
          </a:xfrm>
        </p:spPr>
        <p:txBody>
          <a:bodyPr/>
          <a:lstStyle>
            <a:lvl1pPr>
              <a:defRPr/>
            </a:lvl1pPr>
          </a:lstStyle>
          <a:p>
            <a:pPr>
              <a:defRPr/>
            </a:pPr>
            <a:fld id="{4DA255A6-7DCD-493B-A2DE-11EF499CCA69}" type="slidenum">
              <a:rPr lang="en-GB"/>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0E6B123D-61B2-4C49-A96F-E398C43DBC07}" type="slidenum">
              <a:rPr lang="en-GB"/>
              <a:pPr>
                <a:defRPr/>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3A3BE87F-DD47-43CB-A9DA-6D2683CECA29}" type="slidenum">
              <a:rPr lang="en-GB"/>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endParaRPr lang="en-GB"/>
          </a:p>
        </p:txBody>
      </p:sp>
      <p:sp>
        <p:nvSpPr>
          <p:cNvPr id="7" name="Rectangle 8"/>
          <p:cNvSpPr>
            <a:spLocks noGrp="1" noChangeArrowheads="1"/>
          </p:cNvSpPr>
          <p:nvPr>
            <p:ph type="sldNum" sz="quarter" idx="12"/>
          </p:nvPr>
        </p:nvSpPr>
        <p:spPr>
          <a:ln/>
        </p:spPr>
        <p:txBody>
          <a:bodyPr/>
          <a:lstStyle>
            <a:lvl1pPr>
              <a:defRPr/>
            </a:lvl1pPr>
          </a:lstStyle>
          <a:p>
            <a:pPr>
              <a:defRPr/>
            </a:pPr>
            <a:fld id="{967253C5-F5B7-4954-9E0D-E4EE38FE9B3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F1BEA36-72EE-4557-B351-A14BDD481884}"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GB"/>
          </a:p>
        </p:txBody>
      </p:sp>
      <p:sp>
        <p:nvSpPr>
          <p:cNvPr id="8" name="Rectangle 7"/>
          <p:cNvSpPr>
            <a:spLocks noGrp="1" noChangeArrowheads="1"/>
          </p:cNvSpPr>
          <p:nvPr>
            <p:ph type="ftr" sz="quarter" idx="11"/>
          </p:nvPr>
        </p:nvSpPr>
        <p:spPr>
          <a:ln/>
        </p:spPr>
        <p:txBody>
          <a:bodyPr/>
          <a:lstStyle>
            <a:lvl1pPr>
              <a:defRPr/>
            </a:lvl1pPr>
          </a:lstStyle>
          <a:p>
            <a:pPr>
              <a:defRPr/>
            </a:pPr>
            <a:endParaRPr lang="en-GB"/>
          </a:p>
        </p:txBody>
      </p:sp>
      <p:sp>
        <p:nvSpPr>
          <p:cNvPr id="9" name="Rectangle 8"/>
          <p:cNvSpPr>
            <a:spLocks noGrp="1" noChangeArrowheads="1"/>
          </p:cNvSpPr>
          <p:nvPr>
            <p:ph type="sldNum" sz="quarter" idx="12"/>
          </p:nvPr>
        </p:nvSpPr>
        <p:spPr>
          <a:ln/>
        </p:spPr>
        <p:txBody>
          <a:bodyPr/>
          <a:lstStyle>
            <a:lvl1pPr>
              <a:defRPr/>
            </a:lvl1pPr>
          </a:lstStyle>
          <a:p>
            <a:pPr>
              <a:defRPr/>
            </a:pPr>
            <a:fld id="{D5BBE384-A9FC-414A-94FD-D4BA2F785273}" type="slidenum">
              <a:rPr lang="en-GB"/>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GB"/>
          </a:p>
        </p:txBody>
      </p:sp>
      <p:sp>
        <p:nvSpPr>
          <p:cNvPr id="4" name="Rectangle 7"/>
          <p:cNvSpPr>
            <a:spLocks noGrp="1" noChangeArrowheads="1"/>
          </p:cNvSpPr>
          <p:nvPr>
            <p:ph type="ftr" sz="quarter" idx="11"/>
          </p:nvPr>
        </p:nvSpPr>
        <p:spPr>
          <a:ln/>
        </p:spPr>
        <p:txBody>
          <a:bodyPr/>
          <a:lstStyle>
            <a:lvl1pPr>
              <a:defRPr/>
            </a:lvl1pPr>
          </a:lstStyle>
          <a:p>
            <a:pPr>
              <a:defRPr/>
            </a:pPr>
            <a:endParaRPr lang="en-GB"/>
          </a:p>
        </p:txBody>
      </p:sp>
      <p:sp>
        <p:nvSpPr>
          <p:cNvPr id="5" name="Rectangle 8"/>
          <p:cNvSpPr>
            <a:spLocks noGrp="1" noChangeArrowheads="1"/>
          </p:cNvSpPr>
          <p:nvPr>
            <p:ph type="sldNum" sz="quarter" idx="12"/>
          </p:nvPr>
        </p:nvSpPr>
        <p:spPr>
          <a:ln/>
        </p:spPr>
        <p:txBody>
          <a:bodyPr/>
          <a:lstStyle>
            <a:lvl1pPr>
              <a:defRPr/>
            </a:lvl1pPr>
          </a:lstStyle>
          <a:p>
            <a:pPr>
              <a:defRPr/>
            </a:pPr>
            <a:fld id="{B87CEA30-CDA9-4CA6-9A59-F1865881BBC1}" type="slidenum">
              <a:rPr lang="en-GB"/>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GB"/>
          </a:p>
        </p:txBody>
      </p:sp>
      <p:sp>
        <p:nvSpPr>
          <p:cNvPr id="3" name="Rectangle 7"/>
          <p:cNvSpPr>
            <a:spLocks noGrp="1" noChangeArrowheads="1"/>
          </p:cNvSpPr>
          <p:nvPr>
            <p:ph type="ftr" sz="quarter" idx="11"/>
          </p:nvPr>
        </p:nvSpPr>
        <p:spPr>
          <a:ln/>
        </p:spPr>
        <p:txBody>
          <a:bodyPr/>
          <a:lstStyle>
            <a:lvl1pPr>
              <a:defRPr/>
            </a:lvl1pPr>
          </a:lstStyle>
          <a:p>
            <a:pPr>
              <a:defRPr/>
            </a:pPr>
            <a:endParaRPr lang="en-GB"/>
          </a:p>
        </p:txBody>
      </p:sp>
      <p:sp>
        <p:nvSpPr>
          <p:cNvPr id="4" name="Rectangle 8"/>
          <p:cNvSpPr>
            <a:spLocks noGrp="1" noChangeArrowheads="1"/>
          </p:cNvSpPr>
          <p:nvPr>
            <p:ph type="sldNum" sz="quarter" idx="12"/>
          </p:nvPr>
        </p:nvSpPr>
        <p:spPr>
          <a:ln/>
        </p:spPr>
        <p:txBody>
          <a:bodyPr/>
          <a:lstStyle>
            <a:lvl1pPr>
              <a:defRPr/>
            </a:lvl1pPr>
          </a:lstStyle>
          <a:p>
            <a:pPr>
              <a:defRPr/>
            </a:pPr>
            <a:fld id="{3E062306-56D9-4B08-9926-3526D1FF5C85}" type="slidenum">
              <a:rPr lang="en-GB"/>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endParaRPr lang="en-GB"/>
          </a:p>
        </p:txBody>
      </p:sp>
      <p:sp>
        <p:nvSpPr>
          <p:cNvPr id="7" name="Rectangle 8"/>
          <p:cNvSpPr>
            <a:spLocks noGrp="1" noChangeArrowheads="1"/>
          </p:cNvSpPr>
          <p:nvPr>
            <p:ph type="sldNum" sz="quarter" idx="12"/>
          </p:nvPr>
        </p:nvSpPr>
        <p:spPr>
          <a:ln/>
        </p:spPr>
        <p:txBody>
          <a:bodyPr/>
          <a:lstStyle>
            <a:lvl1pPr>
              <a:defRPr/>
            </a:lvl1pPr>
          </a:lstStyle>
          <a:p>
            <a:pPr>
              <a:defRPr/>
            </a:pPr>
            <a:fld id="{E4C65839-30CD-497C-8B50-E4F95C1C3F70}" type="slidenum">
              <a:rPr lang="en-GB"/>
              <a:pPr>
                <a:defRPr/>
              </a:pPr>
              <a:t>‹#›</a:t>
            </a:fld>
            <a:endParaRPr lang="en-GB"/>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GB"/>
          </a:p>
        </p:txBody>
      </p:sp>
      <p:sp>
        <p:nvSpPr>
          <p:cNvPr id="6" name="Rectangle 7"/>
          <p:cNvSpPr>
            <a:spLocks noGrp="1" noChangeArrowheads="1"/>
          </p:cNvSpPr>
          <p:nvPr>
            <p:ph type="ftr" sz="quarter" idx="11"/>
          </p:nvPr>
        </p:nvSpPr>
        <p:spPr>
          <a:ln/>
        </p:spPr>
        <p:txBody>
          <a:bodyPr/>
          <a:lstStyle>
            <a:lvl1pPr>
              <a:defRPr/>
            </a:lvl1pPr>
          </a:lstStyle>
          <a:p>
            <a:pPr>
              <a:defRPr/>
            </a:pPr>
            <a:endParaRPr lang="en-GB"/>
          </a:p>
        </p:txBody>
      </p:sp>
      <p:sp>
        <p:nvSpPr>
          <p:cNvPr id="7" name="Rectangle 8"/>
          <p:cNvSpPr>
            <a:spLocks noGrp="1" noChangeArrowheads="1"/>
          </p:cNvSpPr>
          <p:nvPr>
            <p:ph type="sldNum" sz="quarter" idx="12"/>
          </p:nvPr>
        </p:nvSpPr>
        <p:spPr>
          <a:ln/>
        </p:spPr>
        <p:txBody>
          <a:bodyPr/>
          <a:lstStyle>
            <a:lvl1pPr>
              <a:defRPr/>
            </a:lvl1pPr>
          </a:lstStyle>
          <a:p>
            <a:pPr>
              <a:defRPr/>
            </a:pPr>
            <a:fld id="{52EC0635-54C8-4935-ACD0-A84C46C689DD}" type="slidenum">
              <a:rPr lang="en-GB"/>
              <a:pPr>
                <a:defRPr/>
              </a:pPr>
              <a:t>‹#›</a:t>
            </a:fld>
            <a:endParaRPr lang="en-GB"/>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E01C6ACD-DECD-4B68-9DE4-8E9E0467FC75}" type="slidenum">
              <a:rPr lang="en-GB"/>
              <a:pPr>
                <a:defRPr/>
              </a:pPr>
              <a:t>‹#›</a:t>
            </a:fld>
            <a:endParaRPr lang="en-GB"/>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GB"/>
          </a:p>
        </p:txBody>
      </p:sp>
      <p:sp>
        <p:nvSpPr>
          <p:cNvPr id="5" name="Rectangle 7"/>
          <p:cNvSpPr>
            <a:spLocks noGrp="1" noChangeArrowheads="1"/>
          </p:cNvSpPr>
          <p:nvPr>
            <p:ph type="ftr" sz="quarter" idx="11"/>
          </p:nvPr>
        </p:nvSpPr>
        <p:spPr>
          <a:ln/>
        </p:spPr>
        <p:txBody>
          <a:bodyPr/>
          <a:lstStyle>
            <a:lvl1pPr>
              <a:defRPr/>
            </a:lvl1pPr>
          </a:lstStyle>
          <a:p>
            <a:pPr>
              <a:defRPr/>
            </a:pPr>
            <a:endParaRPr lang="en-GB"/>
          </a:p>
        </p:txBody>
      </p:sp>
      <p:sp>
        <p:nvSpPr>
          <p:cNvPr id="6" name="Rectangle 8"/>
          <p:cNvSpPr>
            <a:spLocks noGrp="1" noChangeArrowheads="1"/>
          </p:cNvSpPr>
          <p:nvPr>
            <p:ph type="sldNum" sz="quarter" idx="12"/>
          </p:nvPr>
        </p:nvSpPr>
        <p:spPr>
          <a:ln/>
        </p:spPr>
        <p:txBody>
          <a:bodyPr/>
          <a:lstStyle>
            <a:lvl1pPr>
              <a:defRPr/>
            </a:lvl1pPr>
          </a:lstStyle>
          <a:p>
            <a:pPr>
              <a:defRPr/>
            </a:pPr>
            <a:fld id="{C743E172-478E-4C41-83EB-4DBE2F2540E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4F77884-52CB-4679-9165-5A1921A1BB4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3B2A0216-E81B-4942-B177-FC7B48B6356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A992D494-4CA2-4A59-BD24-2483B30BEFE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BB2114C-F0BB-4435-8F89-A2600E4D9AA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523DA8A6-3596-420E-9264-10E751C055AF}"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E50BF943-8EF8-424A-B6FD-EC5A45D63D4B}"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ACA556C8-F008-4FA0-9DB7-4D5CD9EC298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69" r:id="rId14"/>
  </p:sldLayoutIdLst>
  <p:txStyles>
    <p:titleStyle>
      <a:lvl1pPr algn="ctr" rtl="0" eaLnBrk="0" fontAlgn="base" hangingPunct="0">
        <a:spcBef>
          <a:spcPct val="0"/>
        </a:spcBef>
        <a:spcAft>
          <a:spcPct val="0"/>
        </a:spcAft>
        <a:defRPr sz="4400">
          <a:solidFill>
            <a:srgbClr val="FAF892"/>
          </a:solidFill>
          <a:latin typeface="+mj-lt"/>
          <a:ea typeface="+mj-ea"/>
          <a:cs typeface="+mj-cs"/>
        </a:defRPr>
      </a:lvl1pPr>
      <a:lvl2pPr algn="ctr" rtl="0" eaLnBrk="0" fontAlgn="base" hangingPunct="0">
        <a:spcBef>
          <a:spcPct val="0"/>
        </a:spcBef>
        <a:spcAft>
          <a:spcPct val="0"/>
        </a:spcAft>
        <a:defRPr sz="4400">
          <a:solidFill>
            <a:srgbClr val="FAF892"/>
          </a:solidFill>
          <a:latin typeface="Arial" charset="0"/>
        </a:defRPr>
      </a:lvl2pPr>
      <a:lvl3pPr algn="ctr" rtl="0" eaLnBrk="0" fontAlgn="base" hangingPunct="0">
        <a:spcBef>
          <a:spcPct val="0"/>
        </a:spcBef>
        <a:spcAft>
          <a:spcPct val="0"/>
        </a:spcAft>
        <a:defRPr sz="4400">
          <a:solidFill>
            <a:srgbClr val="FAF892"/>
          </a:solidFill>
          <a:latin typeface="Arial" charset="0"/>
        </a:defRPr>
      </a:lvl3pPr>
      <a:lvl4pPr algn="ctr" rtl="0" eaLnBrk="0" fontAlgn="base" hangingPunct="0">
        <a:spcBef>
          <a:spcPct val="0"/>
        </a:spcBef>
        <a:spcAft>
          <a:spcPct val="0"/>
        </a:spcAft>
        <a:defRPr sz="4400">
          <a:solidFill>
            <a:srgbClr val="FAF892"/>
          </a:solidFill>
          <a:latin typeface="Arial" charset="0"/>
        </a:defRPr>
      </a:lvl4pPr>
      <a:lvl5pPr algn="ctr" rtl="0" eaLnBrk="0" fontAlgn="base" hangingPunct="0">
        <a:spcBef>
          <a:spcPct val="0"/>
        </a:spcBef>
        <a:spcAft>
          <a:spcPct val="0"/>
        </a:spcAft>
        <a:defRPr sz="4400">
          <a:solidFill>
            <a:srgbClr val="FAF892"/>
          </a:solidFill>
          <a:latin typeface="Arial" charset="0"/>
        </a:defRPr>
      </a:lvl5pPr>
      <a:lvl6pPr marL="457200" algn="ctr" rtl="0" fontAlgn="base">
        <a:spcBef>
          <a:spcPct val="0"/>
        </a:spcBef>
        <a:spcAft>
          <a:spcPct val="0"/>
        </a:spcAft>
        <a:defRPr sz="4400">
          <a:solidFill>
            <a:srgbClr val="FAF892"/>
          </a:solidFill>
          <a:latin typeface="Arial" charset="0"/>
        </a:defRPr>
      </a:lvl6pPr>
      <a:lvl7pPr marL="914400" algn="ctr" rtl="0" fontAlgn="base">
        <a:spcBef>
          <a:spcPct val="0"/>
        </a:spcBef>
        <a:spcAft>
          <a:spcPct val="0"/>
        </a:spcAft>
        <a:defRPr sz="4400">
          <a:solidFill>
            <a:srgbClr val="FAF892"/>
          </a:solidFill>
          <a:latin typeface="Arial" charset="0"/>
        </a:defRPr>
      </a:lvl7pPr>
      <a:lvl8pPr marL="1371600" algn="ctr" rtl="0" fontAlgn="base">
        <a:spcBef>
          <a:spcPct val="0"/>
        </a:spcBef>
        <a:spcAft>
          <a:spcPct val="0"/>
        </a:spcAft>
        <a:defRPr sz="4400">
          <a:solidFill>
            <a:srgbClr val="FAF892"/>
          </a:solidFill>
          <a:latin typeface="Arial" charset="0"/>
        </a:defRPr>
      </a:lvl8pPr>
      <a:lvl9pPr marL="1828800" algn="ctr" rtl="0" fontAlgn="base">
        <a:spcBef>
          <a:spcPct val="0"/>
        </a:spcBef>
        <a:spcAft>
          <a:spcPct val="0"/>
        </a:spcAft>
        <a:defRPr sz="4400">
          <a:solidFill>
            <a:srgbClr val="FAF892"/>
          </a:solidFill>
          <a:latin typeface="Arial" charset="0"/>
        </a:defRPr>
      </a:lvl9pPr>
    </p:titleStyle>
    <p:bodyStyle>
      <a:lvl1pPr marL="342900" indent="-342900" algn="l" rtl="0" eaLnBrk="0" fontAlgn="base" hangingPunct="0">
        <a:spcBef>
          <a:spcPct val="20000"/>
        </a:spcBef>
        <a:spcAft>
          <a:spcPct val="0"/>
        </a:spcAft>
        <a:buChar char="•"/>
        <a:defRPr sz="3200">
          <a:solidFill>
            <a:srgbClr val="FAF892"/>
          </a:solidFill>
          <a:latin typeface="+mn-lt"/>
          <a:ea typeface="+mn-ea"/>
          <a:cs typeface="+mn-cs"/>
        </a:defRPr>
      </a:lvl1pPr>
      <a:lvl2pPr marL="742950" indent="-285750" algn="l" rtl="0" eaLnBrk="0" fontAlgn="base" hangingPunct="0">
        <a:spcBef>
          <a:spcPct val="20000"/>
        </a:spcBef>
        <a:spcAft>
          <a:spcPct val="0"/>
        </a:spcAft>
        <a:buChar char="–"/>
        <a:defRPr sz="2800">
          <a:solidFill>
            <a:srgbClr val="FAF892"/>
          </a:solidFill>
          <a:latin typeface="+mn-lt"/>
        </a:defRPr>
      </a:lvl2pPr>
      <a:lvl3pPr marL="1143000" indent="-228600" algn="l" rtl="0" eaLnBrk="0" fontAlgn="base" hangingPunct="0">
        <a:spcBef>
          <a:spcPct val="20000"/>
        </a:spcBef>
        <a:spcAft>
          <a:spcPct val="0"/>
        </a:spcAft>
        <a:buChar char="•"/>
        <a:defRPr sz="2400">
          <a:solidFill>
            <a:srgbClr val="FAF892"/>
          </a:solidFill>
          <a:latin typeface="+mn-lt"/>
        </a:defRPr>
      </a:lvl3pPr>
      <a:lvl4pPr marL="1600200" indent="-228600" algn="l" rtl="0" eaLnBrk="0" fontAlgn="base" hangingPunct="0">
        <a:spcBef>
          <a:spcPct val="20000"/>
        </a:spcBef>
        <a:spcAft>
          <a:spcPct val="0"/>
        </a:spcAft>
        <a:buChar char="–"/>
        <a:defRPr sz="2000">
          <a:solidFill>
            <a:srgbClr val="FAF892"/>
          </a:solidFill>
          <a:latin typeface="+mn-lt"/>
        </a:defRPr>
      </a:lvl4pPr>
      <a:lvl5pPr marL="2057400" indent="-228600" algn="l" rtl="0" eaLnBrk="0" fontAlgn="base" hangingPunct="0">
        <a:spcBef>
          <a:spcPct val="20000"/>
        </a:spcBef>
        <a:spcAft>
          <a:spcPct val="0"/>
        </a:spcAft>
        <a:buChar char="»"/>
        <a:defRPr sz="2000">
          <a:solidFill>
            <a:srgbClr val="FAF892"/>
          </a:solidFill>
          <a:latin typeface="+mn-lt"/>
        </a:defRPr>
      </a:lvl5pPr>
      <a:lvl6pPr marL="2514600" indent="-228600" algn="l" rtl="0" fontAlgn="base">
        <a:spcBef>
          <a:spcPct val="20000"/>
        </a:spcBef>
        <a:spcAft>
          <a:spcPct val="0"/>
        </a:spcAft>
        <a:buChar char="»"/>
        <a:defRPr sz="2000">
          <a:solidFill>
            <a:srgbClr val="FAF892"/>
          </a:solidFill>
          <a:latin typeface="+mn-lt"/>
        </a:defRPr>
      </a:lvl6pPr>
      <a:lvl7pPr marL="2971800" indent="-228600" algn="l" rtl="0" fontAlgn="base">
        <a:spcBef>
          <a:spcPct val="20000"/>
        </a:spcBef>
        <a:spcAft>
          <a:spcPct val="0"/>
        </a:spcAft>
        <a:buChar char="»"/>
        <a:defRPr sz="2000">
          <a:solidFill>
            <a:srgbClr val="FAF892"/>
          </a:solidFill>
          <a:latin typeface="+mn-lt"/>
        </a:defRPr>
      </a:lvl7pPr>
      <a:lvl8pPr marL="3429000" indent="-228600" algn="l" rtl="0" fontAlgn="base">
        <a:spcBef>
          <a:spcPct val="20000"/>
        </a:spcBef>
        <a:spcAft>
          <a:spcPct val="0"/>
        </a:spcAft>
        <a:buChar char="»"/>
        <a:defRPr sz="2000">
          <a:solidFill>
            <a:srgbClr val="FAF892"/>
          </a:solidFill>
          <a:latin typeface="+mn-lt"/>
        </a:defRPr>
      </a:lvl8pPr>
      <a:lvl9pPr marL="3886200" indent="-228600" algn="l" rtl="0" fontAlgn="base">
        <a:spcBef>
          <a:spcPct val="20000"/>
        </a:spcBef>
        <a:spcAft>
          <a:spcPct val="0"/>
        </a:spcAft>
        <a:buChar char="»"/>
        <a:defRPr sz="2000">
          <a:solidFill>
            <a:srgbClr val="FAF89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32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a:p>
        </p:txBody>
      </p:sp>
      <p:sp>
        <p:nvSpPr>
          <p:cNvPr id="532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a:p>
        </p:txBody>
      </p:sp>
      <p:sp>
        <p:nvSpPr>
          <p:cNvPr id="532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1F6AD429-264C-4A7F-A0FB-9C4DB4D3EC7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54275"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3076"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3077"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4278"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p>
        </p:txBody>
      </p:sp>
      <p:sp>
        <p:nvSpPr>
          <p:cNvPr id="54279"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p>
        </p:txBody>
      </p:sp>
      <p:sp>
        <p:nvSpPr>
          <p:cNvPr id="54280"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47E0A644-7ED4-48D2-83BB-DD6FDF2F5AC0}" type="slidenum">
              <a:rPr lang="en-GB"/>
              <a:pPr>
                <a:defRPr/>
              </a:pPr>
              <a:t>‹#›</a:t>
            </a:fld>
            <a:endParaRPr lang="en-GB"/>
          </a:p>
        </p:txBody>
      </p:sp>
      <p:sp>
        <p:nvSpPr>
          <p:cNvPr id="54281"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pPr>
              <a:defRPr/>
            </a:pPr>
            <a:endParaRPr lang="en-US">
              <a:latin typeface="Arial" charset="0"/>
            </a:endParaRPr>
          </a:p>
        </p:txBody>
      </p:sp>
      <p:sp>
        <p:nvSpPr>
          <p:cNvPr id="54282"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870"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en.wikipedia.org/wiki/List_of_countries_by_external_debt" TargetMode="External"/><Relationship Id="rId2" Type="http://schemas.openxmlformats.org/officeDocument/2006/relationships/hyperlink" Target="http://www.businessinsider.com/countries-by-debt-2011-07?op=1" TargetMode="External"/><Relationship Id="rId1" Type="http://schemas.openxmlformats.org/officeDocument/2006/relationships/slideLayout" Target="../slideLayouts/slideLayout2.xml"/><Relationship Id="rId4" Type="http://schemas.openxmlformats.org/officeDocument/2006/relationships/hyperlink" Target="https://learn.stashinvest.com/10-countries-with-largest-national-debt-to-gd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Njp8bKpi-vg" TargetMode="External"/><Relationship Id="rId2" Type="http://schemas.openxmlformats.org/officeDocument/2006/relationships/hyperlink" Target="https://www.youtube.com/watch?v=BIdD-31otWQ" TargetMode="Externa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3PZDLG-rtGs" TargetMode="Externa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wr8kZu4zbLQ" TargetMode="External"/><Relationship Id="rId2" Type="http://schemas.openxmlformats.org/officeDocument/2006/relationships/hyperlink" Target="http://www.youtube.com/watch?v=xx5nsIL1c0M" TargetMode="External"/><Relationship Id="rId1" Type="http://schemas.openxmlformats.org/officeDocument/2006/relationships/slideLayout" Target="../slideLayouts/slideLayout7.xml"/><Relationship Id="rId5" Type="http://schemas.openxmlformats.org/officeDocument/2006/relationships/hyperlink" Target="https://www.youtube.com/watch?v=Ln6VGCB8f_c" TargetMode="External"/><Relationship Id="rId4" Type="http://schemas.openxmlformats.org/officeDocument/2006/relationships/hyperlink" Target="http://www.youtube.com/watch?v=h8TiFx56pxU&amp;feature=fvwre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wIEZDMDBo4" TargetMode="External"/><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9-4V3HR696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hyperlink" Target="http://www.youtube.com/watch?v=daOAeB-zIIA&amp;feature=related" TargetMode="External"/><Relationship Id="rId5" Type="http://schemas.openxmlformats.org/officeDocument/2006/relationships/image" Target="../media/image4.png"/><Relationship Id="rId4" Type="http://schemas.openxmlformats.org/officeDocument/2006/relationships/image" Target="http://www.dw-world.de/image/0,,1715411_4,00.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2285992"/>
            <a:ext cx="5929354" cy="1323439"/>
          </a:xfrm>
          <a:prstGeom prst="rect">
            <a:avLst/>
          </a:prstGeom>
          <a:noFill/>
        </p:spPr>
        <p:txBody>
          <a:bodyPr wrap="square" rtlCol="0">
            <a:spAutoFit/>
          </a:bodyPr>
          <a:lstStyle/>
          <a:p>
            <a:pPr algn="ctr"/>
            <a:r>
              <a:rPr lang="en-GB" sz="8000" b="1" i="1" dirty="0" smtClean="0">
                <a:solidFill>
                  <a:srgbClr val="FAF892"/>
                </a:solidFill>
              </a:rPr>
              <a:t>Global Debt</a:t>
            </a:r>
            <a:endParaRPr lang="en-US" sz="8000" dirty="0">
              <a:solidFill>
                <a:srgbClr val="FAF89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b="1" i="1" smtClean="0"/>
              <a:t>Non Eligible for HIPC</a:t>
            </a:r>
          </a:p>
        </p:txBody>
      </p:sp>
      <p:sp>
        <p:nvSpPr>
          <p:cNvPr id="14339" name="Rectangle 3"/>
          <p:cNvSpPr>
            <a:spLocks noGrp="1" noChangeArrowheads="1"/>
          </p:cNvSpPr>
          <p:nvPr>
            <p:ph type="body" idx="1"/>
          </p:nvPr>
        </p:nvSpPr>
        <p:spPr>
          <a:xfrm>
            <a:off x="457200" y="1600200"/>
            <a:ext cx="8229600" cy="4492625"/>
          </a:xfrm>
        </p:spPr>
        <p:txBody>
          <a:bodyPr/>
          <a:lstStyle/>
          <a:p>
            <a:pPr eaLnBrk="1" hangingPunct="1">
              <a:lnSpc>
                <a:spcPct val="80000"/>
              </a:lnSpc>
              <a:buFontTx/>
              <a:buNone/>
            </a:pPr>
            <a:r>
              <a:rPr lang="en-GB" sz="2400" smtClean="0"/>
              <a:t>Bangladesh: In 2005, Bangladesh paid $791 million to the rich world in debt payments. However, the World Bank does not even consider it moderately in debt. It instead describes Bangladesh as ‘less indebted’. Because of this Bangladesh’s debt is considered sustainable and instead of being rewarded for prompt debt servicing they are not eligible for debt relief. However some things have been done. Canada cancelled Bangladesh’s bilateral debt of $600,000 in 1999 due to devastating floods and extreme poverty levels. Also, in return for an $8.5 million the United Sates agreed to relieve $10 million in 2000. Bangladesh was one of the original countries highlighted as being in immediate need of debt cancellation.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b="1" i="1" smtClean="0"/>
              <a:t>Completed HIPC</a:t>
            </a:r>
          </a:p>
        </p:txBody>
      </p:sp>
      <p:sp>
        <p:nvSpPr>
          <p:cNvPr id="15363" name="Rectangle 3"/>
          <p:cNvSpPr>
            <a:spLocks noGrp="1" noChangeArrowheads="1"/>
          </p:cNvSpPr>
          <p:nvPr>
            <p:ph type="body" idx="1"/>
          </p:nvPr>
        </p:nvSpPr>
        <p:spPr/>
        <p:txBody>
          <a:bodyPr/>
          <a:lstStyle/>
          <a:p>
            <a:pPr eaLnBrk="1" hangingPunct="1">
              <a:lnSpc>
                <a:spcPct val="90000"/>
              </a:lnSpc>
              <a:buFontTx/>
              <a:buNone/>
            </a:pPr>
            <a:r>
              <a:rPr lang="en-GB" sz="2400" smtClean="0"/>
              <a:t>    Malawi: In 2005 Malawi paid $95 million to rich countries as debt repayments from a total debt of $3.2 billion. In 2006 this was reduced to $5 million. There are many conditions that Malawi must conform to for this cancellation. These include:</a:t>
            </a:r>
          </a:p>
          <a:p>
            <a:pPr eaLnBrk="1" hangingPunct="1">
              <a:lnSpc>
                <a:spcPct val="90000"/>
              </a:lnSpc>
            </a:pPr>
            <a:r>
              <a:rPr lang="en-GB" sz="2400" smtClean="0"/>
              <a:t>Strengthening of land and credit markets</a:t>
            </a:r>
          </a:p>
          <a:p>
            <a:pPr eaLnBrk="1" hangingPunct="1">
              <a:lnSpc>
                <a:spcPct val="90000"/>
              </a:lnSpc>
            </a:pPr>
            <a:r>
              <a:rPr lang="en-GB" sz="2400" smtClean="0"/>
              <a:t>Certain financial and economic policies being put into action.</a:t>
            </a:r>
          </a:p>
          <a:p>
            <a:pPr eaLnBrk="1" hangingPunct="1">
              <a:lnSpc>
                <a:spcPct val="90000"/>
              </a:lnSpc>
            </a:pPr>
            <a:r>
              <a:rPr lang="en-GB" sz="2400" smtClean="0"/>
              <a:t>Specific actions regarding health, education and safety.</a:t>
            </a:r>
          </a:p>
          <a:p>
            <a:pPr eaLnBrk="1" hangingPunct="1">
              <a:lnSpc>
                <a:spcPct val="90000"/>
              </a:lnSpc>
            </a:pPr>
            <a:r>
              <a:rPr lang="en-GB" sz="2400" smtClean="0"/>
              <a:t>Proper management of spending through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0" y="0"/>
            <a:ext cx="9144000" cy="1557338"/>
          </a:xfrm>
        </p:spPr>
        <p:txBody>
          <a:bodyPr/>
          <a:lstStyle/>
          <a:p>
            <a:pPr eaLnBrk="1" hangingPunct="1"/>
            <a:r>
              <a:rPr lang="en-GB" sz="8000" smtClean="0">
                <a:solidFill>
                  <a:srgbClr val="FF6600"/>
                </a:solidFill>
              </a:rPr>
              <a:t>Global Debt</a:t>
            </a:r>
          </a:p>
        </p:txBody>
      </p:sp>
      <p:pic>
        <p:nvPicPr>
          <p:cNvPr id="16387" name="Picture 3" descr="j0172641"/>
          <p:cNvPicPr>
            <a:picLocks noChangeAspect="1" noChangeArrowheads="1" noCrop="1"/>
          </p:cNvPicPr>
          <p:nvPr/>
        </p:nvPicPr>
        <p:blipFill>
          <a:blip r:embed="rId2" cstate="print"/>
          <a:srcRect/>
          <a:stretch>
            <a:fillRect/>
          </a:stretch>
        </p:blipFill>
        <p:spPr bwMode="auto">
          <a:xfrm>
            <a:off x="3348038" y="1844675"/>
            <a:ext cx="2433637" cy="2947988"/>
          </a:xfrm>
          <a:prstGeom prst="rect">
            <a:avLst/>
          </a:prstGeom>
          <a:noFill/>
          <a:ln w="9525">
            <a:noFill/>
            <a:miter lim="800000"/>
            <a:headEnd/>
            <a:tailEnd/>
          </a:ln>
        </p:spPr>
      </p:pic>
      <p:sp>
        <p:nvSpPr>
          <p:cNvPr id="16388" name="Rectangle 4"/>
          <p:cNvSpPr>
            <a:spLocks noChangeArrowheads="1"/>
          </p:cNvSpPr>
          <p:nvPr/>
        </p:nvSpPr>
        <p:spPr bwMode="auto">
          <a:xfrm>
            <a:off x="0" y="5300663"/>
            <a:ext cx="9144000" cy="1557337"/>
          </a:xfrm>
          <a:prstGeom prst="rect">
            <a:avLst/>
          </a:prstGeom>
          <a:noFill/>
          <a:ln w="9525">
            <a:noFill/>
            <a:miter lim="800000"/>
            <a:headEnd/>
            <a:tailEnd/>
          </a:ln>
        </p:spPr>
        <p:txBody>
          <a:bodyPr anchor="ctr"/>
          <a:lstStyle/>
          <a:p>
            <a:pPr algn="ctr"/>
            <a:r>
              <a:rPr lang="en-GB" sz="3600">
                <a:solidFill>
                  <a:srgbClr val="FF6600"/>
                </a:solidFill>
              </a:rPr>
              <a:t>The Debt Simulation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smtClean="0"/>
              <a:t>Poorest Countries</a:t>
            </a:r>
          </a:p>
        </p:txBody>
      </p:sp>
      <p:sp>
        <p:nvSpPr>
          <p:cNvPr id="18435" name="Rectangle 3"/>
          <p:cNvSpPr>
            <a:spLocks noGrp="1" noChangeArrowheads="1"/>
          </p:cNvSpPr>
          <p:nvPr>
            <p:ph type="body" idx="1"/>
          </p:nvPr>
        </p:nvSpPr>
        <p:spPr>
          <a:xfrm>
            <a:off x="539750" y="1981200"/>
            <a:ext cx="8070850" cy="4114800"/>
          </a:xfrm>
        </p:spPr>
        <p:txBody>
          <a:bodyPr/>
          <a:lstStyle/>
          <a:p>
            <a:pPr eaLnBrk="1" hangingPunct="1">
              <a:lnSpc>
                <a:spcPct val="80000"/>
              </a:lnSpc>
              <a:buFontTx/>
              <a:buNone/>
            </a:pPr>
            <a:r>
              <a:rPr lang="en-GB" sz="2400" smtClean="0"/>
              <a:t>	</a:t>
            </a:r>
            <a:r>
              <a:rPr lang="en-GB" smtClean="0"/>
              <a:t>The very poorest countries in the world are still paying over 4 million dollars every hour to the rich, repaying debts which in many cases arose from irresponsible lending. Rich country lenders have often done very well out of the loans they gave to poor countries, winning support or contracts. The poor people in countries with debt often did not benefit at all. But it is them who suffer from the demand that these debts be quick.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smtClean="0">
                <a:solidFill>
                  <a:srgbClr val="FF6600"/>
                </a:solidFill>
              </a:rPr>
              <a:t>Interest Rates</a:t>
            </a:r>
          </a:p>
        </p:txBody>
      </p:sp>
      <p:sp>
        <p:nvSpPr>
          <p:cNvPr id="19459" name="Rectangle 3"/>
          <p:cNvSpPr>
            <a:spLocks noGrp="1" noChangeArrowheads="1"/>
          </p:cNvSpPr>
          <p:nvPr>
            <p:ph type="body" idx="1"/>
          </p:nvPr>
        </p:nvSpPr>
        <p:spPr>
          <a:xfrm>
            <a:off x="1547813" y="2332038"/>
            <a:ext cx="5761037" cy="1168400"/>
          </a:xfrm>
        </p:spPr>
        <p:txBody>
          <a:bodyPr/>
          <a:lstStyle/>
          <a:p>
            <a:pPr eaLnBrk="1" hangingPunct="1"/>
            <a:r>
              <a:rPr lang="en-GB" smtClean="0"/>
              <a:t>Fluctuation of Interest Rates</a:t>
            </a:r>
          </a:p>
        </p:txBody>
      </p:sp>
      <p:pic>
        <p:nvPicPr>
          <p:cNvPr id="19460" name="Picture 4" descr="MMj03957510000[1]"/>
          <p:cNvPicPr>
            <a:picLocks noChangeAspect="1" noChangeArrowheads="1" noCrop="1"/>
          </p:cNvPicPr>
          <p:nvPr/>
        </p:nvPicPr>
        <p:blipFill>
          <a:blip r:embed="rId2" cstate="print"/>
          <a:srcRect/>
          <a:stretch>
            <a:fillRect/>
          </a:stretch>
        </p:blipFill>
        <p:spPr bwMode="auto">
          <a:xfrm>
            <a:off x="3276600" y="4581525"/>
            <a:ext cx="2520950" cy="1531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dirty="0" smtClean="0"/>
              <a:t>What Debts Should We Drop?</a:t>
            </a:r>
          </a:p>
        </p:txBody>
      </p:sp>
      <p:sp>
        <p:nvSpPr>
          <p:cNvPr id="20483" name="Rectangle 3"/>
          <p:cNvSpPr>
            <a:spLocks noGrp="1" noChangeArrowheads="1"/>
          </p:cNvSpPr>
          <p:nvPr>
            <p:ph type="body" idx="1"/>
          </p:nvPr>
        </p:nvSpPr>
        <p:spPr/>
        <p:txBody>
          <a:bodyPr/>
          <a:lstStyle/>
          <a:p>
            <a:pPr eaLnBrk="1" hangingPunct="1">
              <a:lnSpc>
                <a:spcPct val="80000"/>
              </a:lnSpc>
            </a:pPr>
            <a:r>
              <a:rPr lang="en-GB" sz="3600" dirty="0" smtClean="0"/>
              <a:t>Debts that a country can't afford to repay without meeting its people's basic needs.</a:t>
            </a:r>
          </a:p>
          <a:p>
            <a:pPr eaLnBrk="1" hangingPunct="1">
              <a:lnSpc>
                <a:spcPct val="80000"/>
              </a:lnSpc>
            </a:pPr>
            <a:r>
              <a:rPr lang="en-GB" sz="3600" dirty="0" smtClean="0"/>
              <a:t>Debts on loans that the lender knew was going to be stolen through corruption.</a:t>
            </a:r>
          </a:p>
          <a:p>
            <a:pPr eaLnBrk="1" hangingPunct="1">
              <a:lnSpc>
                <a:spcPct val="80000"/>
              </a:lnSpc>
            </a:pPr>
            <a:r>
              <a:rPr lang="en-GB" sz="3600" dirty="0" smtClean="0"/>
              <a:t>Debts in payment for projects that failed because of bad advice or incompetence by the lenders.</a:t>
            </a:r>
          </a:p>
          <a:p>
            <a:pPr eaLnBrk="1" hangingPunct="1">
              <a:lnSpc>
                <a:spcPct val="80000"/>
              </a:lnSpc>
            </a:pPr>
            <a:r>
              <a:rPr lang="en-GB" sz="3600" dirty="0" smtClean="0"/>
              <a:t>Debt on unfair terms, such as very high interest rates.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smtClean="0"/>
              <a:t>Where did the debt come from? </a:t>
            </a:r>
          </a:p>
        </p:txBody>
      </p:sp>
      <p:sp>
        <p:nvSpPr>
          <p:cNvPr id="21507" name="Rectangle 3"/>
          <p:cNvSpPr>
            <a:spLocks noGrp="1" noChangeArrowheads="1"/>
          </p:cNvSpPr>
          <p:nvPr>
            <p:ph type="body" idx="1"/>
          </p:nvPr>
        </p:nvSpPr>
        <p:spPr/>
        <p:txBody>
          <a:bodyPr/>
          <a:lstStyle/>
          <a:p>
            <a:pPr eaLnBrk="1" hangingPunct="1">
              <a:buFontTx/>
              <a:buNone/>
            </a:pPr>
            <a:r>
              <a:rPr lang="en-GB" smtClean="0"/>
              <a:t>	</a:t>
            </a:r>
            <a:r>
              <a:rPr lang="en-GB" sz="2800" smtClean="0"/>
              <a:t>In the 1960s and 1970s, poor countries were lent large amounts of money. Many banks in rich countries had huge sums of money deposited with them. They had to make money on this by lending it, and rushed to lend to poor countries. Meanwhile, many rich country governments were keen to support countries that they saw as potential allies in the cold war, so they lent them money.</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6363" y="227013"/>
            <a:ext cx="8934450" cy="350837"/>
          </a:xfrm>
        </p:spPr>
        <p:txBody>
          <a:bodyPr lIns="0" rIns="0" anchor="t" anchorCtr="1"/>
          <a:lstStyle/>
          <a:p>
            <a:r>
              <a:rPr lang="en-US" sz="2300" smtClean="0">
                <a:solidFill>
                  <a:srgbClr val="000080"/>
                </a:solidFill>
              </a:rPr>
              <a:t>What are the Major Types of Sovereign Debt Defaults?</a:t>
            </a:r>
          </a:p>
        </p:txBody>
      </p:sp>
      <p:sp>
        <p:nvSpPr>
          <p:cNvPr id="22531" name="Rectangle 3"/>
          <p:cNvSpPr>
            <a:spLocks noGrp="1" noChangeArrowheads="1"/>
          </p:cNvSpPr>
          <p:nvPr>
            <p:ph type="body" idx="1"/>
          </p:nvPr>
        </p:nvSpPr>
        <p:spPr>
          <a:xfrm>
            <a:off x="388938" y="1101725"/>
            <a:ext cx="8288337" cy="5745163"/>
          </a:xfrm>
        </p:spPr>
        <p:txBody>
          <a:bodyPr lIns="0" rIns="0" anchorCtr="1"/>
          <a:lstStyle/>
          <a:p>
            <a:pPr>
              <a:spcBef>
                <a:spcPct val="0"/>
              </a:spcBef>
              <a:buClr>
                <a:srgbClr val="FF0000"/>
              </a:buClr>
              <a:buSzPct val="66000"/>
              <a:buFont typeface="SPC MarkersBullets"/>
              <a:buChar char=")"/>
            </a:pPr>
            <a:r>
              <a:rPr lang="en-US" sz="1700" b="1" smtClean="0">
                <a:solidFill>
                  <a:srgbClr val="FF0000"/>
                </a:solidFill>
              </a:rPr>
              <a:t>External debt default</a:t>
            </a:r>
            <a:r>
              <a:rPr lang="en-US" sz="1700" b="1" smtClean="0">
                <a:solidFill>
                  <a:srgbClr val="000000"/>
                </a:solidFill>
              </a:rPr>
              <a:t>: </a:t>
            </a:r>
            <a:r>
              <a:rPr lang="en-US" sz="1700" smtClean="0">
                <a:solidFill>
                  <a:srgbClr val="000000"/>
                </a:solidFill>
              </a:rPr>
              <a:t>Here a country defaults on its payments to foreign debt holders. When a country runs into a sovereign debt crisis interest rates rise, capital flows stop and the country is thrown into a severe period of economic contraction and fall in living standards.</a:t>
            </a:r>
          </a:p>
          <a:p>
            <a:pPr>
              <a:spcBef>
                <a:spcPct val="0"/>
              </a:spcBef>
              <a:buClr>
                <a:srgbClr val="FF0000"/>
              </a:buClr>
              <a:buSzPct val="66000"/>
              <a:buFont typeface="SPC MarkersBullets"/>
              <a:buChar char=")"/>
            </a:pPr>
            <a:endParaRPr lang="en-US" sz="1700" smtClean="0">
              <a:solidFill>
                <a:srgbClr val="000000"/>
              </a:solidFill>
            </a:endParaRPr>
          </a:p>
          <a:p>
            <a:pPr>
              <a:spcBef>
                <a:spcPct val="0"/>
              </a:spcBef>
              <a:buClr>
                <a:srgbClr val="FF0000"/>
              </a:buClr>
              <a:buSzPct val="66000"/>
              <a:buFont typeface="SPC MarkersBullets"/>
              <a:buChar char=")"/>
            </a:pPr>
            <a:r>
              <a:rPr lang="en-US" sz="1700" smtClean="0">
                <a:solidFill>
                  <a:srgbClr val="000000"/>
                </a:solidFill>
              </a:rPr>
              <a:t>When this happens, the country has a choice of </a:t>
            </a:r>
            <a:r>
              <a:rPr lang="en-US" sz="1700" smtClean="0">
                <a:solidFill>
                  <a:srgbClr val="FF0000"/>
                </a:solidFill>
              </a:rPr>
              <a:t>debt repudiation</a:t>
            </a:r>
            <a:r>
              <a:rPr lang="en-US" sz="1700" smtClean="0">
                <a:solidFill>
                  <a:srgbClr val="000000"/>
                </a:solidFill>
              </a:rPr>
              <a:t> which means it renegs on its debt to foreign debt holders entirely as Argentina did recently, as the Soviet Union did with Czarist bonds and Mexico in the 19th century  or</a:t>
            </a:r>
          </a:p>
          <a:p>
            <a:pPr>
              <a:spcBef>
                <a:spcPct val="0"/>
              </a:spcBef>
              <a:buClr>
                <a:srgbClr val="FF0000"/>
              </a:buClr>
              <a:buSzPct val="66000"/>
              <a:buFont typeface="SPC MarkersBullets"/>
              <a:buChar char=")"/>
            </a:pPr>
            <a:endParaRPr lang="en-US" sz="1700" smtClean="0">
              <a:solidFill>
                <a:srgbClr val="000000"/>
              </a:solidFill>
            </a:endParaRPr>
          </a:p>
          <a:p>
            <a:pPr>
              <a:spcBef>
                <a:spcPct val="0"/>
              </a:spcBef>
              <a:buClr>
                <a:srgbClr val="FF0000"/>
              </a:buClr>
              <a:buSzPct val="66000"/>
              <a:buFont typeface="SPC MarkersBullets"/>
              <a:buChar char=")"/>
            </a:pPr>
            <a:r>
              <a:rPr lang="en-US" sz="1700" smtClean="0">
                <a:solidFill>
                  <a:srgbClr val="000000"/>
                </a:solidFill>
              </a:rPr>
              <a:t> </a:t>
            </a:r>
            <a:r>
              <a:rPr lang="en-US" sz="1700" smtClean="0">
                <a:solidFill>
                  <a:srgbClr val="FF0000"/>
                </a:solidFill>
              </a:rPr>
              <a:t>debt restructuring</a:t>
            </a:r>
            <a:r>
              <a:rPr lang="en-US" sz="1700" smtClean="0">
                <a:solidFill>
                  <a:srgbClr val="000000"/>
                </a:solidFill>
              </a:rPr>
              <a:t> and </a:t>
            </a:r>
            <a:r>
              <a:rPr lang="en-US" sz="1700" smtClean="0">
                <a:solidFill>
                  <a:srgbClr val="FF0000"/>
                </a:solidFill>
              </a:rPr>
              <a:t>debt rescheduling</a:t>
            </a:r>
            <a:r>
              <a:rPr lang="en-US" sz="1700" smtClean="0">
                <a:solidFill>
                  <a:srgbClr val="000000"/>
                </a:solidFill>
              </a:rPr>
              <a:t> which means that it sits down with its foreign creditors and negotiates a settlement. Usually, the creditors are forced to take a loss on some portion of the debt, known as a “</a:t>
            </a:r>
            <a:r>
              <a:rPr lang="en-US" sz="1700" smtClean="0">
                <a:solidFill>
                  <a:srgbClr val="FF0000"/>
                </a:solidFill>
              </a:rPr>
              <a:t>haircut”</a:t>
            </a:r>
            <a:r>
              <a:rPr lang="en-US" sz="1700" smtClean="0">
                <a:solidFill>
                  <a:srgbClr val="000000"/>
                </a:solidFill>
              </a:rPr>
              <a:t>, interest rates are renegotiated towards more favourable terms and external lending resumes</a:t>
            </a:r>
          </a:p>
          <a:p>
            <a:pPr>
              <a:spcBef>
                <a:spcPct val="0"/>
              </a:spcBef>
              <a:buClr>
                <a:srgbClr val="FF0000"/>
              </a:buClr>
              <a:buSzPct val="66000"/>
              <a:buFont typeface="SPC MarkersBullets"/>
              <a:buChar char=")"/>
            </a:pPr>
            <a:endParaRPr lang="en-US" sz="1700" smtClean="0">
              <a:solidFill>
                <a:srgbClr val="000000"/>
              </a:solidFill>
            </a:endParaRPr>
          </a:p>
          <a:p>
            <a:pPr>
              <a:spcBef>
                <a:spcPct val="0"/>
              </a:spcBef>
              <a:buClr>
                <a:srgbClr val="FF0000"/>
              </a:buClr>
              <a:buSzPct val="66000"/>
              <a:buFont typeface="SPC MarkersBullets"/>
              <a:buChar char=")"/>
            </a:pPr>
            <a:r>
              <a:rPr lang="en-US" sz="1700" smtClean="0">
                <a:solidFill>
                  <a:srgbClr val="000000"/>
                </a:solidFill>
              </a:rPr>
              <a:t>The </a:t>
            </a:r>
            <a:r>
              <a:rPr lang="en-US" sz="1700" smtClean="0">
                <a:solidFill>
                  <a:srgbClr val="FF0000"/>
                </a:solidFill>
              </a:rPr>
              <a:t>IMF</a:t>
            </a:r>
            <a:r>
              <a:rPr lang="en-US" sz="1700" smtClean="0">
                <a:solidFill>
                  <a:srgbClr val="000000"/>
                </a:solidFill>
              </a:rPr>
              <a:t> was created in 1945 to assist countries when they run into this type of crisis by extending </a:t>
            </a:r>
            <a:r>
              <a:rPr lang="en-US" sz="1700" smtClean="0">
                <a:solidFill>
                  <a:srgbClr val="FF0000"/>
                </a:solidFill>
              </a:rPr>
              <a:t>emergency lending</a:t>
            </a:r>
            <a:r>
              <a:rPr lang="en-US" sz="1700" smtClean="0">
                <a:solidFill>
                  <a:srgbClr val="000000"/>
                </a:solidFill>
              </a:rPr>
              <a:t> at </a:t>
            </a:r>
            <a:r>
              <a:rPr lang="en-US" sz="1700" smtClean="0">
                <a:solidFill>
                  <a:srgbClr val="FF0000"/>
                </a:solidFill>
              </a:rPr>
              <a:t>concessionary rates</a:t>
            </a:r>
            <a:r>
              <a:rPr lang="en-US" sz="1700" smtClean="0">
                <a:solidFill>
                  <a:srgbClr val="000000"/>
                </a:solidFill>
              </a:rPr>
              <a:t> based on </a:t>
            </a:r>
            <a:r>
              <a:rPr lang="en-US" sz="1700" smtClean="0">
                <a:solidFill>
                  <a:srgbClr val="FF0000"/>
                </a:solidFill>
              </a:rPr>
              <a:t>conditionality</a:t>
            </a:r>
            <a:r>
              <a:rPr lang="en-US" sz="1700" smtClean="0">
                <a:solidFill>
                  <a:srgbClr val="000000"/>
                </a:solidFill>
              </a:rPr>
              <a:t>, that the government undertakes a specific set of reforms to balance its budget and return the country to financial solvency</a:t>
            </a:r>
          </a:p>
          <a:p>
            <a:pPr>
              <a:spcBef>
                <a:spcPct val="0"/>
              </a:spcBef>
              <a:buClr>
                <a:srgbClr val="FF0000"/>
              </a:buClr>
              <a:buSzPct val="66000"/>
              <a:buFont typeface="SPC MarkersBullets"/>
              <a:buChar char=")"/>
            </a:pPr>
            <a:endParaRPr lang="en-US" sz="1600" smtClean="0">
              <a:solidFill>
                <a:srgbClr val="000000"/>
              </a:solidFill>
            </a:endParaRPr>
          </a:p>
          <a:p>
            <a:pPr>
              <a:spcBef>
                <a:spcPct val="0"/>
              </a:spcBef>
              <a:buClr>
                <a:srgbClr val="FF0000"/>
              </a:buClr>
              <a:buSzPct val="66000"/>
              <a:buFont typeface="SPC MarkersBullets"/>
              <a:buChar char=")"/>
            </a:pPr>
            <a:endParaRPr lang="en-US" sz="1300" smtClean="0">
              <a:solidFill>
                <a:srgbClr val="000000"/>
              </a:solidFill>
            </a:endParaRPr>
          </a:p>
          <a:p>
            <a:pPr>
              <a:spcBef>
                <a:spcPct val="0"/>
              </a:spcBef>
              <a:buClr>
                <a:srgbClr val="FF0000"/>
              </a:buClr>
              <a:buSzPct val="66000"/>
              <a:buFont typeface="SPC MarkersBullets"/>
              <a:buChar char=")"/>
            </a:pPr>
            <a:endParaRPr lang="en-US" sz="1300" smtClean="0">
              <a:solidFill>
                <a:srgbClr val="000000"/>
              </a:solidFill>
            </a:endParaRPr>
          </a:p>
          <a:p>
            <a:pPr>
              <a:spcBef>
                <a:spcPct val="0"/>
              </a:spcBef>
              <a:buClr>
                <a:srgbClr val="FF0000"/>
              </a:buClr>
              <a:buSzPct val="66000"/>
              <a:buFont typeface="SPC MarkersBullets"/>
              <a:buChar char=")"/>
            </a:pPr>
            <a:endParaRPr lang="en-US" sz="1300" smtClean="0">
              <a:solidFill>
                <a:srgbClr val="FF0000"/>
              </a:solidFill>
            </a:endParaRPr>
          </a:p>
        </p:txBody>
      </p:sp>
      <p:sp>
        <p:nvSpPr>
          <p:cNvPr id="22532" name="Text Box 4"/>
          <p:cNvSpPr txBox="1">
            <a:spLocks noChangeArrowheads="1"/>
          </p:cNvSpPr>
          <p:nvPr/>
        </p:nvSpPr>
        <p:spPr bwMode="auto">
          <a:xfrm>
            <a:off x="68263" y="655638"/>
            <a:ext cx="9040812" cy="261937"/>
          </a:xfrm>
          <a:prstGeom prst="rect">
            <a:avLst/>
          </a:prstGeom>
          <a:noFill/>
          <a:ln w="9525">
            <a:noFill/>
            <a:miter lim="800000"/>
            <a:headEnd/>
            <a:tailEnd/>
          </a:ln>
        </p:spPr>
        <p:txBody>
          <a:bodyPr lIns="0" tIns="0" rIns="0" bIns="0" anchorCtr="1"/>
          <a:lstStyle/>
          <a:p>
            <a:pPr algn="ctr"/>
            <a:r>
              <a:rPr lang="en-US" sz="1700">
                <a:solidFill>
                  <a:srgbClr val="FF0000"/>
                </a:solidFill>
              </a:rPr>
              <a:t>External and Internal Debt Defaults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363" y="227013"/>
            <a:ext cx="8934450" cy="350837"/>
          </a:xfrm>
        </p:spPr>
        <p:txBody>
          <a:bodyPr lIns="0" rIns="0" anchor="t" anchorCtr="1"/>
          <a:lstStyle/>
          <a:p>
            <a:r>
              <a:rPr lang="en-US" sz="2300" smtClean="0">
                <a:solidFill>
                  <a:srgbClr val="000080"/>
                </a:solidFill>
              </a:rPr>
              <a:t>What are the Major Types of Sovereign Debt Defaults?</a:t>
            </a:r>
          </a:p>
        </p:txBody>
      </p:sp>
      <p:sp>
        <p:nvSpPr>
          <p:cNvPr id="23555" name="Rectangle 3"/>
          <p:cNvSpPr>
            <a:spLocks noGrp="1" noChangeArrowheads="1"/>
          </p:cNvSpPr>
          <p:nvPr>
            <p:ph type="body" idx="1"/>
          </p:nvPr>
        </p:nvSpPr>
        <p:spPr>
          <a:xfrm>
            <a:off x="557213" y="1401763"/>
            <a:ext cx="7950200" cy="5087937"/>
          </a:xfrm>
        </p:spPr>
        <p:txBody>
          <a:bodyPr lIns="0" rIns="0" anchorCtr="1"/>
          <a:lstStyle/>
          <a:p>
            <a:pPr>
              <a:spcBef>
                <a:spcPct val="0"/>
              </a:spcBef>
              <a:buClr>
                <a:srgbClr val="FF0000"/>
              </a:buClr>
              <a:buSzPct val="194000"/>
              <a:buFont typeface="SPC MarkersBullets"/>
              <a:buChar char=")"/>
            </a:pPr>
            <a:r>
              <a:rPr lang="en-US" sz="1700" b="1" smtClean="0">
                <a:solidFill>
                  <a:srgbClr val="FF0000"/>
                </a:solidFill>
              </a:rPr>
              <a:t>Internal debt default</a:t>
            </a:r>
            <a:r>
              <a:rPr lang="en-US" sz="1700" b="1" smtClean="0">
                <a:solidFill>
                  <a:srgbClr val="000000"/>
                </a:solidFill>
              </a:rPr>
              <a:t>:</a:t>
            </a:r>
            <a:r>
              <a:rPr lang="en-US" sz="1700" smtClean="0">
                <a:solidFill>
                  <a:srgbClr val="000000"/>
                </a:solidFill>
              </a:rPr>
              <a:t> Here a country runs into an inability to service its debts to its citizens but is not forced to default, because the government has the power to print money to service its debts. This results in a rise in unexpected inflation and results in economic stagnation -stagflation</a:t>
            </a:r>
          </a:p>
          <a:p>
            <a:pPr>
              <a:spcBef>
                <a:spcPct val="0"/>
              </a:spcBef>
              <a:buClr>
                <a:srgbClr val="FF0000"/>
              </a:buClr>
              <a:buSzPct val="194000"/>
              <a:buFont typeface="SPC MarkersBullets"/>
              <a:buChar char=")"/>
            </a:pPr>
            <a:endParaRPr lang="en-US" sz="1700" smtClean="0">
              <a:solidFill>
                <a:srgbClr val="000000"/>
              </a:solidFill>
            </a:endParaRPr>
          </a:p>
          <a:p>
            <a:pPr>
              <a:spcBef>
                <a:spcPct val="0"/>
              </a:spcBef>
              <a:buClr>
                <a:srgbClr val="FF0000"/>
              </a:buClr>
              <a:buSzPct val="194000"/>
              <a:buFont typeface="SPC MarkersBullets"/>
              <a:buChar char=")"/>
            </a:pPr>
            <a:r>
              <a:rPr lang="en-US" sz="1700" smtClean="0">
                <a:solidFill>
                  <a:srgbClr val="000000"/>
                </a:solidFill>
              </a:rPr>
              <a:t>The</a:t>
            </a:r>
            <a:r>
              <a:rPr lang="en-US" sz="1700" smtClean="0">
                <a:solidFill>
                  <a:srgbClr val="FF0000"/>
                </a:solidFill>
              </a:rPr>
              <a:t> inflation</a:t>
            </a:r>
            <a:r>
              <a:rPr lang="en-US" sz="1700" smtClean="0">
                <a:solidFill>
                  <a:srgbClr val="000000"/>
                </a:solidFill>
              </a:rPr>
              <a:t> unleashed by the printing of money reduces the </a:t>
            </a:r>
            <a:r>
              <a:rPr lang="en-US" sz="1700" smtClean="0">
                <a:solidFill>
                  <a:srgbClr val="FF0000"/>
                </a:solidFill>
              </a:rPr>
              <a:t>real value of the bonds</a:t>
            </a:r>
            <a:r>
              <a:rPr lang="en-US" sz="1700" smtClean="0">
                <a:solidFill>
                  <a:srgbClr val="000000"/>
                </a:solidFill>
              </a:rPr>
              <a:t> held by debt holders who are its own citizens and thus the government lessens the burden of its debts. Inflation shifts the burden of debt from the state to its citizens and represents the ultimate form of taxation.</a:t>
            </a:r>
          </a:p>
          <a:p>
            <a:pPr>
              <a:spcBef>
                <a:spcPct val="0"/>
              </a:spcBef>
              <a:buClr>
                <a:srgbClr val="FF0000"/>
              </a:buClr>
              <a:buSzPct val="194000"/>
              <a:buFont typeface="SPC MarkersBullets"/>
              <a:buChar char=")"/>
            </a:pPr>
            <a:endParaRPr lang="en-US" sz="1700" smtClean="0">
              <a:solidFill>
                <a:srgbClr val="000000"/>
              </a:solidFill>
            </a:endParaRPr>
          </a:p>
          <a:p>
            <a:pPr>
              <a:spcBef>
                <a:spcPct val="0"/>
              </a:spcBef>
              <a:buClr>
                <a:srgbClr val="FF0000"/>
              </a:buClr>
              <a:buSzPct val="194000"/>
              <a:buFont typeface="SPC MarkersBullets"/>
              <a:buChar char=")"/>
            </a:pPr>
            <a:r>
              <a:rPr lang="en-US" sz="1700" smtClean="0">
                <a:solidFill>
                  <a:srgbClr val="000000"/>
                </a:solidFill>
              </a:rPr>
              <a:t>The process of unwinding the sovereign debt burden results in a period of moderate inflation (10% - 20%) and moderate contraction. The Developed world went through such an episode during the 1970s. Today, with </a:t>
            </a:r>
            <a:r>
              <a:rPr lang="en-US" sz="1700" smtClean="0">
                <a:solidFill>
                  <a:srgbClr val="FF0000"/>
                </a:solidFill>
              </a:rPr>
              <a:t>central bank independence</a:t>
            </a:r>
            <a:r>
              <a:rPr lang="en-US" sz="1700" smtClean="0">
                <a:solidFill>
                  <a:srgbClr val="000000"/>
                </a:solidFill>
              </a:rPr>
              <a:t>, it is questionable to what extent central banks will allow this to happen without breaching their inflation control mandates. If they resist, interest rates will rise.</a:t>
            </a:r>
          </a:p>
          <a:p>
            <a:pPr>
              <a:spcBef>
                <a:spcPct val="0"/>
              </a:spcBef>
              <a:buClr>
                <a:srgbClr val="FF0000"/>
              </a:buClr>
              <a:buSzPct val="194000"/>
              <a:buFont typeface="SPC MarkersBullets"/>
              <a:buChar char=")"/>
            </a:pPr>
            <a:endParaRPr lang="en-US" sz="1700" smtClean="0">
              <a:solidFill>
                <a:srgbClr val="000000"/>
              </a:solidFill>
            </a:endParaRPr>
          </a:p>
          <a:p>
            <a:pPr>
              <a:spcBef>
                <a:spcPct val="0"/>
              </a:spcBef>
              <a:buClr>
                <a:srgbClr val="FF0000"/>
              </a:buClr>
              <a:buSzPct val="194000"/>
              <a:buFont typeface="SPC MarkersBullets"/>
              <a:buChar char=")"/>
            </a:pPr>
            <a:endParaRPr lang="en-US" sz="1500" smtClean="0">
              <a:solidFill>
                <a:srgbClr val="FF0000"/>
              </a:solidFill>
            </a:endParaRPr>
          </a:p>
        </p:txBody>
      </p:sp>
      <p:sp>
        <p:nvSpPr>
          <p:cNvPr id="23556" name="Text Box 4"/>
          <p:cNvSpPr txBox="1">
            <a:spLocks noChangeArrowheads="1"/>
          </p:cNvSpPr>
          <p:nvPr/>
        </p:nvSpPr>
        <p:spPr bwMode="auto">
          <a:xfrm>
            <a:off x="52388" y="835025"/>
            <a:ext cx="9042400" cy="261938"/>
          </a:xfrm>
          <a:prstGeom prst="rect">
            <a:avLst/>
          </a:prstGeom>
          <a:noFill/>
          <a:ln w="9525">
            <a:noFill/>
            <a:miter lim="800000"/>
            <a:headEnd/>
            <a:tailEnd/>
          </a:ln>
        </p:spPr>
        <p:txBody>
          <a:bodyPr lIns="0" tIns="0" rIns="0" bIns="0" anchorCtr="1"/>
          <a:lstStyle/>
          <a:p>
            <a:pPr algn="ctr"/>
            <a:r>
              <a:rPr lang="en-US" sz="1700">
                <a:solidFill>
                  <a:srgbClr val="FF0000"/>
                </a:solidFill>
              </a:rPr>
              <a:t>External and Internal Debt Defaults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b="1" i="1" dirty="0" smtClean="0"/>
              <a:t>First World Debt</a:t>
            </a:r>
            <a:endParaRPr lang="en-GB" dirty="0" smtClean="0"/>
          </a:p>
        </p:txBody>
      </p:sp>
      <p:sp>
        <p:nvSpPr>
          <p:cNvPr id="8195" name="Rectangle 3"/>
          <p:cNvSpPr>
            <a:spLocks noGrp="1" noChangeArrowheads="1"/>
          </p:cNvSpPr>
          <p:nvPr>
            <p:ph type="body" idx="1"/>
          </p:nvPr>
        </p:nvSpPr>
        <p:spPr>
          <a:xfrm>
            <a:off x="468313" y="1628775"/>
            <a:ext cx="8229600" cy="4679950"/>
          </a:xfrm>
        </p:spPr>
        <p:txBody>
          <a:bodyPr/>
          <a:lstStyle/>
          <a:p>
            <a:pPr eaLnBrk="1" hangingPunct="1">
              <a:lnSpc>
                <a:spcPct val="80000"/>
              </a:lnSpc>
              <a:buFontTx/>
              <a:buNone/>
            </a:pPr>
            <a:r>
              <a:rPr lang="en-GB" sz="2800" dirty="0" smtClean="0"/>
              <a:t>   </a:t>
            </a:r>
            <a:r>
              <a:rPr lang="en-GB" sz="3600" dirty="0" smtClean="0"/>
              <a:t>Debt is not only a Third World problem! Most of the First World have also consistently ran deficit budgets on an annual basis and borrowed billions/trillions to pay for </a:t>
            </a:r>
            <a:r>
              <a:rPr lang="en-GB" sz="3600" i="1" dirty="0" smtClean="0"/>
              <a:t>expected</a:t>
            </a:r>
            <a:r>
              <a:rPr lang="en-GB" sz="3600" dirty="0" smtClean="0"/>
              <a:t> services to maintain lifestyles.</a:t>
            </a:r>
          </a:p>
        </p:txBody>
      </p:sp>
      <p:sp>
        <p:nvSpPr>
          <p:cNvPr id="4" name="TextBox 3"/>
          <p:cNvSpPr txBox="1"/>
          <p:nvPr/>
        </p:nvSpPr>
        <p:spPr>
          <a:xfrm>
            <a:off x="784989" y="5068218"/>
            <a:ext cx="6791283" cy="923330"/>
          </a:xfrm>
          <a:prstGeom prst="rect">
            <a:avLst/>
          </a:prstGeom>
          <a:noFill/>
        </p:spPr>
        <p:txBody>
          <a:bodyPr wrap="none" rtlCol="0">
            <a:spAutoFit/>
          </a:bodyPr>
          <a:lstStyle/>
          <a:p>
            <a:r>
              <a:rPr lang="en-US" dirty="0" smtClean="0">
                <a:hlinkClick r:id="rId2"/>
              </a:rPr>
              <a:t>http://www.businessinsider.com/countries-by-debt-2011-07?op=1</a:t>
            </a:r>
            <a:endParaRPr lang="en-US" dirty="0" smtClean="0"/>
          </a:p>
          <a:p>
            <a:endParaRPr lang="en-US" dirty="0" smtClean="0"/>
          </a:p>
          <a:p>
            <a:endParaRPr lang="en-US" dirty="0"/>
          </a:p>
        </p:txBody>
      </p:sp>
      <p:sp>
        <p:nvSpPr>
          <p:cNvPr id="7" name="TextBox 6"/>
          <p:cNvSpPr txBox="1"/>
          <p:nvPr/>
        </p:nvSpPr>
        <p:spPr>
          <a:xfrm>
            <a:off x="1043608" y="5445224"/>
            <a:ext cx="6583854" cy="646331"/>
          </a:xfrm>
          <a:prstGeom prst="rect">
            <a:avLst/>
          </a:prstGeom>
          <a:noFill/>
        </p:spPr>
        <p:txBody>
          <a:bodyPr wrap="none" rtlCol="0">
            <a:spAutoFit/>
          </a:bodyPr>
          <a:lstStyle/>
          <a:p>
            <a:r>
              <a:rPr lang="en-US" dirty="0" smtClean="0">
                <a:hlinkClick r:id="rId3"/>
              </a:rPr>
              <a:t>http://en.wikipedia.org/wiki/List_of_countries_by_external_debt</a:t>
            </a:r>
            <a:endParaRPr lang="en-US" dirty="0" smtClean="0"/>
          </a:p>
          <a:p>
            <a:endParaRPr lang="en-US" dirty="0"/>
          </a:p>
        </p:txBody>
      </p:sp>
      <p:sp>
        <p:nvSpPr>
          <p:cNvPr id="2" name="TextBox 1"/>
          <p:cNvSpPr txBox="1"/>
          <p:nvPr/>
        </p:nvSpPr>
        <p:spPr>
          <a:xfrm>
            <a:off x="971600" y="4581128"/>
            <a:ext cx="7840608" cy="646331"/>
          </a:xfrm>
          <a:prstGeom prst="rect">
            <a:avLst/>
          </a:prstGeom>
          <a:noFill/>
        </p:spPr>
        <p:txBody>
          <a:bodyPr wrap="none" rtlCol="0">
            <a:spAutoFit/>
          </a:bodyPr>
          <a:lstStyle/>
          <a:p>
            <a:r>
              <a:rPr lang="en-US" dirty="0">
                <a:hlinkClick r:id="rId4"/>
              </a:rPr>
              <a:t>https://</a:t>
            </a:r>
            <a:r>
              <a:rPr lang="en-US" dirty="0" smtClean="0">
                <a:hlinkClick r:id="rId4"/>
              </a:rPr>
              <a:t>learn.stashinvest.com/10-countries-with-largest-national-debt-to-gdp</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b="1" i="1" smtClean="0"/>
              <a:t>Global Debt</a:t>
            </a:r>
          </a:p>
        </p:txBody>
      </p:sp>
      <p:sp>
        <p:nvSpPr>
          <p:cNvPr id="7171" name="Rectangle 3"/>
          <p:cNvSpPr>
            <a:spLocks noGrp="1" noChangeArrowheads="1"/>
          </p:cNvSpPr>
          <p:nvPr>
            <p:ph type="body" idx="1"/>
          </p:nvPr>
        </p:nvSpPr>
        <p:spPr/>
        <p:txBody>
          <a:bodyPr/>
          <a:lstStyle/>
          <a:p>
            <a:pPr eaLnBrk="1" hangingPunct="1">
              <a:lnSpc>
                <a:spcPct val="90000"/>
              </a:lnSpc>
              <a:buFontTx/>
              <a:buNone/>
            </a:pPr>
            <a:r>
              <a:rPr lang="en-GB" smtClean="0"/>
              <a:t>   </a:t>
            </a:r>
            <a:r>
              <a:rPr lang="en-GB" sz="4400" smtClean="0"/>
              <a:t>Most of the countries in the world are in debt, this is known as global debt. The U.S. and the countries in Europe are the main lenders to third world countries</a:t>
            </a:r>
            <a:r>
              <a:rPr lang="en-GB"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06363" y="227013"/>
            <a:ext cx="8934450" cy="350837"/>
          </a:xfrm>
        </p:spPr>
        <p:txBody>
          <a:bodyPr lIns="0" rIns="0" anchor="t" anchorCtr="1"/>
          <a:lstStyle/>
          <a:p>
            <a:r>
              <a:rPr lang="en-US" sz="2300" smtClean="0">
                <a:solidFill>
                  <a:srgbClr val="000080"/>
                </a:solidFill>
              </a:rPr>
              <a:t>Government Budget Deficits, Percent of GDP, 2009</a:t>
            </a:r>
          </a:p>
        </p:txBody>
      </p:sp>
      <p:sp>
        <p:nvSpPr>
          <p:cNvPr id="24579" name="Text Box 3"/>
          <p:cNvSpPr txBox="1">
            <a:spLocks noChangeArrowheads="1"/>
          </p:cNvSpPr>
          <p:nvPr/>
        </p:nvSpPr>
        <p:spPr bwMode="auto">
          <a:xfrm>
            <a:off x="68263" y="701675"/>
            <a:ext cx="9039225" cy="522288"/>
          </a:xfrm>
          <a:prstGeom prst="rect">
            <a:avLst/>
          </a:prstGeom>
          <a:noFill/>
          <a:ln w="9525">
            <a:noFill/>
            <a:miter lim="800000"/>
            <a:headEnd/>
            <a:tailEnd/>
          </a:ln>
        </p:spPr>
        <p:txBody>
          <a:bodyPr lIns="0" tIns="0" rIns="0" bIns="0" anchorCtr="1"/>
          <a:lstStyle/>
          <a:p>
            <a:pPr algn="ctr"/>
            <a:r>
              <a:rPr lang="en-US" sz="1700">
                <a:solidFill>
                  <a:srgbClr val="FF0000"/>
                </a:solidFill>
              </a:rPr>
              <a:t>Budget deficits have exploded all over with the worst affected being in the advanced </a:t>
            </a:r>
          </a:p>
          <a:p>
            <a:pPr algn="ctr"/>
            <a:r>
              <a:rPr lang="en-US" sz="1700">
                <a:solidFill>
                  <a:srgbClr val="FF0000"/>
                </a:solidFill>
              </a:rPr>
              <a:t>industrial world</a:t>
            </a:r>
          </a:p>
        </p:txBody>
      </p:sp>
      <p:sp>
        <p:nvSpPr>
          <p:cNvPr id="24580" name="Freeform 4"/>
          <p:cNvSpPr>
            <a:spLocks/>
          </p:cNvSpPr>
          <p:nvPr/>
        </p:nvSpPr>
        <p:spPr bwMode="auto">
          <a:xfrm>
            <a:off x="615950" y="1517650"/>
            <a:ext cx="4711700" cy="4376738"/>
          </a:xfrm>
          <a:custGeom>
            <a:avLst/>
            <a:gdLst>
              <a:gd name="T0" fmla="*/ 0 w 3117"/>
              <a:gd name="T1" fmla="*/ 2147483647 h 2940"/>
              <a:gd name="T2" fmla="*/ 2147483647 w 3117"/>
              <a:gd name="T3" fmla="*/ 2147483647 h 2940"/>
              <a:gd name="T4" fmla="*/ 2147483647 w 3117"/>
              <a:gd name="T5" fmla="*/ 0 h 2940"/>
              <a:gd name="T6" fmla="*/ 0 w 3117"/>
              <a:gd name="T7" fmla="*/ 0 h 2940"/>
              <a:gd name="T8" fmla="*/ 0 60000 65536"/>
              <a:gd name="T9" fmla="*/ 0 60000 65536"/>
              <a:gd name="T10" fmla="*/ 0 60000 65536"/>
              <a:gd name="T11" fmla="*/ 0 60000 65536"/>
              <a:gd name="T12" fmla="*/ 0 w 3117"/>
              <a:gd name="T13" fmla="*/ 0 h 2940"/>
              <a:gd name="T14" fmla="*/ 3117 w 3117"/>
              <a:gd name="T15" fmla="*/ 2940 h 2940"/>
            </a:gdLst>
            <a:ahLst/>
            <a:cxnLst>
              <a:cxn ang="T8">
                <a:pos x="T0" y="T1"/>
              </a:cxn>
              <a:cxn ang="T9">
                <a:pos x="T2" y="T3"/>
              </a:cxn>
              <a:cxn ang="T10">
                <a:pos x="T4" y="T5"/>
              </a:cxn>
              <a:cxn ang="T11">
                <a:pos x="T6" y="T7"/>
              </a:cxn>
            </a:cxnLst>
            <a:rect l="T12" t="T13" r="T14" b="T15"/>
            <a:pathLst>
              <a:path w="3117" h="2940">
                <a:moveTo>
                  <a:pt x="0" y="2940"/>
                </a:moveTo>
                <a:lnTo>
                  <a:pt x="3117" y="2940"/>
                </a:lnTo>
                <a:lnTo>
                  <a:pt x="3117" y="0"/>
                </a:lnTo>
                <a:lnTo>
                  <a:pt x="0" y="0"/>
                </a:lnTo>
                <a:close/>
              </a:path>
            </a:pathLst>
          </a:custGeom>
          <a:solidFill>
            <a:srgbClr val="FFFFFF"/>
          </a:solidFill>
          <a:ln w="12700">
            <a:solidFill>
              <a:srgbClr val="000000"/>
            </a:solidFill>
            <a:prstDash val="solid"/>
            <a:round/>
            <a:headEnd/>
            <a:tailEnd/>
          </a:ln>
        </p:spPr>
        <p:txBody>
          <a:bodyPr wrap="none" lIns="86493" tIns="43247" rIns="86493" bIns="43247" anchor="ctr"/>
          <a:lstStyle/>
          <a:p>
            <a:endParaRPr lang="en-US"/>
          </a:p>
        </p:txBody>
      </p:sp>
      <p:sp>
        <p:nvSpPr>
          <p:cNvPr id="24581" name="Freeform 5"/>
          <p:cNvSpPr>
            <a:spLocks/>
          </p:cNvSpPr>
          <p:nvPr/>
        </p:nvSpPr>
        <p:spPr bwMode="auto">
          <a:xfrm>
            <a:off x="615950" y="1517650"/>
            <a:ext cx="0" cy="4376738"/>
          </a:xfrm>
          <a:custGeom>
            <a:avLst/>
            <a:gdLst>
              <a:gd name="T0" fmla="*/ 2147483647 h 2940"/>
              <a:gd name="T1" fmla="*/ 2147483647 h 2940"/>
              <a:gd name="T2" fmla="*/ 0 h 2940"/>
              <a:gd name="T3" fmla="*/ 0 h 2940"/>
              <a:gd name="T4" fmla="*/ 0 60000 65536"/>
              <a:gd name="T5" fmla="*/ 0 60000 65536"/>
              <a:gd name="T6" fmla="*/ 0 60000 65536"/>
              <a:gd name="T7" fmla="*/ 0 60000 65536"/>
              <a:gd name="T8" fmla="*/ 0 h 2940"/>
              <a:gd name="T9" fmla="*/ 2940 h 2940"/>
            </a:gdLst>
            <a:ahLst/>
            <a:cxnLst>
              <a:cxn ang="T4">
                <a:pos x="0" y="T0"/>
              </a:cxn>
              <a:cxn ang="T5">
                <a:pos x="0" y="T1"/>
              </a:cxn>
              <a:cxn ang="T6">
                <a:pos x="0" y="T2"/>
              </a:cxn>
              <a:cxn ang="T7">
                <a:pos x="0" y="T3"/>
              </a:cxn>
            </a:cxnLst>
            <a:rect l="0" t="T8" r="0" b="T9"/>
            <a:pathLst>
              <a:path h="2940">
                <a:moveTo>
                  <a:pt x="0" y="2940"/>
                </a:moveTo>
                <a:lnTo>
                  <a:pt x="0" y="2940"/>
                </a:lnTo>
                <a:lnTo>
                  <a:pt x="0" y="0"/>
                </a:lnTo>
                <a:close/>
              </a:path>
            </a:pathLst>
          </a:custGeom>
          <a:solidFill>
            <a:srgbClr val="FFFFFF"/>
          </a:solidFill>
          <a:ln w="12700">
            <a:solidFill>
              <a:srgbClr val="000000"/>
            </a:solidFill>
            <a:prstDash val="solid"/>
            <a:round/>
            <a:headEnd/>
            <a:tailEnd/>
          </a:ln>
        </p:spPr>
        <p:txBody>
          <a:bodyPr wrap="none" lIns="86493" tIns="43247" rIns="86493" bIns="43247" anchor="ctr"/>
          <a:lstStyle/>
          <a:p>
            <a:endParaRPr lang="en-US"/>
          </a:p>
        </p:txBody>
      </p:sp>
      <p:sp>
        <p:nvSpPr>
          <p:cNvPr id="24582" name="Freeform 6"/>
          <p:cNvSpPr>
            <a:spLocks/>
          </p:cNvSpPr>
          <p:nvPr/>
        </p:nvSpPr>
        <p:spPr bwMode="auto">
          <a:xfrm>
            <a:off x="615950" y="5894388"/>
            <a:ext cx="4711700" cy="0"/>
          </a:xfrm>
          <a:custGeom>
            <a:avLst/>
            <a:gdLst>
              <a:gd name="T0" fmla="*/ 0 w 3117"/>
              <a:gd name="T1" fmla="*/ 2147483647 w 3117"/>
              <a:gd name="T2" fmla="*/ 2147483647 w 3117"/>
              <a:gd name="T3" fmla="*/ 0 w 3117"/>
              <a:gd name="T4" fmla="*/ 0 60000 65536"/>
              <a:gd name="T5" fmla="*/ 0 60000 65536"/>
              <a:gd name="T6" fmla="*/ 0 60000 65536"/>
              <a:gd name="T7" fmla="*/ 0 60000 65536"/>
              <a:gd name="T8" fmla="*/ 0 w 3117"/>
              <a:gd name="T9" fmla="*/ 3117 w 3117"/>
            </a:gdLst>
            <a:ahLst/>
            <a:cxnLst>
              <a:cxn ang="T4">
                <a:pos x="T0" y="0"/>
              </a:cxn>
              <a:cxn ang="T5">
                <a:pos x="T1" y="0"/>
              </a:cxn>
              <a:cxn ang="T6">
                <a:pos x="T2" y="0"/>
              </a:cxn>
              <a:cxn ang="T7">
                <a:pos x="T3" y="0"/>
              </a:cxn>
            </a:cxnLst>
            <a:rect l="T8" t="0" r="T9" b="0"/>
            <a:pathLst>
              <a:path w="3117">
                <a:moveTo>
                  <a:pt x="0" y="0"/>
                </a:moveTo>
                <a:lnTo>
                  <a:pt x="3117" y="0"/>
                </a:lnTo>
                <a:lnTo>
                  <a:pt x="0" y="0"/>
                </a:lnTo>
                <a:close/>
              </a:path>
            </a:pathLst>
          </a:custGeom>
          <a:solidFill>
            <a:srgbClr val="FFFFFF"/>
          </a:solidFill>
          <a:ln w="12700">
            <a:solidFill>
              <a:srgbClr val="000000"/>
            </a:solidFill>
            <a:prstDash val="solid"/>
            <a:round/>
            <a:headEnd/>
            <a:tailEnd/>
          </a:ln>
        </p:spPr>
        <p:txBody>
          <a:bodyPr wrap="none" lIns="86493" tIns="43247" rIns="86493" bIns="43247" anchor="ctr"/>
          <a:lstStyle/>
          <a:p>
            <a:endParaRPr lang="en-US"/>
          </a:p>
        </p:txBody>
      </p:sp>
      <p:sp>
        <p:nvSpPr>
          <p:cNvPr id="24583" name="Line 7"/>
          <p:cNvSpPr>
            <a:spLocks noChangeShapeType="1"/>
          </p:cNvSpPr>
          <p:nvPr/>
        </p:nvSpPr>
        <p:spPr bwMode="auto">
          <a:xfrm flipV="1">
            <a:off x="615950"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84" name="Line 8"/>
          <p:cNvSpPr>
            <a:spLocks noChangeShapeType="1"/>
          </p:cNvSpPr>
          <p:nvPr/>
        </p:nvSpPr>
        <p:spPr bwMode="auto">
          <a:xfrm flipV="1">
            <a:off x="1138238"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85" name="Line 9"/>
          <p:cNvSpPr>
            <a:spLocks noChangeShapeType="1"/>
          </p:cNvSpPr>
          <p:nvPr/>
        </p:nvSpPr>
        <p:spPr bwMode="auto">
          <a:xfrm flipV="1">
            <a:off x="1663700"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86" name="Line 10"/>
          <p:cNvSpPr>
            <a:spLocks noChangeShapeType="1"/>
          </p:cNvSpPr>
          <p:nvPr/>
        </p:nvSpPr>
        <p:spPr bwMode="auto">
          <a:xfrm flipV="1">
            <a:off x="2185988"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87" name="Line 11"/>
          <p:cNvSpPr>
            <a:spLocks noChangeShapeType="1"/>
          </p:cNvSpPr>
          <p:nvPr/>
        </p:nvSpPr>
        <p:spPr bwMode="auto">
          <a:xfrm flipV="1">
            <a:off x="2711450"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88" name="Line 12"/>
          <p:cNvSpPr>
            <a:spLocks noChangeShapeType="1"/>
          </p:cNvSpPr>
          <p:nvPr/>
        </p:nvSpPr>
        <p:spPr bwMode="auto">
          <a:xfrm flipV="1">
            <a:off x="3233738"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89" name="Line 13"/>
          <p:cNvSpPr>
            <a:spLocks noChangeShapeType="1"/>
          </p:cNvSpPr>
          <p:nvPr/>
        </p:nvSpPr>
        <p:spPr bwMode="auto">
          <a:xfrm flipV="1">
            <a:off x="3757613"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90" name="Line 14"/>
          <p:cNvSpPr>
            <a:spLocks noChangeShapeType="1"/>
          </p:cNvSpPr>
          <p:nvPr/>
        </p:nvSpPr>
        <p:spPr bwMode="auto">
          <a:xfrm flipV="1">
            <a:off x="4279900"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91" name="Line 15"/>
          <p:cNvSpPr>
            <a:spLocks noChangeShapeType="1"/>
          </p:cNvSpPr>
          <p:nvPr/>
        </p:nvSpPr>
        <p:spPr bwMode="auto">
          <a:xfrm flipV="1">
            <a:off x="4805363"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92" name="Line 16"/>
          <p:cNvSpPr>
            <a:spLocks noChangeShapeType="1"/>
          </p:cNvSpPr>
          <p:nvPr/>
        </p:nvSpPr>
        <p:spPr bwMode="auto">
          <a:xfrm flipV="1">
            <a:off x="5327650" y="1517650"/>
            <a:ext cx="0" cy="4376738"/>
          </a:xfrm>
          <a:prstGeom prst="line">
            <a:avLst/>
          </a:prstGeom>
          <a:noFill/>
          <a:ln w="0">
            <a:solidFill>
              <a:srgbClr val="000000"/>
            </a:solidFill>
            <a:prstDash val="dash"/>
            <a:round/>
            <a:headEnd/>
            <a:tailEnd/>
          </a:ln>
        </p:spPr>
        <p:txBody>
          <a:bodyPr wrap="none" lIns="86493" tIns="43247" rIns="86493" bIns="43247" anchor="ctr"/>
          <a:lstStyle/>
          <a:p>
            <a:endParaRPr lang="en-US"/>
          </a:p>
        </p:txBody>
      </p:sp>
      <p:sp>
        <p:nvSpPr>
          <p:cNvPr id="24593" name="Freeform 17"/>
          <p:cNvSpPr>
            <a:spLocks/>
          </p:cNvSpPr>
          <p:nvPr/>
        </p:nvSpPr>
        <p:spPr bwMode="auto">
          <a:xfrm>
            <a:off x="615950" y="1846263"/>
            <a:ext cx="4135438" cy="233362"/>
          </a:xfrm>
          <a:custGeom>
            <a:avLst/>
            <a:gdLst>
              <a:gd name="T0" fmla="*/ 0 w 2736"/>
              <a:gd name="T1" fmla="*/ 0 h 156"/>
              <a:gd name="T2" fmla="*/ 2147483647 w 2736"/>
              <a:gd name="T3" fmla="*/ 0 h 156"/>
              <a:gd name="T4" fmla="*/ 2147483647 w 2736"/>
              <a:gd name="T5" fmla="*/ 347308434 h 156"/>
              <a:gd name="T6" fmla="*/ 0 w 2736"/>
              <a:gd name="T7" fmla="*/ 347308434 h 156"/>
              <a:gd name="T8" fmla="*/ 0 60000 65536"/>
              <a:gd name="T9" fmla="*/ 0 60000 65536"/>
              <a:gd name="T10" fmla="*/ 0 60000 65536"/>
              <a:gd name="T11" fmla="*/ 0 60000 65536"/>
              <a:gd name="T12" fmla="*/ 0 w 2736"/>
              <a:gd name="T13" fmla="*/ 0 h 156"/>
              <a:gd name="T14" fmla="*/ 2736 w 2736"/>
              <a:gd name="T15" fmla="*/ 156 h 156"/>
            </a:gdLst>
            <a:ahLst/>
            <a:cxnLst>
              <a:cxn ang="T8">
                <a:pos x="T0" y="T1"/>
              </a:cxn>
              <a:cxn ang="T9">
                <a:pos x="T2" y="T3"/>
              </a:cxn>
              <a:cxn ang="T10">
                <a:pos x="T4" y="T5"/>
              </a:cxn>
              <a:cxn ang="T11">
                <a:pos x="T6" y="T7"/>
              </a:cxn>
            </a:cxnLst>
            <a:rect l="T12" t="T13" r="T14" b="T15"/>
            <a:pathLst>
              <a:path w="2736" h="156">
                <a:moveTo>
                  <a:pt x="0" y="0"/>
                </a:moveTo>
                <a:lnTo>
                  <a:pt x="2736" y="0"/>
                </a:lnTo>
                <a:lnTo>
                  <a:pt x="2736" y="156"/>
                </a:lnTo>
                <a:lnTo>
                  <a:pt x="0" y="156"/>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4594" name="Freeform 18"/>
          <p:cNvSpPr>
            <a:spLocks/>
          </p:cNvSpPr>
          <p:nvPr/>
        </p:nvSpPr>
        <p:spPr bwMode="auto">
          <a:xfrm>
            <a:off x="615950" y="1846263"/>
            <a:ext cx="4135438" cy="0"/>
          </a:xfrm>
          <a:custGeom>
            <a:avLst/>
            <a:gdLst>
              <a:gd name="T0" fmla="*/ 0 w 2736"/>
              <a:gd name="T1" fmla="*/ 0 w 2736"/>
              <a:gd name="T2" fmla="*/ 2147483647 w 2736"/>
              <a:gd name="T3" fmla="*/ 2147483647 w 2736"/>
              <a:gd name="T4" fmla="*/ 0 60000 65536"/>
              <a:gd name="T5" fmla="*/ 0 60000 65536"/>
              <a:gd name="T6" fmla="*/ 0 60000 65536"/>
              <a:gd name="T7" fmla="*/ 0 60000 65536"/>
              <a:gd name="T8" fmla="*/ 0 w 2736"/>
              <a:gd name="T9" fmla="*/ 2736 w 2736"/>
            </a:gdLst>
            <a:ahLst/>
            <a:cxnLst>
              <a:cxn ang="T4">
                <a:pos x="T0" y="0"/>
              </a:cxn>
              <a:cxn ang="T5">
                <a:pos x="T1" y="0"/>
              </a:cxn>
              <a:cxn ang="T6">
                <a:pos x="T2" y="0"/>
              </a:cxn>
              <a:cxn ang="T7">
                <a:pos x="T3" y="0"/>
              </a:cxn>
            </a:cxnLst>
            <a:rect l="T8" t="0" r="T9" b="0"/>
            <a:pathLst>
              <a:path w="2736">
                <a:moveTo>
                  <a:pt x="0" y="0"/>
                </a:moveTo>
                <a:lnTo>
                  <a:pt x="0" y="0"/>
                </a:lnTo>
                <a:lnTo>
                  <a:pt x="2736" y="0"/>
                </a:lnTo>
                <a:close/>
              </a:path>
            </a:pathLst>
          </a:custGeom>
          <a:solidFill>
            <a:srgbClr val="001F5F"/>
          </a:solidFill>
          <a:ln w="12700">
            <a:solidFill>
              <a:srgbClr val="000000"/>
            </a:solidFill>
            <a:prstDash val="solid"/>
            <a:round/>
            <a:headEnd/>
            <a:tailEnd/>
          </a:ln>
        </p:spPr>
        <p:txBody>
          <a:bodyPr wrap="none" lIns="86493" tIns="43247" rIns="86493" bIns="43247" anchor="ctr"/>
          <a:lstStyle/>
          <a:p>
            <a:endParaRPr lang="en-US"/>
          </a:p>
        </p:txBody>
      </p:sp>
      <p:sp>
        <p:nvSpPr>
          <p:cNvPr id="24595" name="Freeform 19"/>
          <p:cNvSpPr>
            <a:spLocks/>
          </p:cNvSpPr>
          <p:nvPr/>
        </p:nvSpPr>
        <p:spPr bwMode="auto">
          <a:xfrm>
            <a:off x="4751388" y="1846263"/>
            <a:ext cx="0" cy="233362"/>
          </a:xfrm>
          <a:custGeom>
            <a:avLst/>
            <a:gdLst>
              <a:gd name="T0" fmla="*/ 0 h 156"/>
              <a:gd name="T1" fmla="*/ 347308434 h 156"/>
              <a:gd name="T2" fmla="*/ 347308434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00308F"/>
          </a:solidFill>
          <a:ln w="12700">
            <a:solidFill>
              <a:srgbClr val="000000"/>
            </a:solidFill>
            <a:prstDash val="solid"/>
            <a:round/>
            <a:headEnd/>
            <a:tailEnd/>
          </a:ln>
        </p:spPr>
        <p:txBody>
          <a:bodyPr wrap="none" lIns="86493" tIns="43247" rIns="86493" bIns="43247" anchor="ctr"/>
          <a:lstStyle/>
          <a:p>
            <a:endParaRPr lang="en-US"/>
          </a:p>
        </p:txBody>
      </p:sp>
      <p:sp>
        <p:nvSpPr>
          <p:cNvPr id="24596" name="Freeform 20"/>
          <p:cNvSpPr>
            <a:spLocks/>
          </p:cNvSpPr>
          <p:nvPr/>
        </p:nvSpPr>
        <p:spPr bwMode="auto">
          <a:xfrm>
            <a:off x="615950" y="2079625"/>
            <a:ext cx="3402013" cy="231775"/>
          </a:xfrm>
          <a:custGeom>
            <a:avLst/>
            <a:gdLst>
              <a:gd name="T0" fmla="*/ 0 w 2251"/>
              <a:gd name="T1" fmla="*/ 0 h 156"/>
              <a:gd name="T2" fmla="*/ 2147483647 w 2251"/>
              <a:gd name="T3" fmla="*/ 0 h 156"/>
              <a:gd name="T4" fmla="*/ 2147483647 w 2251"/>
              <a:gd name="T5" fmla="*/ 344946530 h 156"/>
              <a:gd name="T6" fmla="*/ 0 w 2251"/>
              <a:gd name="T7" fmla="*/ 344946530 h 156"/>
              <a:gd name="T8" fmla="*/ 0 60000 65536"/>
              <a:gd name="T9" fmla="*/ 0 60000 65536"/>
              <a:gd name="T10" fmla="*/ 0 60000 65536"/>
              <a:gd name="T11" fmla="*/ 0 60000 65536"/>
              <a:gd name="T12" fmla="*/ 0 w 2251"/>
              <a:gd name="T13" fmla="*/ 0 h 156"/>
              <a:gd name="T14" fmla="*/ 2251 w 2251"/>
              <a:gd name="T15" fmla="*/ 156 h 156"/>
            </a:gdLst>
            <a:ahLst/>
            <a:cxnLst>
              <a:cxn ang="T8">
                <a:pos x="T0" y="T1"/>
              </a:cxn>
              <a:cxn ang="T9">
                <a:pos x="T2" y="T3"/>
              </a:cxn>
              <a:cxn ang="T10">
                <a:pos x="T4" y="T5"/>
              </a:cxn>
              <a:cxn ang="T11">
                <a:pos x="T6" y="T7"/>
              </a:cxn>
            </a:cxnLst>
            <a:rect l="T12" t="T13" r="T14" b="T15"/>
            <a:pathLst>
              <a:path w="2251" h="156">
                <a:moveTo>
                  <a:pt x="0" y="0"/>
                </a:moveTo>
                <a:lnTo>
                  <a:pt x="2251" y="0"/>
                </a:lnTo>
                <a:lnTo>
                  <a:pt x="2251" y="156"/>
                </a:lnTo>
                <a:lnTo>
                  <a:pt x="0" y="156"/>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4597" name="Freeform 21"/>
          <p:cNvSpPr>
            <a:spLocks/>
          </p:cNvSpPr>
          <p:nvPr/>
        </p:nvSpPr>
        <p:spPr bwMode="auto">
          <a:xfrm>
            <a:off x="615950" y="2079625"/>
            <a:ext cx="3402013" cy="0"/>
          </a:xfrm>
          <a:custGeom>
            <a:avLst/>
            <a:gdLst>
              <a:gd name="T0" fmla="*/ 0 w 2251"/>
              <a:gd name="T1" fmla="*/ 0 w 2251"/>
              <a:gd name="T2" fmla="*/ 2147483647 w 2251"/>
              <a:gd name="T3" fmla="*/ 2147483647 w 2251"/>
              <a:gd name="T4" fmla="*/ 0 60000 65536"/>
              <a:gd name="T5" fmla="*/ 0 60000 65536"/>
              <a:gd name="T6" fmla="*/ 0 60000 65536"/>
              <a:gd name="T7" fmla="*/ 0 60000 65536"/>
              <a:gd name="T8" fmla="*/ 0 w 2251"/>
              <a:gd name="T9" fmla="*/ 2251 w 2251"/>
            </a:gdLst>
            <a:ahLst/>
            <a:cxnLst>
              <a:cxn ang="T4">
                <a:pos x="T0" y="0"/>
              </a:cxn>
              <a:cxn ang="T5">
                <a:pos x="T1" y="0"/>
              </a:cxn>
              <a:cxn ang="T6">
                <a:pos x="T2" y="0"/>
              </a:cxn>
              <a:cxn ang="T7">
                <a:pos x="T3" y="0"/>
              </a:cxn>
            </a:cxnLst>
            <a:rect l="T8" t="0" r="T9" b="0"/>
            <a:pathLst>
              <a:path w="2251">
                <a:moveTo>
                  <a:pt x="0" y="0"/>
                </a:moveTo>
                <a:lnTo>
                  <a:pt x="0" y="0"/>
                </a:lnTo>
                <a:lnTo>
                  <a:pt x="2251" y="0"/>
                </a:lnTo>
                <a:close/>
              </a:path>
            </a:pathLst>
          </a:custGeom>
          <a:solidFill>
            <a:srgbClr val="5F0F00"/>
          </a:solidFill>
          <a:ln w="12700">
            <a:solidFill>
              <a:srgbClr val="000000"/>
            </a:solidFill>
            <a:prstDash val="solid"/>
            <a:round/>
            <a:headEnd/>
            <a:tailEnd/>
          </a:ln>
        </p:spPr>
        <p:txBody>
          <a:bodyPr wrap="none" lIns="86493" tIns="43247" rIns="86493" bIns="43247" anchor="ctr"/>
          <a:lstStyle/>
          <a:p>
            <a:endParaRPr lang="en-US"/>
          </a:p>
        </p:txBody>
      </p:sp>
      <p:sp>
        <p:nvSpPr>
          <p:cNvPr id="24598" name="Freeform 22"/>
          <p:cNvSpPr>
            <a:spLocks/>
          </p:cNvSpPr>
          <p:nvPr/>
        </p:nvSpPr>
        <p:spPr bwMode="auto">
          <a:xfrm>
            <a:off x="4017963" y="2079625"/>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8F1700"/>
          </a:solidFill>
          <a:ln w="12700">
            <a:solidFill>
              <a:srgbClr val="000000"/>
            </a:solidFill>
            <a:prstDash val="solid"/>
            <a:round/>
            <a:headEnd/>
            <a:tailEnd/>
          </a:ln>
        </p:spPr>
        <p:txBody>
          <a:bodyPr wrap="none" lIns="86493" tIns="43247" rIns="86493" bIns="43247" anchor="ctr"/>
          <a:lstStyle/>
          <a:p>
            <a:endParaRPr lang="en-US"/>
          </a:p>
        </p:txBody>
      </p:sp>
      <p:sp>
        <p:nvSpPr>
          <p:cNvPr id="24599" name="Freeform 23"/>
          <p:cNvSpPr>
            <a:spLocks/>
          </p:cNvSpPr>
          <p:nvPr/>
        </p:nvSpPr>
        <p:spPr bwMode="auto">
          <a:xfrm>
            <a:off x="615950" y="2311400"/>
            <a:ext cx="3194050" cy="231775"/>
          </a:xfrm>
          <a:custGeom>
            <a:avLst/>
            <a:gdLst>
              <a:gd name="T0" fmla="*/ 0 w 2113"/>
              <a:gd name="T1" fmla="*/ 0 h 156"/>
              <a:gd name="T2" fmla="*/ 2147483647 w 2113"/>
              <a:gd name="T3" fmla="*/ 0 h 156"/>
              <a:gd name="T4" fmla="*/ 2147483647 w 2113"/>
              <a:gd name="T5" fmla="*/ 344946530 h 156"/>
              <a:gd name="T6" fmla="*/ 0 w 2113"/>
              <a:gd name="T7" fmla="*/ 344946530 h 156"/>
              <a:gd name="T8" fmla="*/ 0 60000 65536"/>
              <a:gd name="T9" fmla="*/ 0 60000 65536"/>
              <a:gd name="T10" fmla="*/ 0 60000 65536"/>
              <a:gd name="T11" fmla="*/ 0 60000 65536"/>
              <a:gd name="T12" fmla="*/ 0 w 2113"/>
              <a:gd name="T13" fmla="*/ 0 h 156"/>
              <a:gd name="T14" fmla="*/ 2113 w 2113"/>
              <a:gd name="T15" fmla="*/ 156 h 156"/>
            </a:gdLst>
            <a:ahLst/>
            <a:cxnLst>
              <a:cxn ang="T8">
                <a:pos x="T0" y="T1"/>
              </a:cxn>
              <a:cxn ang="T9">
                <a:pos x="T2" y="T3"/>
              </a:cxn>
              <a:cxn ang="T10">
                <a:pos x="T4" y="T5"/>
              </a:cxn>
              <a:cxn ang="T11">
                <a:pos x="T6" y="T7"/>
              </a:cxn>
            </a:cxnLst>
            <a:rect l="T12" t="T13" r="T14" b="T15"/>
            <a:pathLst>
              <a:path w="2113" h="156">
                <a:moveTo>
                  <a:pt x="0" y="0"/>
                </a:moveTo>
                <a:lnTo>
                  <a:pt x="2113" y="0"/>
                </a:lnTo>
                <a:lnTo>
                  <a:pt x="2113" y="156"/>
                </a:lnTo>
                <a:lnTo>
                  <a:pt x="0" y="156"/>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4600" name="Freeform 24"/>
          <p:cNvSpPr>
            <a:spLocks/>
          </p:cNvSpPr>
          <p:nvPr/>
        </p:nvSpPr>
        <p:spPr bwMode="auto">
          <a:xfrm>
            <a:off x="615950" y="2311400"/>
            <a:ext cx="3194050" cy="0"/>
          </a:xfrm>
          <a:custGeom>
            <a:avLst/>
            <a:gdLst>
              <a:gd name="T0" fmla="*/ 0 w 2113"/>
              <a:gd name="T1" fmla="*/ 0 w 2113"/>
              <a:gd name="T2" fmla="*/ 2147483647 w 2113"/>
              <a:gd name="T3" fmla="*/ 2147483647 w 2113"/>
              <a:gd name="T4" fmla="*/ 0 60000 65536"/>
              <a:gd name="T5" fmla="*/ 0 60000 65536"/>
              <a:gd name="T6" fmla="*/ 0 60000 65536"/>
              <a:gd name="T7" fmla="*/ 0 60000 65536"/>
              <a:gd name="T8" fmla="*/ 0 w 2113"/>
              <a:gd name="T9" fmla="*/ 2113 w 2113"/>
            </a:gdLst>
            <a:ahLst/>
            <a:cxnLst>
              <a:cxn ang="T4">
                <a:pos x="T0" y="0"/>
              </a:cxn>
              <a:cxn ang="T5">
                <a:pos x="T1" y="0"/>
              </a:cxn>
              <a:cxn ang="T6">
                <a:pos x="T2" y="0"/>
              </a:cxn>
              <a:cxn ang="T7">
                <a:pos x="T3" y="0"/>
              </a:cxn>
            </a:cxnLst>
            <a:rect l="T8" t="0" r="T9" b="0"/>
            <a:pathLst>
              <a:path w="2113">
                <a:moveTo>
                  <a:pt x="0" y="0"/>
                </a:moveTo>
                <a:lnTo>
                  <a:pt x="0" y="0"/>
                </a:lnTo>
                <a:lnTo>
                  <a:pt x="2113" y="0"/>
                </a:lnTo>
                <a:close/>
              </a:path>
            </a:pathLst>
          </a:custGeom>
          <a:solidFill>
            <a:srgbClr val="7F3F00"/>
          </a:solidFill>
          <a:ln w="12700">
            <a:solidFill>
              <a:srgbClr val="000000"/>
            </a:solidFill>
            <a:prstDash val="solid"/>
            <a:round/>
            <a:headEnd/>
            <a:tailEnd/>
          </a:ln>
        </p:spPr>
        <p:txBody>
          <a:bodyPr wrap="none" lIns="86493" tIns="43247" rIns="86493" bIns="43247" anchor="ctr"/>
          <a:lstStyle/>
          <a:p>
            <a:endParaRPr lang="en-US"/>
          </a:p>
        </p:txBody>
      </p:sp>
      <p:sp>
        <p:nvSpPr>
          <p:cNvPr id="24601" name="Freeform 25"/>
          <p:cNvSpPr>
            <a:spLocks/>
          </p:cNvSpPr>
          <p:nvPr/>
        </p:nvSpPr>
        <p:spPr bwMode="auto">
          <a:xfrm>
            <a:off x="3810000" y="2311400"/>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BF5F00"/>
          </a:solidFill>
          <a:ln w="12700">
            <a:solidFill>
              <a:srgbClr val="000000"/>
            </a:solidFill>
            <a:prstDash val="solid"/>
            <a:round/>
            <a:headEnd/>
            <a:tailEnd/>
          </a:ln>
        </p:spPr>
        <p:txBody>
          <a:bodyPr wrap="none" lIns="86493" tIns="43247" rIns="86493" bIns="43247" anchor="ctr"/>
          <a:lstStyle/>
          <a:p>
            <a:endParaRPr lang="en-US"/>
          </a:p>
        </p:txBody>
      </p:sp>
      <p:sp>
        <p:nvSpPr>
          <p:cNvPr id="24602" name="Freeform 26"/>
          <p:cNvSpPr>
            <a:spLocks/>
          </p:cNvSpPr>
          <p:nvPr/>
        </p:nvSpPr>
        <p:spPr bwMode="auto">
          <a:xfrm>
            <a:off x="615950" y="2543175"/>
            <a:ext cx="2984500" cy="231775"/>
          </a:xfrm>
          <a:custGeom>
            <a:avLst/>
            <a:gdLst>
              <a:gd name="T0" fmla="*/ 0 w 1974"/>
              <a:gd name="T1" fmla="*/ 0 h 156"/>
              <a:gd name="T2" fmla="*/ 2147483647 w 1974"/>
              <a:gd name="T3" fmla="*/ 0 h 156"/>
              <a:gd name="T4" fmla="*/ 2147483647 w 1974"/>
              <a:gd name="T5" fmla="*/ 344946530 h 156"/>
              <a:gd name="T6" fmla="*/ 0 w 1974"/>
              <a:gd name="T7" fmla="*/ 344946530 h 156"/>
              <a:gd name="T8" fmla="*/ 0 60000 65536"/>
              <a:gd name="T9" fmla="*/ 0 60000 65536"/>
              <a:gd name="T10" fmla="*/ 0 60000 65536"/>
              <a:gd name="T11" fmla="*/ 0 60000 65536"/>
              <a:gd name="T12" fmla="*/ 0 w 1974"/>
              <a:gd name="T13" fmla="*/ 0 h 156"/>
              <a:gd name="T14" fmla="*/ 1974 w 1974"/>
              <a:gd name="T15" fmla="*/ 156 h 156"/>
            </a:gdLst>
            <a:ahLst/>
            <a:cxnLst>
              <a:cxn ang="T8">
                <a:pos x="T0" y="T1"/>
              </a:cxn>
              <a:cxn ang="T9">
                <a:pos x="T2" y="T3"/>
              </a:cxn>
              <a:cxn ang="T10">
                <a:pos x="T4" y="T5"/>
              </a:cxn>
              <a:cxn ang="T11">
                <a:pos x="T6" y="T7"/>
              </a:cxn>
            </a:cxnLst>
            <a:rect l="T12" t="T13" r="T14" b="T15"/>
            <a:pathLst>
              <a:path w="1974" h="156">
                <a:moveTo>
                  <a:pt x="0" y="0"/>
                </a:moveTo>
                <a:lnTo>
                  <a:pt x="1974" y="0"/>
                </a:lnTo>
                <a:lnTo>
                  <a:pt x="1974" y="156"/>
                </a:lnTo>
                <a:lnTo>
                  <a:pt x="0" y="156"/>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4603" name="Freeform 27"/>
          <p:cNvSpPr>
            <a:spLocks/>
          </p:cNvSpPr>
          <p:nvPr/>
        </p:nvSpPr>
        <p:spPr bwMode="auto">
          <a:xfrm>
            <a:off x="615950" y="2543175"/>
            <a:ext cx="2984500" cy="0"/>
          </a:xfrm>
          <a:custGeom>
            <a:avLst/>
            <a:gdLst>
              <a:gd name="T0" fmla="*/ 0 w 1974"/>
              <a:gd name="T1" fmla="*/ 0 w 1974"/>
              <a:gd name="T2" fmla="*/ 2147483647 w 1974"/>
              <a:gd name="T3" fmla="*/ 2147483647 w 1974"/>
              <a:gd name="T4" fmla="*/ 0 60000 65536"/>
              <a:gd name="T5" fmla="*/ 0 60000 65536"/>
              <a:gd name="T6" fmla="*/ 0 60000 65536"/>
              <a:gd name="T7" fmla="*/ 0 60000 65536"/>
              <a:gd name="T8" fmla="*/ 0 w 1974"/>
              <a:gd name="T9" fmla="*/ 1974 w 1974"/>
            </a:gdLst>
            <a:ahLst/>
            <a:cxnLst>
              <a:cxn ang="T4">
                <a:pos x="T0" y="0"/>
              </a:cxn>
              <a:cxn ang="T5">
                <a:pos x="T1" y="0"/>
              </a:cxn>
              <a:cxn ang="T6">
                <a:pos x="T2" y="0"/>
              </a:cxn>
              <a:cxn ang="T7">
                <a:pos x="T3" y="0"/>
              </a:cxn>
            </a:cxnLst>
            <a:rect l="T8" t="0" r="T9" b="0"/>
            <a:pathLst>
              <a:path w="1974">
                <a:moveTo>
                  <a:pt x="0" y="0"/>
                </a:moveTo>
                <a:lnTo>
                  <a:pt x="0" y="0"/>
                </a:lnTo>
                <a:lnTo>
                  <a:pt x="1974" y="0"/>
                </a:lnTo>
                <a:close/>
              </a:path>
            </a:pathLst>
          </a:custGeom>
          <a:solidFill>
            <a:srgbClr val="004040"/>
          </a:solidFill>
          <a:ln w="12700">
            <a:solidFill>
              <a:srgbClr val="000000"/>
            </a:solidFill>
            <a:prstDash val="solid"/>
            <a:round/>
            <a:headEnd/>
            <a:tailEnd/>
          </a:ln>
        </p:spPr>
        <p:txBody>
          <a:bodyPr wrap="none" lIns="86493" tIns="43247" rIns="86493" bIns="43247" anchor="ctr"/>
          <a:lstStyle/>
          <a:p>
            <a:endParaRPr lang="en-US"/>
          </a:p>
        </p:txBody>
      </p:sp>
      <p:sp>
        <p:nvSpPr>
          <p:cNvPr id="24604" name="Freeform 28"/>
          <p:cNvSpPr>
            <a:spLocks/>
          </p:cNvSpPr>
          <p:nvPr/>
        </p:nvSpPr>
        <p:spPr bwMode="auto">
          <a:xfrm>
            <a:off x="3600450" y="2543175"/>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006060"/>
          </a:solidFill>
          <a:ln w="12700">
            <a:solidFill>
              <a:srgbClr val="000000"/>
            </a:solidFill>
            <a:prstDash val="solid"/>
            <a:round/>
            <a:headEnd/>
            <a:tailEnd/>
          </a:ln>
        </p:spPr>
        <p:txBody>
          <a:bodyPr wrap="none" lIns="86493" tIns="43247" rIns="86493" bIns="43247" anchor="ctr"/>
          <a:lstStyle/>
          <a:p>
            <a:endParaRPr lang="en-US"/>
          </a:p>
        </p:txBody>
      </p:sp>
      <p:sp>
        <p:nvSpPr>
          <p:cNvPr id="24605" name="Freeform 29"/>
          <p:cNvSpPr>
            <a:spLocks/>
          </p:cNvSpPr>
          <p:nvPr/>
        </p:nvSpPr>
        <p:spPr bwMode="auto">
          <a:xfrm>
            <a:off x="615950" y="2774950"/>
            <a:ext cx="2879725" cy="234950"/>
          </a:xfrm>
          <a:custGeom>
            <a:avLst/>
            <a:gdLst>
              <a:gd name="T0" fmla="*/ 0 w 1905"/>
              <a:gd name="T1" fmla="*/ 0 h 157"/>
              <a:gd name="T2" fmla="*/ 2147483647 w 1905"/>
              <a:gd name="T3" fmla="*/ 0 h 157"/>
              <a:gd name="T4" fmla="*/ 2147483647 w 1905"/>
              <a:gd name="T5" fmla="*/ 349671403 h 157"/>
              <a:gd name="T6" fmla="*/ 0 w 1905"/>
              <a:gd name="T7" fmla="*/ 349671403 h 157"/>
              <a:gd name="T8" fmla="*/ 0 60000 65536"/>
              <a:gd name="T9" fmla="*/ 0 60000 65536"/>
              <a:gd name="T10" fmla="*/ 0 60000 65536"/>
              <a:gd name="T11" fmla="*/ 0 60000 65536"/>
              <a:gd name="T12" fmla="*/ 0 w 1905"/>
              <a:gd name="T13" fmla="*/ 0 h 157"/>
              <a:gd name="T14" fmla="*/ 1905 w 1905"/>
              <a:gd name="T15" fmla="*/ 157 h 157"/>
            </a:gdLst>
            <a:ahLst/>
            <a:cxnLst>
              <a:cxn ang="T8">
                <a:pos x="T0" y="T1"/>
              </a:cxn>
              <a:cxn ang="T9">
                <a:pos x="T2" y="T3"/>
              </a:cxn>
              <a:cxn ang="T10">
                <a:pos x="T4" y="T5"/>
              </a:cxn>
              <a:cxn ang="T11">
                <a:pos x="T6" y="T7"/>
              </a:cxn>
            </a:cxnLst>
            <a:rect l="T12" t="T13" r="T14" b="T15"/>
            <a:pathLst>
              <a:path w="1905" h="157">
                <a:moveTo>
                  <a:pt x="0" y="0"/>
                </a:moveTo>
                <a:lnTo>
                  <a:pt x="1905" y="0"/>
                </a:lnTo>
                <a:lnTo>
                  <a:pt x="1905" y="157"/>
                </a:lnTo>
                <a:lnTo>
                  <a:pt x="0" y="157"/>
                </a:lnTo>
                <a:close/>
              </a:path>
            </a:pathLst>
          </a:custGeom>
          <a:solidFill>
            <a:srgbClr val="FFC06A"/>
          </a:solidFill>
          <a:ln w="12700">
            <a:solidFill>
              <a:srgbClr val="000000"/>
            </a:solidFill>
            <a:prstDash val="solid"/>
            <a:round/>
            <a:headEnd/>
            <a:tailEnd/>
          </a:ln>
        </p:spPr>
        <p:txBody>
          <a:bodyPr wrap="none" lIns="86493" tIns="43247" rIns="86493" bIns="43247" anchor="ctr"/>
          <a:lstStyle/>
          <a:p>
            <a:endParaRPr lang="en-US"/>
          </a:p>
        </p:txBody>
      </p:sp>
      <p:sp>
        <p:nvSpPr>
          <p:cNvPr id="24606" name="Freeform 30"/>
          <p:cNvSpPr>
            <a:spLocks/>
          </p:cNvSpPr>
          <p:nvPr/>
        </p:nvSpPr>
        <p:spPr bwMode="auto">
          <a:xfrm>
            <a:off x="615950" y="2774950"/>
            <a:ext cx="2879725" cy="0"/>
          </a:xfrm>
          <a:custGeom>
            <a:avLst/>
            <a:gdLst>
              <a:gd name="T0" fmla="*/ 0 w 1905"/>
              <a:gd name="T1" fmla="*/ 0 w 1905"/>
              <a:gd name="T2" fmla="*/ 2147483647 w 1905"/>
              <a:gd name="T3" fmla="*/ 2147483647 w 1905"/>
              <a:gd name="T4" fmla="*/ 0 60000 65536"/>
              <a:gd name="T5" fmla="*/ 0 60000 65536"/>
              <a:gd name="T6" fmla="*/ 0 60000 65536"/>
              <a:gd name="T7" fmla="*/ 0 60000 65536"/>
              <a:gd name="T8" fmla="*/ 0 w 1905"/>
              <a:gd name="T9" fmla="*/ 1905 w 1905"/>
            </a:gdLst>
            <a:ahLst/>
            <a:cxnLst>
              <a:cxn ang="T4">
                <a:pos x="T0" y="0"/>
              </a:cxn>
              <a:cxn ang="T5">
                <a:pos x="T1" y="0"/>
              </a:cxn>
              <a:cxn ang="T6">
                <a:pos x="T2" y="0"/>
              </a:cxn>
              <a:cxn ang="T7">
                <a:pos x="T3" y="0"/>
              </a:cxn>
            </a:cxnLst>
            <a:rect l="T8" t="0" r="T9" b="0"/>
            <a:pathLst>
              <a:path w="1905">
                <a:moveTo>
                  <a:pt x="0" y="0"/>
                </a:moveTo>
                <a:lnTo>
                  <a:pt x="0" y="0"/>
                </a:lnTo>
                <a:lnTo>
                  <a:pt x="1905" y="0"/>
                </a:lnTo>
                <a:close/>
              </a:path>
            </a:pathLst>
          </a:custGeom>
          <a:solidFill>
            <a:srgbClr val="7F5F34"/>
          </a:solidFill>
          <a:ln w="12700">
            <a:solidFill>
              <a:srgbClr val="000000"/>
            </a:solidFill>
            <a:prstDash val="solid"/>
            <a:round/>
            <a:headEnd/>
            <a:tailEnd/>
          </a:ln>
        </p:spPr>
        <p:txBody>
          <a:bodyPr wrap="none" lIns="86493" tIns="43247" rIns="86493" bIns="43247" anchor="ctr"/>
          <a:lstStyle/>
          <a:p>
            <a:endParaRPr lang="en-US"/>
          </a:p>
        </p:txBody>
      </p:sp>
      <p:sp>
        <p:nvSpPr>
          <p:cNvPr id="24607" name="Freeform 31"/>
          <p:cNvSpPr>
            <a:spLocks/>
          </p:cNvSpPr>
          <p:nvPr/>
        </p:nvSpPr>
        <p:spPr bwMode="auto">
          <a:xfrm>
            <a:off x="3495675" y="2774950"/>
            <a:ext cx="0" cy="234950"/>
          </a:xfrm>
          <a:custGeom>
            <a:avLst/>
            <a:gdLst>
              <a:gd name="T0" fmla="*/ 0 h 157"/>
              <a:gd name="T1" fmla="*/ 349671403 h 157"/>
              <a:gd name="T2" fmla="*/ 349671403 h 157"/>
              <a:gd name="T3" fmla="*/ 0 h 157"/>
              <a:gd name="T4" fmla="*/ 0 60000 65536"/>
              <a:gd name="T5" fmla="*/ 0 60000 65536"/>
              <a:gd name="T6" fmla="*/ 0 60000 65536"/>
              <a:gd name="T7" fmla="*/ 0 60000 65536"/>
              <a:gd name="T8" fmla="*/ 0 h 157"/>
              <a:gd name="T9" fmla="*/ 157 h 157"/>
            </a:gdLst>
            <a:ahLst/>
            <a:cxnLst>
              <a:cxn ang="T4">
                <a:pos x="0" y="T0"/>
              </a:cxn>
              <a:cxn ang="T5">
                <a:pos x="0" y="T1"/>
              </a:cxn>
              <a:cxn ang="T6">
                <a:pos x="0" y="T2"/>
              </a:cxn>
              <a:cxn ang="T7">
                <a:pos x="0" y="T3"/>
              </a:cxn>
            </a:cxnLst>
            <a:rect l="0" t="T8" r="0" b="T9"/>
            <a:pathLst>
              <a:path h="157">
                <a:moveTo>
                  <a:pt x="0" y="0"/>
                </a:moveTo>
                <a:lnTo>
                  <a:pt x="0" y="157"/>
                </a:lnTo>
                <a:lnTo>
                  <a:pt x="0" y="0"/>
                </a:lnTo>
                <a:close/>
              </a:path>
            </a:pathLst>
          </a:custGeom>
          <a:solidFill>
            <a:srgbClr val="BF8F4F"/>
          </a:solidFill>
          <a:ln w="12700">
            <a:solidFill>
              <a:srgbClr val="000000"/>
            </a:solidFill>
            <a:prstDash val="solid"/>
            <a:round/>
            <a:headEnd/>
            <a:tailEnd/>
          </a:ln>
        </p:spPr>
        <p:txBody>
          <a:bodyPr wrap="none" lIns="86493" tIns="43247" rIns="86493" bIns="43247" anchor="ctr"/>
          <a:lstStyle/>
          <a:p>
            <a:endParaRPr lang="en-US"/>
          </a:p>
        </p:txBody>
      </p:sp>
      <p:sp>
        <p:nvSpPr>
          <p:cNvPr id="24608" name="Freeform 32"/>
          <p:cNvSpPr>
            <a:spLocks/>
          </p:cNvSpPr>
          <p:nvPr/>
        </p:nvSpPr>
        <p:spPr bwMode="auto">
          <a:xfrm>
            <a:off x="615950" y="3009900"/>
            <a:ext cx="2592388" cy="231775"/>
          </a:xfrm>
          <a:custGeom>
            <a:avLst/>
            <a:gdLst>
              <a:gd name="T0" fmla="*/ 0 w 1715"/>
              <a:gd name="T1" fmla="*/ 0 h 156"/>
              <a:gd name="T2" fmla="*/ 2147483647 w 1715"/>
              <a:gd name="T3" fmla="*/ 0 h 156"/>
              <a:gd name="T4" fmla="*/ 2147483647 w 1715"/>
              <a:gd name="T5" fmla="*/ 344946530 h 156"/>
              <a:gd name="T6" fmla="*/ 0 w 1715"/>
              <a:gd name="T7" fmla="*/ 344946530 h 156"/>
              <a:gd name="T8" fmla="*/ 0 60000 65536"/>
              <a:gd name="T9" fmla="*/ 0 60000 65536"/>
              <a:gd name="T10" fmla="*/ 0 60000 65536"/>
              <a:gd name="T11" fmla="*/ 0 60000 65536"/>
              <a:gd name="T12" fmla="*/ 0 w 1715"/>
              <a:gd name="T13" fmla="*/ 0 h 156"/>
              <a:gd name="T14" fmla="*/ 1715 w 1715"/>
              <a:gd name="T15" fmla="*/ 156 h 156"/>
            </a:gdLst>
            <a:ahLst/>
            <a:cxnLst>
              <a:cxn ang="T8">
                <a:pos x="T0" y="T1"/>
              </a:cxn>
              <a:cxn ang="T9">
                <a:pos x="T2" y="T3"/>
              </a:cxn>
              <a:cxn ang="T10">
                <a:pos x="T4" y="T5"/>
              </a:cxn>
              <a:cxn ang="T11">
                <a:pos x="T6" y="T7"/>
              </a:cxn>
            </a:cxnLst>
            <a:rect l="T12" t="T13" r="T14" b="T15"/>
            <a:pathLst>
              <a:path w="1715" h="156">
                <a:moveTo>
                  <a:pt x="0" y="0"/>
                </a:moveTo>
                <a:lnTo>
                  <a:pt x="1715" y="0"/>
                </a:lnTo>
                <a:lnTo>
                  <a:pt x="1715" y="156"/>
                </a:lnTo>
                <a:lnTo>
                  <a:pt x="0" y="156"/>
                </a:lnTo>
                <a:close/>
              </a:path>
            </a:pathLst>
          </a:custGeom>
          <a:solidFill>
            <a:srgbClr val="FFFFAF"/>
          </a:solidFill>
          <a:ln w="12700">
            <a:solidFill>
              <a:srgbClr val="000000"/>
            </a:solidFill>
            <a:prstDash val="solid"/>
            <a:round/>
            <a:headEnd/>
            <a:tailEnd/>
          </a:ln>
        </p:spPr>
        <p:txBody>
          <a:bodyPr wrap="none" lIns="86493" tIns="43247" rIns="86493" bIns="43247" anchor="ctr"/>
          <a:lstStyle/>
          <a:p>
            <a:endParaRPr lang="en-US"/>
          </a:p>
        </p:txBody>
      </p:sp>
      <p:sp>
        <p:nvSpPr>
          <p:cNvPr id="24609" name="Freeform 33"/>
          <p:cNvSpPr>
            <a:spLocks/>
          </p:cNvSpPr>
          <p:nvPr/>
        </p:nvSpPr>
        <p:spPr bwMode="auto">
          <a:xfrm>
            <a:off x="615950" y="3009900"/>
            <a:ext cx="2592388" cy="0"/>
          </a:xfrm>
          <a:custGeom>
            <a:avLst/>
            <a:gdLst>
              <a:gd name="T0" fmla="*/ 0 w 1715"/>
              <a:gd name="T1" fmla="*/ 0 w 1715"/>
              <a:gd name="T2" fmla="*/ 2147483647 w 1715"/>
              <a:gd name="T3" fmla="*/ 2147483647 w 1715"/>
              <a:gd name="T4" fmla="*/ 0 60000 65536"/>
              <a:gd name="T5" fmla="*/ 0 60000 65536"/>
              <a:gd name="T6" fmla="*/ 0 60000 65536"/>
              <a:gd name="T7" fmla="*/ 0 60000 65536"/>
              <a:gd name="T8" fmla="*/ 0 w 1715"/>
              <a:gd name="T9" fmla="*/ 1715 w 1715"/>
            </a:gdLst>
            <a:ahLst/>
            <a:cxnLst>
              <a:cxn ang="T4">
                <a:pos x="T0" y="0"/>
              </a:cxn>
              <a:cxn ang="T5">
                <a:pos x="T1" y="0"/>
              </a:cxn>
              <a:cxn ang="T6">
                <a:pos x="T2" y="0"/>
              </a:cxn>
              <a:cxn ang="T7">
                <a:pos x="T3" y="0"/>
              </a:cxn>
            </a:cxnLst>
            <a:rect l="T8" t="0" r="T9" b="0"/>
            <a:pathLst>
              <a:path w="1715">
                <a:moveTo>
                  <a:pt x="0" y="0"/>
                </a:moveTo>
                <a:lnTo>
                  <a:pt x="0" y="0"/>
                </a:lnTo>
                <a:lnTo>
                  <a:pt x="1715" y="0"/>
                </a:lnTo>
                <a:close/>
              </a:path>
            </a:pathLst>
          </a:custGeom>
          <a:solidFill>
            <a:srgbClr val="7F7F57"/>
          </a:solidFill>
          <a:ln w="12700">
            <a:solidFill>
              <a:srgbClr val="000000"/>
            </a:solidFill>
            <a:prstDash val="solid"/>
            <a:round/>
            <a:headEnd/>
            <a:tailEnd/>
          </a:ln>
        </p:spPr>
        <p:txBody>
          <a:bodyPr wrap="none" lIns="86493" tIns="43247" rIns="86493" bIns="43247" anchor="ctr"/>
          <a:lstStyle/>
          <a:p>
            <a:endParaRPr lang="en-US"/>
          </a:p>
        </p:txBody>
      </p:sp>
      <p:sp>
        <p:nvSpPr>
          <p:cNvPr id="24610" name="Freeform 34"/>
          <p:cNvSpPr>
            <a:spLocks/>
          </p:cNvSpPr>
          <p:nvPr/>
        </p:nvSpPr>
        <p:spPr bwMode="auto">
          <a:xfrm>
            <a:off x="3208338" y="3009900"/>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BFBF83"/>
          </a:solidFill>
          <a:ln w="12700">
            <a:solidFill>
              <a:srgbClr val="000000"/>
            </a:solidFill>
            <a:prstDash val="solid"/>
            <a:round/>
            <a:headEnd/>
            <a:tailEnd/>
          </a:ln>
        </p:spPr>
        <p:txBody>
          <a:bodyPr wrap="none" lIns="86493" tIns="43247" rIns="86493" bIns="43247" anchor="ctr"/>
          <a:lstStyle/>
          <a:p>
            <a:endParaRPr lang="en-US"/>
          </a:p>
        </p:txBody>
      </p:sp>
      <p:sp>
        <p:nvSpPr>
          <p:cNvPr id="24611" name="Freeform 35"/>
          <p:cNvSpPr>
            <a:spLocks/>
          </p:cNvSpPr>
          <p:nvPr/>
        </p:nvSpPr>
        <p:spPr bwMode="auto">
          <a:xfrm>
            <a:off x="615950" y="3241675"/>
            <a:ext cx="2433638" cy="231775"/>
          </a:xfrm>
          <a:custGeom>
            <a:avLst/>
            <a:gdLst>
              <a:gd name="T0" fmla="*/ 0 w 1610"/>
              <a:gd name="T1" fmla="*/ 0 h 156"/>
              <a:gd name="T2" fmla="*/ 2147483647 w 1610"/>
              <a:gd name="T3" fmla="*/ 0 h 156"/>
              <a:gd name="T4" fmla="*/ 2147483647 w 1610"/>
              <a:gd name="T5" fmla="*/ 344946530 h 156"/>
              <a:gd name="T6" fmla="*/ 0 w 1610"/>
              <a:gd name="T7" fmla="*/ 344946530 h 156"/>
              <a:gd name="T8" fmla="*/ 0 60000 65536"/>
              <a:gd name="T9" fmla="*/ 0 60000 65536"/>
              <a:gd name="T10" fmla="*/ 0 60000 65536"/>
              <a:gd name="T11" fmla="*/ 0 60000 65536"/>
              <a:gd name="T12" fmla="*/ 0 w 1610"/>
              <a:gd name="T13" fmla="*/ 0 h 156"/>
              <a:gd name="T14" fmla="*/ 1610 w 1610"/>
              <a:gd name="T15" fmla="*/ 156 h 156"/>
            </a:gdLst>
            <a:ahLst/>
            <a:cxnLst>
              <a:cxn ang="T8">
                <a:pos x="T0" y="T1"/>
              </a:cxn>
              <a:cxn ang="T9">
                <a:pos x="T2" y="T3"/>
              </a:cxn>
              <a:cxn ang="T10">
                <a:pos x="T4" y="T5"/>
              </a:cxn>
              <a:cxn ang="T11">
                <a:pos x="T6" y="T7"/>
              </a:cxn>
            </a:cxnLst>
            <a:rect l="T12" t="T13" r="T14" b="T15"/>
            <a:pathLst>
              <a:path w="1610" h="156">
                <a:moveTo>
                  <a:pt x="0" y="0"/>
                </a:moveTo>
                <a:lnTo>
                  <a:pt x="1610" y="0"/>
                </a:lnTo>
                <a:lnTo>
                  <a:pt x="1610" y="156"/>
                </a:lnTo>
                <a:lnTo>
                  <a:pt x="0" y="156"/>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4612" name="Freeform 36"/>
          <p:cNvSpPr>
            <a:spLocks/>
          </p:cNvSpPr>
          <p:nvPr/>
        </p:nvSpPr>
        <p:spPr bwMode="auto">
          <a:xfrm>
            <a:off x="615950" y="3241675"/>
            <a:ext cx="2433638" cy="0"/>
          </a:xfrm>
          <a:custGeom>
            <a:avLst/>
            <a:gdLst>
              <a:gd name="T0" fmla="*/ 0 w 1610"/>
              <a:gd name="T1" fmla="*/ 0 w 1610"/>
              <a:gd name="T2" fmla="*/ 2147483647 w 1610"/>
              <a:gd name="T3" fmla="*/ 2147483647 w 1610"/>
              <a:gd name="T4" fmla="*/ 0 60000 65536"/>
              <a:gd name="T5" fmla="*/ 0 60000 65536"/>
              <a:gd name="T6" fmla="*/ 0 60000 65536"/>
              <a:gd name="T7" fmla="*/ 0 60000 65536"/>
              <a:gd name="T8" fmla="*/ 0 w 1610"/>
              <a:gd name="T9" fmla="*/ 1610 w 1610"/>
            </a:gdLst>
            <a:ahLst/>
            <a:cxnLst>
              <a:cxn ang="T4">
                <a:pos x="T0" y="0"/>
              </a:cxn>
              <a:cxn ang="T5">
                <a:pos x="T1" y="0"/>
              </a:cxn>
              <a:cxn ang="T6">
                <a:pos x="T2" y="0"/>
              </a:cxn>
              <a:cxn ang="T7">
                <a:pos x="T3" y="0"/>
              </a:cxn>
            </a:cxnLst>
            <a:rect l="T8" t="0" r="T9" b="0"/>
            <a:pathLst>
              <a:path w="1610">
                <a:moveTo>
                  <a:pt x="0" y="0"/>
                </a:moveTo>
                <a:lnTo>
                  <a:pt x="0" y="0"/>
                </a:lnTo>
                <a:lnTo>
                  <a:pt x="1610" y="0"/>
                </a:lnTo>
                <a:close/>
              </a:path>
            </a:pathLst>
          </a:custGeom>
          <a:solidFill>
            <a:srgbClr val="001F5F"/>
          </a:solidFill>
          <a:ln w="12700">
            <a:solidFill>
              <a:srgbClr val="000000"/>
            </a:solidFill>
            <a:prstDash val="solid"/>
            <a:round/>
            <a:headEnd/>
            <a:tailEnd/>
          </a:ln>
        </p:spPr>
        <p:txBody>
          <a:bodyPr wrap="none" lIns="86493" tIns="43247" rIns="86493" bIns="43247" anchor="ctr"/>
          <a:lstStyle/>
          <a:p>
            <a:endParaRPr lang="en-US"/>
          </a:p>
        </p:txBody>
      </p:sp>
      <p:sp>
        <p:nvSpPr>
          <p:cNvPr id="24613" name="Freeform 37"/>
          <p:cNvSpPr>
            <a:spLocks/>
          </p:cNvSpPr>
          <p:nvPr/>
        </p:nvSpPr>
        <p:spPr bwMode="auto">
          <a:xfrm>
            <a:off x="3049588" y="3241675"/>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00308F"/>
          </a:solidFill>
          <a:ln w="12700">
            <a:solidFill>
              <a:srgbClr val="000000"/>
            </a:solidFill>
            <a:prstDash val="solid"/>
            <a:round/>
            <a:headEnd/>
            <a:tailEnd/>
          </a:ln>
        </p:spPr>
        <p:txBody>
          <a:bodyPr wrap="none" lIns="86493" tIns="43247" rIns="86493" bIns="43247" anchor="ctr"/>
          <a:lstStyle/>
          <a:p>
            <a:endParaRPr lang="en-US"/>
          </a:p>
        </p:txBody>
      </p:sp>
      <p:sp>
        <p:nvSpPr>
          <p:cNvPr id="24614" name="Freeform 38"/>
          <p:cNvSpPr>
            <a:spLocks/>
          </p:cNvSpPr>
          <p:nvPr/>
        </p:nvSpPr>
        <p:spPr bwMode="auto">
          <a:xfrm>
            <a:off x="615950" y="3473450"/>
            <a:ext cx="2066925" cy="231775"/>
          </a:xfrm>
          <a:custGeom>
            <a:avLst/>
            <a:gdLst>
              <a:gd name="T0" fmla="*/ 0 w 1368"/>
              <a:gd name="T1" fmla="*/ 0 h 156"/>
              <a:gd name="T2" fmla="*/ 2147483647 w 1368"/>
              <a:gd name="T3" fmla="*/ 0 h 156"/>
              <a:gd name="T4" fmla="*/ 2147483647 w 1368"/>
              <a:gd name="T5" fmla="*/ 344946530 h 156"/>
              <a:gd name="T6" fmla="*/ 0 w 1368"/>
              <a:gd name="T7" fmla="*/ 344946530 h 156"/>
              <a:gd name="T8" fmla="*/ 0 60000 65536"/>
              <a:gd name="T9" fmla="*/ 0 60000 65536"/>
              <a:gd name="T10" fmla="*/ 0 60000 65536"/>
              <a:gd name="T11" fmla="*/ 0 60000 65536"/>
              <a:gd name="T12" fmla="*/ 0 w 1368"/>
              <a:gd name="T13" fmla="*/ 0 h 156"/>
              <a:gd name="T14" fmla="*/ 1368 w 1368"/>
              <a:gd name="T15" fmla="*/ 156 h 156"/>
            </a:gdLst>
            <a:ahLst/>
            <a:cxnLst>
              <a:cxn ang="T8">
                <a:pos x="T0" y="T1"/>
              </a:cxn>
              <a:cxn ang="T9">
                <a:pos x="T2" y="T3"/>
              </a:cxn>
              <a:cxn ang="T10">
                <a:pos x="T4" y="T5"/>
              </a:cxn>
              <a:cxn ang="T11">
                <a:pos x="T6" y="T7"/>
              </a:cxn>
            </a:cxnLst>
            <a:rect l="T12" t="T13" r="T14" b="T15"/>
            <a:pathLst>
              <a:path w="1368" h="156">
                <a:moveTo>
                  <a:pt x="0" y="0"/>
                </a:moveTo>
                <a:lnTo>
                  <a:pt x="1368" y="0"/>
                </a:lnTo>
                <a:lnTo>
                  <a:pt x="1368" y="156"/>
                </a:lnTo>
                <a:lnTo>
                  <a:pt x="0" y="156"/>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4615" name="Freeform 39"/>
          <p:cNvSpPr>
            <a:spLocks/>
          </p:cNvSpPr>
          <p:nvPr/>
        </p:nvSpPr>
        <p:spPr bwMode="auto">
          <a:xfrm>
            <a:off x="615950" y="3473450"/>
            <a:ext cx="2066925" cy="0"/>
          </a:xfrm>
          <a:custGeom>
            <a:avLst/>
            <a:gdLst>
              <a:gd name="T0" fmla="*/ 0 w 1368"/>
              <a:gd name="T1" fmla="*/ 0 w 1368"/>
              <a:gd name="T2" fmla="*/ 2147483647 w 1368"/>
              <a:gd name="T3" fmla="*/ 2147483647 w 1368"/>
              <a:gd name="T4" fmla="*/ 0 60000 65536"/>
              <a:gd name="T5" fmla="*/ 0 60000 65536"/>
              <a:gd name="T6" fmla="*/ 0 60000 65536"/>
              <a:gd name="T7" fmla="*/ 0 60000 65536"/>
              <a:gd name="T8" fmla="*/ 0 w 1368"/>
              <a:gd name="T9" fmla="*/ 1368 w 1368"/>
            </a:gdLst>
            <a:ahLst/>
            <a:cxnLst>
              <a:cxn ang="T4">
                <a:pos x="T0" y="0"/>
              </a:cxn>
              <a:cxn ang="T5">
                <a:pos x="T1" y="0"/>
              </a:cxn>
              <a:cxn ang="T6">
                <a:pos x="T2" y="0"/>
              </a:cxn>
              <a:cxn ang="T7">
                <a:pos x="T3" y="0"/>
              </a:cxn>
            </a:cxnLst>
            <a:rect l="T8" t="0" r="T9" b="0"/>
            <a:pathLst>
              <a:path w="1368">
                <a:moveTo>
                  <a:pt x="0" y="0"/>
                </a:moveTo>
                <a:lnTo>
                  <a:pt x="0" y="0"/>
                </a:lnTo>
                <a:lnTo>
                  <a:pt x="1368" y="0"/>
                </a:lnTo>
                <a:close/>
              </a:path>
            </a:pathLst>
          </a:custGeom>
          <a:solidFill>
            <a:srgbClr val="5F0F00"/>
          </a:solidFill>
          <a:ln w="12700">
            <a:solidFill>
              <a:srgbClr val="000000"/>
            </a:solidFill>
            <a:prstDash val="solid"/>
            <a:round/>
            <a:headEnd/>
            <a:tailEnd/>
          </a:ln>
        </p:spPr>
        <p:txBody>
          <a:bodyPr wrap="none" lIns="86493" tIns="43247" rIns="86493" bIns="43247" anchor="ctr"/>
          <a:lstStyle/>
          <a:p>
            <a:endParaRPr lang="en-US"/>
          </a:p>
        </p:txBody>
      </p:sp>
      <p:sp>
        <p:nvSpPr>
          <p:cNvPr id="24616" name="Freeform 40"/>
          <p:cNvSpPr>
            <a:spLocks/>
          </p:cNvSpPr>
          <p:nvPr/>
        </p:nvSpPr>
        <p:spPr bwMode="auto">
          <a:xfrm>
            <a:off x="2682875" y="3473450"/>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8F1700"/>
          </a:solidFill>
          <a:ln w="12700">
            <a:solidFill>
              <a:srgbClr val="000000"/>
            </a:solidFill>
            <a:prstDash val="solid"/>
            <a:round/>
            <a:headEnd/>
            <a:tailEnd/>
          </a:ln>
        </p:spPr>
        <p:txBody>
          <a:bodyPr wrap="none" lIns="86493" tIns="43247" rIns="86493" bIns="43247" anchor="ctr"/>
          <a:lstStyle/>
          <a:p>
            <a:endParaRPr lang="en-US"/>
          </a:p>
        </p:txBody>
      </p:sp>
      <p:sp>
        <p:nvSpPr>
          <p:cNvPr id="24617" name="Freeform 41"/>
          <p:cNvSpPr>
            <a:spLocks/>
          </p:cNvSpPr>
          <p:nvPr/>
        </p:nvSpPr>
        <p:spPr bwMode="auto">
          <a:xfrm>
            <a:off x="615950" y="3705225"/>
            <a:ext cx="1938338" cy="233363"/>
          </a:xfrm>
          <a:custGeom>
            <a:avLst/>
            <a:gdLst>
              <a:gd name="T0" fmla="*/ 0 w 1282"/>
              <a:gd name="T1" fmla="*/ 0 h 156"/>
              <a:gd name="T2" fmla="*/ 2147483647 w 1282"/>
              <a:gd name="T3" fmla="*/ 0 h 156"/>
              <a:gd name="T4" fmla="*/ 2147483647 w 1282"/>
              <a:gd name="T5" fmla="*/ 347309922 h 156"/>
              <a:gd name="T6" fmla="*/ 0 w 1282"/>
              <a:gd name="T7" fmla="*/ 347309922 h 156"/>
              <a:gd name="T8" fmla="*/ 0 60000 65536"/>
              <a:gd name="T9" fmla="*/ 0 60000 65536"/>
              <a:gd name="T10" fmla="*/ 0 60000 65536"/>
              <a:gd name="T11" fmla="*/ 0 60000 65536"/>
              <a:gd name="T12" fmla="*/ 0 w 1282"/>
              <a:gd name="T13" fmla="*/ 0 h 156"/>
              <a:gd name="T14" fmla="*/ 1282 w 1282"/>
              <a:gd name="T15" fmla="*/ 156 h 156"/>
            </a:gdLst>
            <a:ahLst/>
            <a:cxnLst>
              <a:cxn ang="T8">
                <a:pos x="T0" y="T1"/>
              </a:cxn>
              <a:cxn ang="T9">
                <a:pos x="T2" y="T3"/>
              </a:cxn>
              <a:cxn ang="T10">
                <a:pos x="T4" y="T5"/>
              </a:cxn>
              <a:cxn ang="T11">
                <a:pos x="T6" y="T7"/>
              </a:cxn>
            </a:cxnLst>
            <a:rect l="T12" t="T13" r="T14" b="T15"/>
            <a:pathLst>
              <a:path w="1282" h="156">
                <a:moveTo>
                  <a:pt x="0" y="0"/>
                </a:moveTo>
                <a:lnTo>
                  <a:pt x="1282" y="0"/>
                </a:lnTo>
                <a:lnTo>
                  <a:pt x="1282" y="156"/>
                </a:lnTo>
                <a:lnTo>
                  <a:pt x="0" y="156"/>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4618" name="Freeform 42"/>
          <p:cNvSpPr>
            <a:spLocks/>
          </p:cNvSpPr>
          <p:nvPr/>
        </p:nvSpPr>
        <p:spPr bwMode="auto">
          <a:xfrm>
            <a:off x="615950" y="3705225"/>
            <a:ext cx="1938338" cy="0"/>
          </a:xfrm>
          <a:custGeom>
            <a:avLst/>
            <a:gdLst>
              <a:gd name="T0" fmla="*/ 0 w 1282"/>
              <a:gd name="T1" fmla="*/ 0 w 1282"/>
              <a:gd name="T2" fmla="*/ 2147483647 w 1282"/>
              <a:gd name="T3" fmla="*/ 2147483647 w 1282"/>
              <a:gd name="T4" fmla="*/ 0 60000 65536"/>
              <a:gd name="T5" fmla="*/ 0 60000 65536"/>
              <a:gd name="T6" fmla="*/ 0 60000 65536"/>
              <a:gd name="T7" fmla="*/ 0 60000 65536"/>
              <a:gd name="T8" fmla="*/ 0 w 1282"/>
              <a:gd name="T9" fmla="*/ 1282 w 1282"/>
            </a:gdLst>
            <a:ahLst/>
            <a:cxnLst>
              <a:cxn ang="T4">
                <a:pos x="T0" y="0"/>
              </a:cxn>
              <a:cxn ang="T5">
                <a:pos x="T1" y="0"/>
              </a:cxn>
              <a:cxn ang="T6">
                <a:pos x="T2" y="0"/>
              </a:cxn>
              <a:cxn ang="T7">
                <a:pos x="T3" y="0"/>
              </a:cxn>
            </a:cxnLst>
            <a:rect l="T8" t="0" r="T9" b="0"/>
            <a:pathLst>
              <a:path w="1282">
                <a:moveTo>
                  <a:pt x="0" y="0"/>
                </a:moveTo>
                <a:lnTo>
                  <a:pt x="0" y="0"/>
                </a:lnTo>
                <a:lnTo>
                  <a:pt x="1282" y="0"/>
                </a:lnTo>
                <a:close/>
              </a:path>
            </a:pathLst>
          </a:custGeom>
          <a:solidFill>
            <a:srgbClr val="7F3F00"/>
          </a:solidFill>
          <a:ln w="12700">
            <a:solidFill>
              <a:srgbClr val="000000"/>
            </a:solidFill>
            <a:prstDash val="solid"/>
            <a:round/>
            <a:headEnd/>
            <a:tailEnd/>
          </a:ln>
        </p:spPr>
        <p:txBody>
          <a:bodyPr wrap="none" lIns="86493" tIns="43247" rIns="86493" bIns="43247" anchor="ctr"/>
          <a:lstStyle/>
          <a:p>
            <a:endParaRPr lang="en-US"/>
          </a:p>
        </p:txBody>
      </p:sp>
      <p:sp>
        <p:nvSpPr>
          <p:cNvPr id="24619" name="Freeform 43"/>
          <p:cNvSpPr>
            <a:spLocks/>
          </p:cNvSpPr>
          <p:nvPr/>
        </p:nvSpPr>
        <p:spPr bwMode="auto">
          <a:xfrm>
            <a:off x="2554288" y="3705225"/>
            <a:ext cx="0" cy="233363"/>
          </a:xfrm>
          <a:custGeom>
            <a:avLst/>
            <a:gdLst>
              <a:gd name="T0" fmla="*/ 0 h 156"/>
              <a:gd name="T1" fmla="*/ 347309922 h 156"/>
              <a:gd name="T2" fmla="*/ 347309922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BF5F00"/>
          </a:solidFill>
          <a:ln w="12700">
            <a:solidFill>
              <a:srgbClr val="000000"/>
            </a:solidFill>
            <a:prstDash val="solid"/>
            <a:round/>
            <a:headEnd/>
            <a:tailEnd/>
          </a:ln>
        </p:spPr>
        <p:txBody>
          <a:bodyPr wrap="none" lIns="86493" tIns="43247" rIns="86493" bIns="43247" anchor="ctr"/>
          <a:lstStyle/>
          <a:p>
            <a:endParaRPr lang="en-US"/>
          </a:p>
        </p:txBody>
      </p:sp>
      <p:sp>
        <p:nvSpPr>
          <p:cNvPr id="24620" name="Freeform 44"/>
          <p:cNvSpPr>
            <a:spLocks/>
          </p:cNvSpPr>
          <p:nvPr/>
        </p:nvSpPr>
        <p:spPr bwMode="auto">
          <a:xfrm>
            <a:off x="615950" y="3938588"/>
            <a:ext cx="1806575" cy="233362"/>
          </a:xfrm>
          <a:custGeom>
            <a:avLst/>
            <a:gdLst>
              <a:gd name="T0" fmla="*/ 0 w 1195"/>
              <a:gd name="T1" fmla="*/ 0 h 157"/>
              <a:gd name="T2" fmla="*/ 2147483647 w 1195"/>
              <a:gd name="T3" fmla="*/ 0 h 157"/>
              <a:gd name="T4" fmla="*/ 2147483647 w 1195"/>
              <a:gd name="T5" fmla="*/ 347309501 h 157"/>
              <a:gd name="T6" fmla="*/ 0 w 1195"/>
              <a:gd name="T7" fmla="*/ 347309501 h 157"/>
              <a:gd name="T8" fmla="*/ 0 60000 65536"/>
              <a:gd name="T9" fmla="*/ 0 60000 65536"/>
              <a:gd name="T10" fmla="*/ 0 60000 65536"/>
              <a:gd name="T11" fmla="*/ 0 60000 65536"/>
              <a:gd name="T12" fmla="*/ 0 w 1195"/>
              <a:gd name="T13" fmla="*/ 0 h 157"/>
              <a:gd name="T14" fmla="*/ 1195 w 1195"/>
              <a:gd name="T15" fmla="*/ 157 h 157"/>
            </a:gdLst>
            <a:ahLst/>
            <a:cxnLst>
              <a:cxn ang="T8">
                <a:pos x="T0" y="T1"/>
              </a:cxn>
              <a:cxn ang="T9">
                <a:pos x="T2" y="T3"/>
              </a:cxn>
              <a:cxn ang="T10">
                <a:pos x="T4" y="T5"/>
              </a:cxn>
              <a:cxn ang="T11">
                <a:pos x="T6" y="T7"/>
              </a:cxn>
            </a:cxnLst>
            <a:rect l="T12" t="T13" r="T14" b="T15"/>
            <a:pathLst>
              <a:path w="1195" h="157">
                <a:moveTo>
                  <a:pt x="0" y="0"/>
                </a:moveTo>
                <a:lnTo>
                  <a:pt x="1195" y="0"/>
                </a:lnTo>
                <a:lnTo>
                  <a:pt x="1195" y="157"/>
                </a:lnTo>
                <a:lnTo>
                  <a:pt x="0" y="157"/>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4621" name="Freeform 45"/>
          <p:cNvSpPr>
            <a:spLocks/>
          </p:cNvSpPr>
          <p:nvPr/>
        </p:nvSpPr>
        <p:spPr bwMode="auto">
          <a:xfrm>
            <a:off x="615950" y="3938588"/>
            <a:ext cx="1806575" cy="0"/>
          </a:xfrm>
          <a:custGeom>
            <a:avLst/>
            <a:gdLst>
              <a:gd name="T0" fmla="*/ 0 w 1195"/>
              <a:gd name="T1" fmla="*/ 0 w 1195"/>
              <a:gd name="T2" fmla="*/ 2147483647 w 1195"/>
              <a:gd name="T3" fmla="*/ 2147483647 w 1195"/>
              <a:gd name="T4" fmla="*/ 0 60000 65536"/>
              <a:gd name="T5" fmla="*/ 0 60000 65536"/>
              <a:gd name="T6" fmla="*/ 0 60000 65536"/>
              <a:gd name="T7" fmla="*/ 0 60000 65536"/>
              <a:gd name="T8" fmla="*/ 0 w 1195"/>
              <a:gd name="T9" fmla="*/ 1195 w 1195"/>
            </a:gdLst>
            <a:ahLst/>
            <a:cxnLst>
              <a:cxn ang="T4">
                <a:pos x="T0" y="0"/>
              </a:cxn>
              <a:cxn ang="T5">
                <a:pos x="T1" y="0"/>
              </a:cxn>
              <a:cxn ang="T6">
                <a:pos x="T2" y="0"/>
              </a:cxn>
              <a:cxn ang="T7">
                <a:pos x="T3" y="0"/>
              </a:cxn>
            </a:cxnLst>
            <a:rect l="T8" t="0" r="T9" b="0"/>
            <a:pathLst>
              <a:path w="1195">
                <a:moveTo>
                  <a:pt x="0" y="0"/>
                </a:moveTo>
                <a:lnTo>
                  <a:pt x="0" y="0"/>
                </a:lnTo>
                <a:lnTo>
                  <a:pt x="1195" y="0"/>
                </a:lnTo>
                <a:close/>
              </a:path>
            </a:pathLst>
          </a:custGeom>
          <a:solidFill>
            <a:srgbClr val="004040"/>
          </a:solidFill>
          <a:ln w="12700">
            <a:solidFill>
              <a:srgbClr val="000000"/>
            </a:solidFill>
            <a:prstDash val="solid"/>
            <a:round/>
            <a:headEnd/>
            <a:tailEnd/>
          </a:ln>
        </p:spPr>
        <p:txBody>
          <a:bodyPr wrap="none" lIns="86493" tIns="43247" rIns="86493" bIns="43247" anchor="ctr"/>
          <a:lstStyle/>
          <a:p>
            <a:endParaRPr lang="en-US"/>
          </a:p>
        </p:txBody>
      </p:sp>
      <p:sp>
        <p:nvSpPr>
          <p:cNvPr id="24622" name="Freeform 46"/>
          <p:cNvSpPr>
            <a:spLocks/>
          </p:cNvSpPr>
          <p:nvPr/>
        </p:nvSpPr>
        <p:spPr bwMode="auto">
          <a:xfrm>
            <a:off x="2422525" y="3938588"/>
            <a:ext cx="0" cy="233362"/>
          </a:xfrm>
          <a:custGeom>
            <a:avLst/>
            <a:gdLst>
              <a:gd name="T0" fmla="*/ 0 h 157"/>
              <a:gd name="T1" fmla="*/ 347309501 h 157"/>
              <a:gd name="T2" fmla="*/ 347309501 h 157"/>
              <a:gd name="T3" fmla="*/ 0 h 157"/>
              <a:gd name="T4" fmla="*/ 0 60000 65536"/>
              <a:gd name="T5" fmla="*/ 0 60000 65536"/>
              <a:gd name="T6" fmla="*/ 0 60000 65536"/>
              <a:gd name="T7" fmla="*/ 0 60000 65536"/>
              <a:gd name="T8" fmla="*/ 0 h 157"/>
              <a:gd name="T9" fmla="*/ 157 h 157"/>
            </a:gdLst>
            <a:ahLst/>
            <a:cxnLst>
              <a:cxn ang="T4">
                <a:pos x="0" y="T0"/>
              </a:cxn>
              <a:cxn ang="T5">
                <a:pos x="0" y="T1"/>
              </a:cxn>
              <a:cxn ang="T6">
                <a:pos x="0" y="T2"/>
              </a:cxn>
              <a:cxn ang="T7">
                <a:pos x="0" y="T3"/>
              </a:cxn>
            </a:cxnLst>
            <a:rect l="0" t="T8" r="0" b="T9"/>
            <a:pathLst>
              <a:path h="157">
                <a:moveTo>
                  <a:pt x="0" y="0"/>
                </a:moveTo>
                <a:lnTo>
                  <a:pt x="0" y="157"/>
                </a:lnTo>
                <a:lnTo>
                  <a:pt x="0" y="0"/>
                </a:lnTo>
                <a:close/>
              </a:path>
            </a:pathLst>
          </a:custGeom>
          <a:solidFill>
            <a:srgbClr val="006060"/>
          </a:solidFill>
          <a:ln w="12700">
            <a:solidFill>
              <a:srgbClr val="000000"/>
            </a:solidFill>
            <a:prstDash val="solid"/>
            <a:round/>
            <a:headEnd/>
            <a:tailEnd/>
          </a:ln>
        </p:spPr>
        <p:txBody>
          <a:bodyPr wrap="none" lIns="86493" tIns="43247" rIns="86493" bIns="43247" anchor="ctr"/>
          <a:lstStyle/>
          <a:p>
            <a:endParaRPr lang="en-US"/>
          </a:p>
        </p:txBody>
      </p:sp>
      <p:sp>
        <p:nvSpPr>
          <p:cNvPr id="24623" name="Freeform 47"/>
          <p:cNvSpPr>
            <a:spLocks/>
          </p:cNvSpPr>
          <p:nvPr/>
        </p:nvSpPr>
        <p:spPr bwMode="auto">
          <a:xfrm>
            <a:off x="615950" y="4171950"/>
            <a:ext cx="1570038" cy="231775"/>
          </a:xfrm>
          <a:custGeom>
            <a:avLst/>
            <a:gdLst>
              <a:gd name="T0" fmla="*/ 0 w 1039"/>
              <a:gd name="T1" fmla="*/ 0 h 156"/>
              <a:gd name="T2" fmla="*/ 2147483647 w 1039"/>
              <a:gd name="T3" fmla="*/ 0 h 156"/>
              <a:gd name="T4" fmla="*/ 2147483647 w 1039"/>
              <a:gd name="T5" fmla="*/ 344946530 h 156"/>
              <a:gd name="T6" fmla="*/ 0 w 1039"/>
              <a:gd name="T7" fmla="*/ 344946530 h 156"/>
              <a:gd name="T8" fmla="*/ 0 60000 65536"/>
              <a:gd name="T9" fmla="*/ 0 60000 65536"/>
              <a:gd name="T10" fmla="*/ 0 60000 65536"/>
              <a:gd name="T11" fmla="*/ 0 60000 65536"/>
              <a:gd name="T12" fmla="*/ 0 w 1039"/>
              <a:gd name="T13" fmla="*/ 0 h 156"/>
              <a:gd name="T14" fmla="*/ 1039 w 1039"/>
              <a:gd name="T15" fmla="*/ 156 h 156"/>
            </a:gdLst>
            <a:ahLst/>
            <a:cxnLst>
              <a:cxn ang="T8">
                <a:pos x="T0" y="T1"/>
              </a:cxn>
              <a:cxn ang="T9">
                <a:pos x="T2" y="T3"/>
              </a:cxn>
              <a:cxn ang="T10">
                <a:pos x="T4" y="T5"/>
              </a:cxn>
              <a:cxn ang="T11">
                <a:pos x="T6" y="T7"/>
              </a:cxn>
            </a:cxnLst>
            <a:rect l="T12" t="T13" r="T14" b="T15"/>
            <a:pathLst>
              <a:path w="1039" h="156">
                <a:moveTo>
                  <a:pt x="0" y="0"/>
                </a:moveTo>
                <a:lnTo>
                  <a:pt x="1039" y="0"/>
                </a:lnTo>
                <a:lnTo>
                  <a:pt x="1039" y="156"/>
                </a:lnTo>
                <a:lnTo>
                  <a:pt x="0" y="156"/>
                </a:lnTo>
                <a:close/>
              </a:path>
            </a:pathLst>
          </a:custGeom>
          <a:solidFill>
            <a:srgbClr val="FFC06A"/>
          </a:solidFill>
          <a:ln w="12700">
            <a:solidFill>
              <a:srgbClr val="000000"/>
            </a:solidFill>
            <a:prstDash val="solid"/>
            <a:round/>
            <a:headEnd/>
            <a:tailEnd/>
          </a:ln>
        </p:spPr>
        <p:txBody>
          <a:bodyPr wrap="none" lIns="86493" tIns="43247" rIns="86493" bIns="43247" anchor="ctr"/>
          <a:lstStyle/>
          <a:p>
            <a:endParaRPr lang="en-US"/>
          </a:p>
        </p:txBody>
      </p:sp>
      <p:sp>
        <p:nvSpPr>
          <p:cNvPr id="24624" name="Freeform 48"/>
          <p:cNvSpPr>
            <a:spLocks/>
          </p:cNvSpPr>
          <p:nvPr/>
        </p:nvSpPr>
        <p:spPr bwMode="auto">
          <a:xfrm>
            <a:off x="615950" y="4171950"/>
            <a:ext cx="1570038" cy="0"/>
          </a:xfrm>
          <a:custGeom>
            <a:avLst/>
            <a:gdLst>
              <a:gd name="T0" fmla="*/ 0 w 1039"/>
              <a:gd name="T1" fmla="*/ 0 w 1039"/>
              <a:gd name="T2" fmla="*/ 2147483647 w 1039"/>
              <a:gd name="T3" fmla="*/ 2147483647 w 1039"/>
              <a:gd name="T4" fmla="*/ 0 60000 65536"/>
              <a:gd name="T5" fmla="*/ 0 60000 65536"/>
              <a:gd name="T6" fmla="*/ 0 60000 65536"/>
              <a:gd name="T7" fmla="*/ 0 60000 65536"/>
              <a:gd name="T8" fmla="*/ 0 w 1039"/>
              <a:gd name="T9" fmla="*/ 1039 w 1039"/>
            </a:gdLst>
            <a:ahLst/>
            <a:cxnLst>
              <a:cxn ang="T4">
                <a:pos x="T0" y="0"/>
              </a:cxn>
              <a:cxn ang="T5">
                <a:pos x="T1" y="0"/>
              </a:cxn>
              <a:cxn ang="T6">
                <a:pos x="T2" y="0"/>
              </a:cxn>
              <a:cxn ang="T7">
                <a:pos x="T3" y="0"/>
              </a:cxn>
            </a:cxnLst>
            <a:rect l="T8" t="0" r="T9" b="0"/>
            <a:pathLst>
              <a:path w="1039">
                <a:moveTo>
                  <a:pt x="0" y="0"/>
                </a:moveTo>
                <a:lnTo>
                  <a:pt x="0" y="0"/>
                </a:lnTo>
                <a:lnTo>
                  <a:pt x="1039" y="0"/>
                </a:lnTo>
                <a:close/>
              </a:path>
            </a:pathLst>
          </a:custGeom>
          <a:solidFill>
            <a:srgbClr val="7F5F34"/>
          </a:solidFill>
          <a:ln w="12700">
            <a:solidFill>
              <a:srgbClr val="000000"/>
            </a:solidFill>
            <a:prstDash val="solid"/>
            <a:round/>
            <a:headEnd/>
            <a:tailEnd/>
          </a:ln>
        </p:spPr>
        <p:txBody>
          <a:bodyPr wrap="none" lIns="86493" tIns="43247" rIns="86493" bIns="43247" anchor="ctr"/>
          <a:lstStyle/>
          <a:p>
            <a:endParaRPr lang="en-US"/>
          </a:p>
        </p:txBody>
      </p:sp>
      <p:sp>
        <p:nvSpPr>
          <p:cNvPr id="24625" name="Freeform 49"/>
          <p:cNvSpPr>
            <a:spLocks/>
          </p:cNvSpPr>
          <p:nvPr/>
        </p:nvSpPr>
        <p:spPr bwMode="auto">
          <a:xfrm>
            <a:off x="2185988" y="4171950"/>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BF8F4F"/>
          </a:solidFill>
          <a:ln w="12700">
            <a:solidFill>
              <a:srgbClr val="000000"/>
            </a:solidFill>
            <a:prstDash val="solid"/>
            <a:round/>
            <a:headEnd/>
            <a:tailEnd/>
          </a:ln>
        </p:spPr>
        <p:txBody>
          <a:bodyPr wrap="none" lIns="86493" tIns="43247" rIns="86493" bIns="43247" anchor="ctr"/>
          <a:lstStyle/>
          <a:p>
            <a:endParaRPr lang="en-US"/>
          </a:p>
        </p:txBody>
      </p:sp>
      <p:sp>
        <p:nvSpPr>
          <p:cNvPr id="24626" name="Freeform 50"/>
          <p:cNvSpPr>
            <a:spLocks/>
          </p:cNvSpPr>
          <p:nvPr/>
        </p:nvSpPr>
        <p:spPr bwMode="auto">
          <a:xfrm>
            <a:off x="615950" y="4403725"/>
            <a:ext cx="1570038" cy="231775"/>
          </a:xfrm>
          <a:custGeom>
            <a:avLst/>
            <a:gdLst>
              <a:gd name="T0" fmla="*/ 0 w 1039"/>
              <a:gd name="T1" fmla="*/ 0 h 156"/>
              <a:gd name="T2" fmla="*/ 2147483647 w 1039"/>
              <a:gd name="T3" fmla="*/ 0 h 156"/>
              <a:gd name="T4" fmla="*/ 2147483647 w 1039"/>
              <a:gd name="T5" fmla="*/ 344946530 h 156"/>
              <a:gd name="T6" fmla="*/ 0 w 1039"/>
              <a:gd name="T7" fmla="*/ 344946530 h 156"/>
              <a:gd name="T8" fmla="*/ 0 60000 65536"/>
              <a:gd name="T9" fmla="*/ 0 60000 65536"/>
              <a:gd name="T10" fmla="*/ 0 60000 65536"/>
              <a:gd name="T11" fmla="*/ 0 60000 65536"/>
              <a:gd name="T12" fmla="*/ 0 w 1039"/>
              <a:gd name="T13" fmla="*/ 0 h 156"/>
              <a:gd name="T14" fmla="*/ 1039 w 1039"/>
              <a:gd name="T15" fmla="*/ 156 h 156"/>
            </a:gdLst>
            <a:ahLst/>
            <a:cxnLst>
              <a:cxn ang="T8">
                <a:pos x="T0" y="T1"/>
              </a:cxn>
              <a:cxn ang="T9">
                <a:pos x="T2" y="T3"/>
              </a:cxn>
              <a:cxn ang="T10">
                <a:pos x="T4" y="T5"/>
              </a:cxn>
              <a:cxn ang="T11">
                <a:pos x="T6" y="T7"/>
              </a:cxn>
            </a:cxnLst>
            <a:rect l="T12" t="T13" r="T14" b="T15"/>
            <a:pathLst>
              <a:path w="1039" h="156">
                <a:moveTo>
                  <a:pt x="0" y="0"/>
                </a:moveTo>
                <a:lnTo>
                  <a:pt x="1039" y="0"/>
                </a:lnTo>
                <a:lnTo>
                  <a:pt x="1039" y="156"/>
                </a:lnTo>
                <a:lnTo>
                  <a:pt x="0" y="156"/>
                </a:lnTo>
                <a:close/>
              </a:path>
            </a:pathLst>
          </a:custGeom>
          <a:solidFill>
            <a:srgbClr val="FFFFAF"/>
          </a:solidFill>
          <a:ln w="12700">
            <a:solidFill>
              <a:srgbClr val="000000"/>
            </a:solidFill>
            <a:prstDash val="solid"/>
            <a:round/>
            <a:headEnd/>
            <a:tailEnd/>
          </a:ln>
        </p:spPr>
        <p:txBody>
          <a:bodyPr wrap="none" lIns="86493" tIns="43247" rIns="86493" bIns="43247" anchor="ctr"/>
          <a:lstStyle/>
          <a:p>
            <a:endParaRPr lang="en-US"/>
          </a:p>
        </p:txBody>
      </p:sp>
      <p:sp>
        <p:nvSpPr>
          <p:cNvPr id="24627" name="Freeform 51"/>
          <p:cNvSpPr>
            <a:spLocks/>
          </p:cNvSpPr>
          <p:nvPr/>
        </p:nvSpPr>
        <p:spPr bwMode="auto">
          <a:xfrm>
            <a:off x="615950" y="4403725"/>
            <a:ext cx="1570038" cy="0"/>
          </a:xfrm>
          <a:custGeom>
            <a:avLst/>
            <a:gdLst>
              <a:gd name="T0" fmla="*/ 0 w 1039"/>
              <a:gd name="T1" fmla="*/ 0 w 1039"/>
              <a:gd name="T2" fmla="*/ 2147483647 w 1039"/>
              <a:gd name="T3" fmla="*/ 2147483647 w 1039"/>
              <a:gd name="T4" fmla="*/ 0 60000 65536"/>
              <a:gd name="T5" fmla="*/ 0 60000 65536"/>
              <a:gd name="T6" fmla="*/ 0 60000 65536"/>
              <a:gd name="T7" fmla="*/ 0 60000 65536"/>
              <a:gd name="T8" fmla="*/ 0 w 1039"/>
              <a:gd name="T9" fmla="*/ 1039 w 1039"/>
            </a:gdLst>
            <a:ahLst/>
            <a:cxnLst>
              <a:cxn ang="T4">
                <a:pos x="T0" y="0"/>
              </a:cxn>
              <a:cxn ang="T5">
                <a:pos x="T1" y="0"/>
              </a:cxn>
              <a:cxn ang="T6">
                <a:pos x="T2" y="0"/>
              </a:cxn>
              <a:cxn ang="T7">
                <a:pos x="T3" y="0"/>
              </a:cxn>
            </a:cxnLst>
            <a:rect l="T8" t="0" r="T9" b="0"/>
            <a:pathLst>
              <a:path w="1039">
                <a:moveTo>
                  <a:pt x="0" y="0"/>
                </a:moveTo>
                <a:lnTo>
                  <a:pt x="0" y="0"/>
                </a:lnTo>
                <a:lnTo>
                  <a:pt x="1039" y="0"/>
                </a:lnTo>
                <a:close/>
              </a:path>
            </a:pathLst>
          </a:custGeom>
          <a:solidFill>
            <a:srgbClr val="7F7F57"/>
          </a:solidFill>
          <a:ln w="12700">
            <a:solidFill>
              <a:srgbClr val="000000"/>
            </a:solidFill>
            <a:prstDash val="solid"/>
            <a:round/>
            <a:headEnd/>
            <a:tailEnd/>
          </a:ln>
        </p:spPr>
        <p:txBody>
          <a:bodyPr wrap="none" lIns="86493" tIns="43247" rIns="86493" bIns="43247" anchor="ctr"/>
          <a:lstStyle/>
          <a:p>
            <a:endParaRPr lang="en-US"/>
          </a:p>
        </p:txBody>
      </p:sp>
      <p:sp>
        <p:nvSpPr>
          <p:cNvPr id="24628" name="Freeform 52"/>
          <p:cNvSpPr>
            <a:spLocks/>
          </p:cNvSpPr>
          <p:nvPr/>
        </p:nvSpPr>
        <p:spPr bwMode="auto">
          <a:xfrm>
            <a:off x="2185988" y="4403725"/>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BFBF83"/>
          </a:solidFill>
          <a:ln w="12700">
            <a:solidFill>
              <a:srgbClr val="000000"/>
            </a:solidFill>
            <a:prstDash val="solid"/>
            <a:round/>
            <a:headEnd/>
            <a:tailEnd/>
          </a:ln>
        </p:spPr>
        <p:txBody>
          <a:bodyPr wrap="none" lIns="86493" tIns="43247" rIns="86493" bIns="43247" anchor="ctr"/>
          <a:lstStyle/>
          <a:p>
            <a:endParaRPr lang="en-US"/>
          </a:p>
        </p:txBody>
      </p:sp>
      <p:sp>
        <p:nvSpPr>
          <p:cNvPr id="24629" name="Freeform 53"/>
          <p:cNvSpPr>
            <a:spLocks/>
          </p:cNvSpPr>
          <p:nvPr/>
        </p:nvSpPr>
        <p:spPr bwMode="auto">
          <a:xfrm>
            <a:off x="615950" y="4635500"/>
            <a:ext cx="1414463" cy="233363"/>
          </a:xfrm>
          <a:custGeom>
            <a:avLst/>
            <a:gdLst>
              <a:gd name="T0" fmla="*/ 0 w 936"/>
              <a:gd name="T1" fmla="*/ 0 h 156"/>
              <a:gd name="T2" fmla="*/ 2138533759 w 936"/>
              <a:gd name="T3" fmla="*/ 0 h 156"/>
              <a:gd name="T4" fmla="*/ 2138533759 w 936"/>
              <a:gd name="T5" fmla="*/ 347309922 h 156"/>
              <a:gd name="T6" fmla="*/ 0 w 936"/>
              <a:gd name="T7" fmla="*/ 347309922 h 156"/>
              <a:gd name="T8" fmla="*/ 0 60000 65536"/>
              <a:gd name="T9" fmla="*/ 0 60000 65536"/>
              <a:gd name="T10" fmla="*/ 0 60000 65536"/>
              <a:gd name="T11" fmla="*/ 0 60000 65536"/>
              <a:gd name="T12" fmla="*/ 0 w 936"/>
              <a:gd name="T13" fmla="*/ 0 h 156"/>
              <a:gd name="T14" fmla="*/ 936 w 936"/>
              <a:gd name="T15" fmla="*/ 156 h 156"/>
            </a:gdLst>
            <a:ahLst/>
            <a:cxnLst>
              <a:cxn ang="T8">
                <a:pos x="T0" y="T1"/>
              </a:cxn>
              <a:cxn ang="T9">
                <a:pos x="T2" y="T3"/>
              </a:cxn>
              <a:cxn ang="T10">
                <a:pos x="T4" y="T5"/>
              </a:cxn>
              <a:cxn ang="T11">
                <a:pos x="T6" y="T7"/>
              </a:cxn>
            </a:cxnLst>
            <a:rect l="T12" t="T13" r="T14" b="T15"/>
            <a:pathLst>
              <a:path w="936" h="156">
                <a:moveTo>
                  <a:pt x="0" y="0"/>
                </a:moveTo>
                <a:lnTo>
                  <a:pt x="936" y="0"/>
                </a:lnTo>
                <a:lnTo>
                  <a:pt x="936" y="156"/>
                </a:lnTo>
                <a:lnTo>
                  <a:pt x="0" y="156"/>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4630" name="Freeform 54"/>
          <p:cNvSpPr>
            <a:spLocks/>
          </p:cNvSpPr>
          <p:nvPr/>
        </p:nvSpPr>
        <p:spPr bwMode="auto">
          <a:xfrm>
            <a:off x="615950" y="4635500"/>
            <a:ext cx="1414463" cy="0"/>
          </a:xfrm>
          <a:custGeom>
            <a:avLst/>
            <a:gdLst>
              <a:gd name="T0" fmla="*/ 0 w 936"/>
              <a:gd name="T1" fmla="*/ 0 w 936"/>
              <a:gd name="T2" fmla="*/ 2138533759 w 936"/>
              <a:gd name="T3" fmla="*/ 2138533759 w 936"/>
              <a:gd name="T4" fmla="*/ 0 60000 65536"/>
              <a:gd name="T5" fmla="*/ 0 60000 65536"/>
              <a:gd name="T6" fmla="*/ 0 60000 65536"/>
              <a:gd name="T7" fmla="*/ 0 60000 65536"/>
              <a:gd name="T8" fmla="*/ 0 w 936"/>
              <a:gd name="T9" fmla="*/ 936 w 936"/>
            </a:gdLst>
            <a:ahLst/>
            <a:cxnLst>
              <a:cxn ang="T4">
                <a:pos x="T0" y="0"/>
              </a:cxn>
              <a:cxn ang="T5">
                <a:pos x="T1" y="0"/>
              </a:cxn>
              <a:cxn ang="T6">
                <a:pos x="T2" y="0"/>
              </a:cxn>
              <a:cxn ang="T7">
                <a:pos x="T3" y="0"/>
              </a:cxn>
            </a:cxnLst>
            <a:rect l="T8" t="0" r="T9" b="0"/>
            <a:pathLst>
              <a:path w="936">
                <a:moveTo>
                  <a:pt x="0" y="0"/>
                </a:moveTo>
                <a:lnTo>
                  <a:pt x="0" y="0"/>
                </a:lnTo>
                <a:lnTo>
                  <a:pt x="936" y="0"/>
                </a:lnTo>
                <a:close/>
              </a:path>
            </a:pathLst>
          </a:custGeom>
          <a:solidFill>
            <a:srgbClr val="001F5F"/>
          </a:solidFill>
          <a:ln w="12700">
            <a:solidFill>
              <a:srgbClr val="000000"/>
            </a:solidFill>
            <a:prstDash val="solid"/>
            <a:round/>
            <a:headEnd/>
            <a:tailEnd/>
          </a:ln>
        </p:spPr>
        <p:txBody>
          <a:bodyPr wrap="none" lIns="86493" tIns="43247" rIns="86493" bIns="43247" anchor="ctr"/>
          <a:lstStyle/>
          <a:p>
            <a:endParaRPr lang="en-US"/>
          </a:p>
        </p:txBody>
      </p:sp>
      <p:sp>
        <p:nvSpPr>
          <p:cNvPr id="24631" name="Freeform 55"/>
          <p:cNvSpPr>
            <a:spLocks/>
          </p:cNvSpPr>
          <p:nvPr/>
        </p:nvSpPr>
        <p:spPr bwMode="auto">
          <a:xfrm>
            <a:off x="2030413" y="4635500"/>
            <a:ext cx="0" cy="233363"/>
          </a:xfrm>
          <a:custGeom>
            <a:avLst/>
            <a:gdLst>
              <a:gd name="T0" fmla="*/ 0 h 156"/>
              <a:gd name="T1" fmla="*/ 347309922 h 156"/>
              <a:gd name="T2" fmla="*/ 347309922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00308F"/>
          </a:solidFill>
          <a:ln w="12700">
            <a:solidFill>
              <a:srgbClr val="000000"/>
            </a:solidFill>
            <a:prstDash val="solid"/>
            <a:round/>
            <a:headEnd/>
            <a:tailEnd/>
          </a:ln>
        </p:spPr>
        <p:txBody>
          <a:bodyPr wrap="none" lIns="86493" tIns="43247" rIns="86493" bIns="43247" anchor="ctr"/>
          <a:lstStyle/>
          <a:p>
            <a:endParaRPr lang="en-US"/>
          </a:p>
        </p:txBody>
      </p:sp>
      <p:sp>
        <p:nvSpPr>
          <p:cNvPr id="24632" name="Freeform 56"/>
          <p:cNvSpPr>
            <a:spLocks/>
          </p:cNvSpPr>
          <p:nvPr/>
        </p:nvSpPr>
        <p:spPr bwMode="auto">
          <a:xfrm>
            <a:off x="615950" y="4868863"/>
            <a:ext cx="1308100" cy="231775"/>
          </a:xfrm>
          <a:custGeom>
            <a:avLst/>
            <a:gdLst>
              <a:gd name="T0" fmla="*/ 0 w 866"/>
              <a:gd name="T1" fmla="*/ 0 h 156"/>
              <a:gd name="T2" fmla="*/ 1977723536 w 866"/>
              <a:gd name="T3" fmla="*/ 0 h 156"/>
              <a:gd name="T4" fmla="*/ 1977723536 w 866"/>
              <a:gd name="T5" fmla="*/ 344946530 h 156"/>
              <a:gd name="T6" fmla="*/ 0 w 866"/>
              <a:gd name="T7" fmla="*/ 344946530 h 156"/>
              <a:gd name="T8" fmla="*/ 0 60000 65536"/>
              <a:gd name="T9" fmla="*/ 0 60000 65536"/>
              <a:gd name="T10" fmla="*/ 0 60000 65536"/>
              <a:gd name="T11" fmla="*/ 0 60000 65536"/>
              <a:gd name="T12" fmla="*/ 0 w 866"/>
              <a:gd name="T13" fmla="*/ 0 h 156"/>
              <a:gd name="T14" fmla="*/ 866 w 866"/>
              <a:gd name="T15" fmla="*/ 156 h 156"/>
            </a:gdLst>
            <a:ahLst/>
            <a:cxnLst>
              <a:cxn ang="T8">
                <a:pos x="T0" y="T1"/>
              </a:cxn>
              <a:cxn ang="T9">
                <a:pos x="T2" y="T3"/>
              </a:cxn>
              <a:cxn ang="T10">
                <a:pos x="T4" y="T5"/>
              </a:cxn>
              <a:cxn ang="T11">
                <a:pos x="T6" y="T7"/>
              </a:cxn>
            </a:cxnLst>
            <a:rect l="T12" t="T13" r="T14" b="T15"/>
            <a:pathLst>
              <a:path w="866" h="156">
                <a:moveTo>
                  <a:pt x="0" y="0"/>
                </a:moveTo>
                <a:lnTo>
                  <a:pt x="866" y="0"/>
                </a:lnTo>
                <a:lnTo>
                  <a:pt x="866" y="156"/>
                </a:lnTo>
                <a:lnTo>
                  <a:pt x="0" y="156"/>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4633" name="Freeform 57"/>
          <p:cNvSpPr>
            <a:spLocks/>
          </p:cNvSpPr>
          <p:nvPr/>
        </p:nvSpPr>
        <p:spPr bwMode="auto">
          <a:xfrm>
            <a:off x="615950" y="4868863"/>
            <a:ext cx="1308100" cy="0"/>
          </a:xfrm>
          <a:custGeom>
            <a:avLst/>
            <a:gdLst>
              <a:gd name="T0" fmla="*/ 0 w 866"/>
              <a:gd name="T1" fmla="*/ 0 w 866"/>
              <a:gd name="T2" fmla="*/ 1977723536 w 866"/>
              <a:gd name="T3" fmla="*/ 1977723536 w 866"/>
              <a:gd name="T4" fmla="*/ 0 60000 65536"/>
              <a:gd name="T5" fmla="*/ 0 60000 65536"/>
              <a:gd name="T6" fmla="*/ 0 60000 65536"/>
              <a:gd name="T7" fmla="*/ 0 60000 65536"/>
              <a:gd name="T8" fmla="*/ 0 w 866"/>
              <a:gd name="T9" fmla="*/ 866 w 866"/>
            </a:gdLst>
            <a:ahLst/>
            <a:cxnLst>
              <a:cxn ang="T4">
                <a:pos x="T0" y="0"/>
              </a:cxn>
              <a:cxn ang="T5">
                <a:pos x="T1" y="0"/>
              </a:cxn>
              <a:cxn ang="T6">
                <a:pos x="T2" y="0"/>
              </a:cxn>
              <a:cxn ang="T7">
                <a:pos x="T3" y="0"/>
              </a:cxn>
            </a:cxnLst>
            <a:rect l="T8" t="0" r="T9" b="0"/>
            <a:pathLst>
              <a:path w="866">
                <a:moveTo>
                  <a:pt x="0" y="0"/>
                </a:moveTo>
                <a:lnTo>
                  <a:pt x="0" y="0"/>
                </a:lnTo>
                <a:lnTo>
                  <a:pt x="866" y="0"/>
                </a:lnTo>
                <a:close/>
              </a:path>
            </a:pathLst>
          </a:custGeom>
          <a:solidFill>
            <a:srgbClr val="5F0F00"/>
          </a:solidFill>
          <a:ln w="12700">
            <a:solidFill>
              <a:srgbClr val="000000"/>
            </a:solidFill>
            <a:prstDash val="solid"/>
            <a:round/>
            <a:headEnd/>
            <a:tailEnd/>
          </a:ln>
        </p:spPr>
        <p:txBody>
          <a:bodyPr wrap="none" lIns="86493" tIns="43247" rIns="86493" bIns="43247" anchor="ctr"/>
          <a:lstStyle/>
          <a:p>
            <a:endParaRPr lang="en-US"/>
          </a:p>
        </p:txBody>
      </p:sp>
      <p:sp>
        <p:nvSpPr>
          <p:cNvPr id="24634" name="Freeform 58"/>
          <p:cNvSpPr>
            <a:spLocks/>
          </p:cNvSpPr>
          <p:nvPr/>
        </p:nvSpPr>
        <p:spPr bwMode="auto">
          <a:xfrm>
            <a:off x="1924050" y="4868863"/>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8F1700"/>
          </a:solidFill>
          <a:ln w="12700">
            <a:solidFill>
              <a:srgbClr val="000000"/>
            </a:solidFill>
            <a:prstDash val="solid"/>
            <a:round/>
            <a:headEnd/>
            <a:tailEnd/>
          </a:ln>
        </p:spPr>
        <p:txBody>
          <a:bodyPr wrap="none" lIns="86493" tIns="43247" rIns="86493" bIns="43247" anchor="ctr"/>
          <a:lstStyle/>
          <a:p>
            <a:endParaRPr lang="en-US"/>
          </a:p>
        </p:txBody>
      </p:sp>
      <p:sp>
        <p:nvSpPr>
          <p:cNvPr id="24635" name="Freeform 59"/>
          <p:cNvSpPr>
            <a:spLocks/>
          </p:cNvSpPr>
          <p:nvPr/>
        </p:nvSpPr>
        <p:spPr bwMode="auto">
          <a:xfrm>
            <a:off x="615950" y="5100638"/>
            <a:ext cx="1308100" cy="233362"/>
          </a:xfrm>
          <a:custGeom>
            <a:avLst/>
            <a:gdLst>
              <a:gd name="T0" fmla="*/ 0 w 866"/>
              <a:gd name="T1" fmla="*/ 0 h 157"/>
              <a:gd name="T2" fmla="*/ 1977723536 w 866"/>
              <a:gd name="T3" fmla="*/ 0 h 157"/>
              <a:gd name="T4" fmla="*/ 1977723536 w 866"/>
              <a:gd name="T5" fmla="*/ 347308015 h 157"/>
              <a:gd name="T6" fmla="*/ 0 w 866"/>
              <a:gd name="T7" fmla="*/ 347308015 h 157"/>
              <a:gd name="T8" fmla="*/ 0 60000 65536"/>
              <a:gd name="T9" fmla="*/ 0 60000 65536"/>
              <a:gd name="T10" fmla="*/ 0 60000 65536"/>
              <a:gd name="T11" fmla="*/ 0 60000 65536"/>
              <a:gd name="T12" fmla="*/ 0 w 866"/>
              <a:gd name="T13" fmla="*/ 0 h 157"/>
              <a:gd name="T14" fmla="*/ 866 w 866"/>
              <a:gd name="T15" fmla="*/ 157 h 157"/>
            </a:gdLst>
            <a:ahLst/>
            <a:cxnLst>
              <a:cxn ang="T8">
                <a:pos x="T0" y="T1"/>
              </a:cxn>
              <a:cxn ang="T9">
                <a:pos x="T2" y="T3"/>
              </a:cxn>
              <a:cxn ang="T10">
                <a:pos x="T4" y="T5"/>
              </a:cxn>
              <a:cxn ang="T11">
                <a:pos x="T6" y="T7"/>
              </a:cxn>
            </a:cxnLst>
            <a:rect l="T12" t="T13" r="T14" b="T15"/>
            <a:pathLst>
              <a:path w="866" h="157">
                <a:moveTo>
                  <a:pt x="0" y="0"/>
                </a:moveTo>
                <a:lnTo>
                  <a:pt x="866" y="0"/>
                </a:lnTo>
                <a:lnTo>
                  <a:pt x="866" y="157"/>
                </a:lnTo>
                <a:lnTo>
                  <a:pt x="0" y="157"/>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4636" name="Freeform 60"/>
          <p:cNvSpPr>
            <a:spLocks/>
          </p:cNvSpPr>
          <p:nvPr/>
        </p:nvSpPr>
        <p:spPr bwMode="auto">
          <a:xfrm>
            <a:off x="615950" y="5100638"/>
            <a:ext cx="1308100" cy="0"/>
          </a:xfrm>
          <a:custGeom>
            <a:avLst/>
            <a:gdLst>
              <a:gd name="T0" fmla="*/ 0 w 866"/>
              <a:gd name="T1" fmla="*/ 0 w 866"/>
              <a:gd name="T2" fmla="*/ 1977723536 w 866"/>
              <a:gd name="T3" fmla="*/ 1977723536 w 866"/>
              <a:gd name="T4" fmla="*/ 0 60000 65536"/>
              <a:gd name="T5" fmla="*/ 0 60000 65536"/>
              <a:gd name="T6" fmla="*/ 0 60000 65536"/>
              <a:gd name="T7" fmla="*/ 0 60000 65536"/>
              <a:gd name="T8" fmla="*/ 0 w 866"/>
              <a:gd name="T9" fmla="*/ 866 w 866"/>
            </a:gdLst>
            <a:ahLst/>
            <a:cxnLst>
              <a:cxn ang="T4">
                <a:pos x="T0" y="0"/>
              </a:cxn>
              <a:cxn ang="T5">
                <a:pos x="T1" y="0"/>
              </a:cxn>
              <a:cxn ang="T6">
                <a:pos x="T2" y="0"/>
              </a:cxn>
              <a:cxn ang="T7">
                <a:pos x="T3" y="0"/>
              </a:cxn>
            </a:cxnLst>
            <a:rect l="T8" t="0" r="T9" b="0"/>
            <a:pathLst>
              <a:path w="866">
                <a:moveTo>
                  <a:pt x="0" y="0"/>
                </a:moveTo>
                <a:lnTo>
                  <a:pt x="0" y="0"/>
                </a:lnTo>
                <a:lnTo>
                  <a:pt x="866" y="0"/>
                </a:lnTo>
                <a:close/>
              </a:path>
            </a:pathLst>
          </a:custGeom>
          <a:solidFill>
            <a:srgbClr val="7F3F00"/>
          </a:solidFill>
          <a:ln w="12700">
            <a:solidFill>
              <a:srgbClr val="000000"/>
            </a:solidFill>
            <a:prstDash val="solid"/>
            <a:round/>
            <a:headEnd/>
            <a:tailEnd/>
          </a:ln>
        </p:spPr>
        <p:txBody>
          <a:bodyPr wrap="none" lIns="86493" tIns="43247" rIns="86493" bIns="43247" anchor="ctr"/>
          <a:lstStyle/>
          <a:p>
            <a:endParaRPr lang="en-US"/>
          </a:p>
        </p:txBody>
      </p:sp>
      <p:sp>
        <p:nvSpPr>
          <p:cNvPr id="24637" name="Freeform 61"/>
          <p:cNvSpPr>
            <a:spLocks/>
          </p:cNvSpPr>
          <p:nvPr/>
        </p:nvSpPr>
        <p:spPr bwMode="auto">
          <a:xfrm>
            <a:off x="1924050" y="5100638"/>
            <a:ext cx="0" cy="233362"/>
          </a:xfrm>
          <a:custGeom>
            <a:avLst/>
            <a:gdLst>
              <a:gd name="T0" fmla="*/ 0 h 157"/>
              <a:gd name="T1" fmla="*/ 347308015 h 157"/>
              <a:gd name="T2" fmla="*/ 347308015 h 157"/>
              <a:gd name="T3" fmla="*/ 0 h 157"/>
              <a:gd name="T4" fmla="*/ 0 60000 65536"/>
              <a:gd name="T5" fmla="*/ 0 60000 65536"/>
              <a:gd name="T6" fmla="*/ 0 60000 65536"/>
              <a:gd name="T7" fmla="*/ 0 60000 65536"/>
              <a:gd name="T8" fmla="*/ 0 h 157"/>
              <a:gd name="T9" fmla="*/ 157 h 157"/>
            </a:gdLst>
            <a:ahLst/>
            <a:cxnLst>
              <a:cxn ang="T4">
                <a:pos x="0" y="T0"/>
              </a:cxn>
              <a:cxn ang="T5">
                <a:pos x="0" y="T1"/>
              </a:cxn>
              <a:cxn ang="T6">
                <a:pos x="0" y="T2"/>
              </a:cxn>
              <a:cxn ang="T7">
                <a:pos x="0" y="T3"/>
              </a:cxn>
            </a:cxnLst>
            <a:rect l="0" t="T8" r="0" b="T9"/>
            <a:pathLst>
              <a:path h="157">
                <a:moveTo>
                  <a:pt x="0" y="0"/>
                </a:moveTo>
                <a:lnTo>
                  <a:pt x="0" y="157"/>
                </a:lnTo>
                <a:lnTo>
                  <a:pt x="0" y="0"/>
                </a:lnTo>
                <a:close/>
              </a:path>
            </a:pathLst>
          </a:custGeom>
          <a:solidFill>
            <a:srgbClr val="BF5F00"/>
          </a:solidFill>
          <a:ln w="12700">
            <a:solidFill>
              <a:srgbClr val="000000"/>
            </a:solidFill>
            <a:prstDash val="solid"/>
            <a:round/>
            <a:headEnd/>
            <a:tailEnd/>
          </a:ln>
        </p:spPr>
        <p:txBody>
          <a:bodyPr wrap="none" lIns="86493" tIns="43247" rIns="86493" bIns="43247" anchor="ctr"/>
          <a:lstStyle/>
          <a:p>
            <a:endParaRPr lang="en-US"/>
          </a:p>
        </p:txBody>
      </p:sp>
      <p:sp>
        <p:nvSpPr>
          <p:cNvPr id="24638" name="Freeform 62"/>
          <p:cNvSpPr>
            <a:spLocks/>
          </p:cNvSpPr>
          <p:nvPr/>
        </p:nvSpPr>
        <p:spPr bwMode="auto">
          <a:xfrm>
            <a:off x="615950" y="5334000"/>
            <a:ext cx="811213" cy="231775"/>
          </a:xfrm>
          <a:custGeom>
            <a:avLst/>
            <a:gdLst>
              <a:gd name="T0" fmla="*/ 0 w 537"/>
              <a:gd name="T1" fmla="*/ 0 h 156"/>
              <a:gd name="T2" fmla="*/ 1226475323 w 537"/>
              <a:gd name="T3" fmla="*/ 0 h 156"/>
              <a:gd name="T4" fmla="*/ 1226475323 w 537"/>
              <a:gd name="T5" fmla="*/ 344946530 h 156"/>
              <a:gd name="T6" fmla="*/ 0 w 537"/>
              <a:gd name="T7" fmla="*/ 344946530 h 156"/>
              <a:gd name="T8" fmla="*/ 0 60000 65536"/>
              <a:gd name="T9" fmla="*/ 0 60000 65536"/>
              <a:gd name="T10" fmla="*/ 0 60000 65536"/>
              <a:gd name="T11" fmla="*/ 0 60000 65536"/>
              <a:gd name="T12" fmla="*/ 0 w 537"/>
              <a:gd name="T13" fmla="*/ 0 h 156"/>
              <a:gd name="T14" fmla="*/ 537 w 537"/>
              <a:gd name="T15" fmla="*/ 156 h 156"/>
            </a:gdLst>
            <a:ahLst/>
            <a:cxnLst>
              <a:cxn ang="T8">
                <a:pos x="T0" y="T1"/>
              </a:cxn>
              <a:cxn ang="T9">
                <a:pos x="T2" y="T3"/>
              </a:cxn>
              <a:cxn ang="T10">
                <a:pos x="T4" y="T5"/>
              </a:cxn>
              <a:cxn ang="T11">
                <a:pos x="T6" y="T7"/>
              </a:cxn>
            </a:cxnLst>
            <a:rect l="T12" t="T13" r="T14" b="T15"/>
            <a:pathLst>
              <a:path w="537" h="156">
                <a:moveTo>
                  <a:pt x="0" y="0"/>
                </a:moveTo>
                <a:lnTo>
                  <a:pt x="537" y="0"/>
                </a:lnTo>
                <a:lnTo>
                  <a:pt x="537" y="156"/>
                </a:lnTo>
                <a:lnTo>
                  <a:pt x="0" y="156"/>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4639" name="Freeform 63"/>
          <p:cNvSpPr>
            <a:spLocks/>
          </p:cNvSpPr>
          <p:nvPr/>
        </p:nvSpPr>
        <p:spPr bwMode="auto">
          <a:xfrm>
            <a:off x="615950" y="5334000"/>
            <a:ext cx="811213" cy="0"/>
          </a:xfrm>
          <a:custGeom>
            <a:avLst/>
            <a:gdLst>
              <a:gd name="T0" fmla="*/ 0 w 537"/>
              <a:gd name="T1" fmla="*/ 0 w 537"/>
              <a:gd name="T2" fmla="*/ 1226475323 w 537"/>
              <a:gd name="T3" fmla="*/ 1226475323 w 537"/>
              <a:gd name="T4" fmla="*/ 0 60000 65536"/>
              <a:gd name="T5" fmla="*/ 0 60000 65536"/>
              <a:gd name="T6" fmla="*/ 0 60000 65536"/>
              <a:gd name="T7" fmla="*/ 0 60000 65536"/>
              <a:gd name="T8" fmla="*/ 0 w 537"/>
              <a:gd name="T9" fmla="*/ 537 w 537"/>
            </a:gdLst>
            <a:ahLst/>
            <a:cxnLst>
              <a:cxn ang="T4">
                <a:pos x="T0" y="0"/>
              </a:cxn>
              <a:cxn ang="T5">
                <a:pos x="T1" y="0"/>
              </a:cxn>
              <a:cxn ang="T6">
                <a:pos x="T2" y="0"/>
              </a:cxn>
              <a:cxn ang="T7">
                <a:pos x="T3" y="0"/>
              </a:cxn>
            </a:cxnLst>
            <a:rect l="T8" t="0" r="T9" b="0"/>
            <a:pathLst>
              <a:path w="537">
                <a:moveTo>
                  <a:pt x="0" y="0"/>
                </a:moveTo>
                <a:lnTo>
                  <a:pt x="0" y="0"/>
                </a:lnTo>
                <a:lnTo>
                  <a:pt x="537" y="0"/>
                </a:lnTo>
                <a:close/>
              </a:path>
            </a:pathLst>
          </a:custGeom>
          <a:solidFill>
            <a:srgbClr val="004040"/>
          </a:solidFill>
          <a:ln w="12700">
            <a:solidFill>
              <a:srgbClr val="000000"/>
            </a:solidFill>
            <a:prstDash val="solid"/>
            <a:round/>
            <a:headEnd/>
            <a:tailEnd/>
          </a:ln>
        </p:spPr>
        <p:txBody>
          <a:bodyPr wrap="none" lIns="86493" tIns="43247" rIns="86493" bIns="43247" anchor="ctr"/>
          <a:lstStyle/>
          <a:p>
            <a:endParaRPr lang="en-US"/>
          </a:p>
        </p:txBody>
      </p:sp>
      <p:sp>
        <p:nvSpPr>
          <p:cNvPr id="24640" name="Freeform 64"/>
          <p:cNvSpPr>
            <a:spLocks/>
          </p:cNvSpPr>
          <p:nvPr/>
        </p:nvSpPr>
        <p:spPr bwMode="auto">
          <a:xfrm>
            <a:off x="1427163" y="5334000"/>
            <a:ext cx="0" cy="231775"/>
          </a:xfrm>
          <a:custGeom>
            <a:avLst/>
            <a:gdLst>
              <a:gd name="T0" fmla="*/ 0 h 156"/>
              <a:gd name="T1" fmla="*/ 344946530 h 156"/>
              <a:gd name="T2" fmla="*/ 344946530 h 156"/>
              <a:gd name="T3" fmla="*/ 0 h 156"/>
              <a:gd name="T4" fmla="*/ 0 60000 65536"/>
              <a:gd name="T5" fmla="*/ 0 60000 65536"/>
              <a:gd name="T6" fmla="*/ 0 60000 65536"/>
              <a:gd name="T7" fmla="*/ 0 60000 65536"/>
              <a:gd name="T8" fmla="*/ 0 h 156"/>
              <a:gd name="T9" fmla="*/ 156 h 156"/>
            </a:gdLst>
            <a:ahLst/>
            <a:cxnLst>
              <a:cxn ang="T4">
                <a:pos x="0" y="T0"/>
              </a:cxn>
              <a:cxn ang="T5">
                <a:pos x="0" y="T1"/>
              </a:cxn>
              <a:cxn ang="T6">
                <a:pos x="0" y="T2"/>
              </a:cxn>
              <a:cxn ang="T7">
                <a:pos x="0" y="T3"/>
              </a:cxn>
            </a:cxnLst>
            <a:rect l="0" t="T8" r="0" b="T9"/>
            <a:pathLst>
              <a:path h="156">
                <a:moveTo>
                  <a:pt x="0" y="0"/>
                </a:moveTo>
                <a:lnTo>
                  <a:pt x="0" y="156"/>
                </a:lnTo>
                <a:lnTo>
                  <a:pt x="0" y="0"/>
                </a:lnTo>
                <a:close/>
              </a:path>
            </a:pathLst>
          </a:custGeom>
          <a:solidFill>
            <a:srgbClr val="006060"/>
          </a:solidFill>
          <a:ln w="12700">
            <a:solidFill>
              <a:srgbClr val="000000"/>
            </a:solidFill>
            <a:prstDash val="solid"/>
            <a:round/>
            <a:headEnd/>
            <a:tailEnd/>
          </a:ln>
        </p:spPr>
        <p:txBody>
          <a:bodyPr wrap="none" lIns="86493" tIns="43247" rIns="86493" bIns="43247" anchor="ctr"/>
          <a:lstStyle/>
          <a:p>
            <a:endParaRPr lang="en-US"/>
          </a:p>
        </p:txBody>
      </p:sp>
      <p:sp>
        <p:nvSpPr>
          <p:cNvPr id="24641" name="Text Box 65"/>
          <p:cNvSpPr txBox="1">
            <a:spLocks noChangeArrowheads="1"/>
          </p:cNvSpPr>
          <p:nvPr/>
        </p:nvSpPr>
        <p:spPr bwMode="auto">
          <a:xfrm>
            <a:off x="541338" y="5964238"/>
            <a:ext cx="147637" cy="300037"/>
          </a:xfrm>
          <a:prstGeom prst="rect">
            <a:avLst/>
          </a:prstGeom>
          <a:noFill/>
          <a:ln w="9525">
            <a:noFill/>
            <a:miter lim="800000"/>
            <a:headEnd/>
            <a:tailEnd/>
          </a:ln>
        </p:spPr>
        <p:txBody>
          <a:bodyPr lIns="0" tIns="0" rIns="0" bIns="0"/>
          <a:lstStyle/>
          <a:p>
            <a:r>
              <a:rPr lang="en-US" sz="1600">
                <a:solidFill>
                  <a:srgbClr val="000000"/>
                </a:solidFill>
              </a:rPr>
              <a:t>0</a:t>
            </a:r>
          </a:p>
        </p:txBody>
      </p:sp>
      <p:sp>
        <p:nvSpPr>
          <p:cNvPr id="24642" name="Text Box 66"/>
          <p:cNvSpPr txBox="1">
            <a:spLocks noChangeArrowheads="1"/>
          </p:cNvSpPr>
          <p:nvPr/>
        </p:nvSpPr>
        <p:spPr bwMode="auto">
          <a:xfrm>
            <a:off x="1063625" y="5964238"/>
            <a:ext cx="150813" cy="300037"/>
          </a:xfrm>
          <a:prstGeom prst="rect">
            <a:avLst/>
          </a:prstGeom>
          <a:noFill/>
          <a:ln w="9525">
            <a:noFill/>
            <a:miter lim="800000"/>
            <a:headEnd/>
            <a:tailEnd/>
          </a:ln>
        </p:spPr>
        <p:txBody>
          <a:bodyPr lIns="0" tIns="0" rIns="0" bIns="0"/>
          <a:lstStyle/>
          <a:p>
            <a:r>
              <a:rPr lang="en-US" sz="1600">
                <a:solidFill>
                  <a:srgbClr val="000000"/>
                </a:solidFill>
              </a:rPr>
              <a:t>2</a:t>
            </a:r>
          </a:p>
        </p:txBody>
      </p:sp>
      <p:sp>
        <p:nvSpPr>
          <p:cNvPr id="24643" name="Text Box 67"/>
          <p:cNvSpPr txBox="1">
            <a:spLocks noChangeArrowheads="1"/>
          </p:cNvSpPr>
          <p:nvPr/>
        </p:nvSpPr>
        <p:spPr bwMode="auto">
          <a:xfrm>
            <a:off x="1589088" y="5964238"/>
            <a:ext cx="147637" cy="300037"/>
          </a:xfrm>
          <a:prstGeom prst="rect">
            <a:avLst/>
          </a:prstGeom>
          <a:noFill/>
          <a:ln w="9525">
            <a:noFill/>
            <a:miter lim="800000"/>
            <a:headEnd/>
            <a:tailEnd/>
          </a:ln>
        </p:spPr>
        <p:txBody>
          <a:bodyPr lIns="0" tIns="0" rIns="0" bIns="0"/>
          <a:lstStyle/>
          <a:p>
            <a:r>
              <a:rPr lang="en-US" sz="1600">
                <a:solidFill>
                  <a:srgbClr val="000000"/>
                </a:solidFill>
              </a:rPr>
              <a:t>4</a:t>
            </a:r>
          </a:p>
        </p:txBody>
      </p:sp>
      <p:sp>
        <p:nvSpPr>
          <p:cNvPr id="24644" name="Text Box 68"/>
          <p:cNvSpPr txBox="1">
            <a:spLocks noChangeArrowheads="1"/>
          </p:cNvSpPr>
          <p:nvPr/>
        </p:nvSpPr>
        <p:spPr bwMode="auto">
          <a:xfrm>
            <a:off x="2111375" y="5964238"/>
            <a:ext cx="150813" cy="300037"/>
          </a:xfrm>
          <a:prstGeom prst="rect">
            <a:avLst/>
          </a:prstGeom>
          <a:noFill/>
          <a:ln w="9525">
            <a:noFill/>
            <a:miter lim="800000"/>
            <a:headEnd/>
            <a:tailEnd/>
          </a:ln>
        </p:spPr>
        <p:txBody>
          <a:bodyPr lIns="0" tIns="0" rIns="0" bIns="0"/>
          <a:lstStyle/>
          <a:p>
            <a:r>
              <a:rPr lang="en-US" sz="1600">
                <a:solidFill>
                  <a:srgbClr val="000000"/>
                </a:solidFill>
              </a:rPr>
              <a:t>6</a:t>
            </a:r>
          </a:p>
        </p:txBody>
      </p:sp>
      <p:sp>
        <p:nvSpPr>
          <p:cNvPr id="24645" name="Text Box 69"/>
          <p:cNvSpPr txBox="1">
            <a:spLocks noChangeArrowheads="1"/>
          </p:cNvSpPr>
          <p:nvPr/>
        </p:nvSpPr>
        <p:spPr bwMode="auto">
          <a:xfrm>
            <a:off x="2635250" y="5964238"/>
            <a:ext cx="149225" cy="300037"/>
          </a:xfrm>
          <a:prstGeom prst="rect">
            <a:avLst/>
          </a:prstGeom>
          <a:noFill/>
          <a:ln w="9525">
            <a:noFill/>
            <a:miter lim="800000"/>
            <a:headEnd/>
            <a:tailEnd/>
          </a:ln>
        </p:spPr>
        <p:txBody>
          <a:bodyPr lIns="0" tIns="0" rIns="0" bIns="0"/>
          <a:lstStyle/>
          <a:p>
            <a:r>
              <a:rPr lang="en-US" sz="1600">
                <a:solidFill>
                  <a:srgbClr val="000000"/>
                </a:solidFill>
              </a:rPr>
              <a:t>8</a:t>
            </a:r>
          </a:p>
        </p:txBody>
      </p:sp>
      <p:sp>
        <p:nvSpPr>
          <p:cNvPr id="24646" name="Text Box 70"/>
          <p:cNvSpPr txBox="1">
            <a:spLocks noChangeArrowheads="1"/>
          </p:cNvSpPr>
          <p:nvPr/>
        </p:nvSpPr>
        <p:spPr bwMode="auto">
          <a:xfrm>
            <a:off x="3084513" y="5964238"/>
            <a:ext cx="298450" cy="300037"/>
          </a:xfrm>
          <a:prstGeom prst="rect">
            <a:avLst/>
          </a:prstGeom>
          <a:noFill/>
          <a:ln w="9525">
            <a:noFill/>
            <a:miter lim="800000"/>
            <a:headEnd/>
            <a:tailEnd/>
          </a:ln>
        </p:spPr>
        <p:txBody>
          <a:bodyPr lIns="0" tIns="0" rIns="0" bIns="0"/>
          <a:lstStyle/>
          <a:p>
            <a:r>
              <a:rPr lang="en-US" sz="1600">
                <a:solidFill>
                  <a:srgbClr val="000000"/>
                </a:solidFill>
              </a:rPr>
              <a:t>10</a:t>
            </a:r>
          </a:p>
        </p:txBody>
      </p:sp>
      <p:sp>
        <p:nvSpPr>
          <p:cNvPr id="24647" name="Text Box 71"/>
          <p:cNvSpPr txBox="1">
            <a:spLocks noChangeArrowheads="1"/>
          </p:cNvSpPr>
          <p:nvPr/>
        </p:nvSpPr>
        <p:spPr bwMode="auto">
          <a:xfrm>
            <a:off x="3606800" y="5964238"/>
            <a:ext cx="300038" cy="300037"/>
          </a:xfrm>
          <a:prstGeom prst="rect">
            <a:avLst/>
          </a:prstGeom>
          <a:noFill/>
          <a:ln w="9525">
            <a:noFill/>
            <a:miter lim="800000"/>
            <a:headEnd/>
            <a:tailEnd/>
          </a:ln>
        </p:spPr>
        <p:txBody>
          <a:bodyPr lIns="0" tIns="0" rIns="0" bIns="0"/>
          <a:lstStyle/>
          <a:p>
            <a:r>
              <a:rPr lang="en-US" sz="1600">
                <a:solidFill>
                  <a:srgbClr val="000000"/>
                </a:solidFill>
              </a:rPr>
              <a:t>12</a:t>
            </a:r>
          </a:p>
        </p:txBody>
      </p:sp>
      <p:sp>
        <p:nvSpPr>
          <p:cNvPr id="24648" name="Text Box 72"/>
          <p:cNvSpPr txBox="1">
            <a:spLocks noChangeArrowheads="1"/>
          </p:cNvSpPr>
          <p:nvPr/>
        </p:nvSpPr>
        <p:spPr bwMode="auto">
          <a:xfrm>
            <a:off x="4132263" y="5964238"/>
            <a:ext cx="296862" cy="300037"/>
          </a:xfrm>
          <a:prstGeom prst="rect">
            <a:avLst/>
          </a:prstGeom>
          <a:noFill/>
          <a:ln w="9525">
            <a:noFill/>
            <a:miter lim="800000"/>
            <a:headEnd/>
            <a:tailEnd/>
          </a:ln>
        </p:spPr>
        <p:txBody>
          <a:bodyPr lIns="0" tIns="0" rIns="0" bIns="0"/>
          <a:lstStyle/>
          <a:p>
            <a:r>
              <a:rPr lang="en-US" sz="1600">
                <a:solidFill>
                  <a:srgbClr val="000000"/>
                </a:solidFill>
              </a:rPr>
              <a:t>14</a:t>
            </a:r>
          </a:p>
        </p:txBody>
      </p:sp>
      <p:sp>
        <p:nvSpPr>
          <p:cNvPr id="24649" name="Text Box 73"/>
          <p:cNvSpPr txBox="1">
            <a:spLocks noChangeArrowheads="1"/>
          </p:cNvSpPr>
          <p:nvPr/>
        </p:nvSpPr>
        <p:spPr bwMode="auto">
          <a:xfrm>
            <a:off x="4654550" y="5964238"/>
            <a:ext cx="300038" cy="300037"/>
          </a:xfrm>
          <a:prstGeom prst="rect">
            <a:avLst/>
          </a:prstGeom>
          <a:noFill/>
          <a:ln w="9525">
            <a:noFill/>
            <a:miter lim="800000"/>
            <a:headEnd/>
            <a:tailEnd/>
          </a:ln>
        </p:spPr>
        <p:txBody>
          <a:bodyPr lIns="0" tIns="0" rIns="0" bIns="0"/>
          <a:lstStyle/>
          <a:p>
            <a:r>
              <a:rPr lang="en-US" sz="1600">
                <a:solidFill>
                  <a:srgbClr val="000000"/>
                </a:solidFill>
              </a:rPr>
              <a:t>16</a:t>
            </a:r>
          </a:p>
        </p:txBody>
      </p:sp>
      <p:sp>
        <p:nvSpPr>
          <p:cNvPr id="24650" name="Text Box 74"/>
          <p:cNvSpPr txBox="1">
            <a:spLocks noChangeArrowheads="1"/>
          </p:cNvSpPr>
          <p:nvPr/>
        </p:nvSpPr>
        <p:spPr bwMode="auto">
          <a:xfrm>
            <a:off x="5180013" y="5964238"/>
            <a:ext cx="296862" cy="300037"/>
          </a:xfrm>
          <a:prstGeom prst="rect">
            <a:avLst/>
          </a:prstGeom>
          <a:noFill/>
          <a:ln w="9525">
            <a:noFill/>
            <a:miter lim="800000"/>
            <a:headEnd/>
            <a:tailEnd/>
          </a:ln>
        </p:spPr>
        <p:txBody>
          <a:bodyPr lIns="0" tIns="0" rIns="0" bIns="0"/>
          <a:lstStyle/>
          <a:p>
            <a:r>
              <a:rPr lang="en-US" sz="1600">
                <a:solidFill>
                  <a:srgbClr val="000000"/>
                </a:solidFill>
              </a:rPr>
              <a:t>18</a:t>
            </a:r>
          </a:p>
        </p:txBody>
      </p:sp>
      <p:sp>
        <p:nvSpPr>
          <p:cNvPr id="24651" name="Rectangle 75"/>
          <p:cNvSpPr>
            <a:spLocks noChangeArrowheads="1"/>
          </p:cNvSpPr>
          <p:nvPr/>
        </p:nvSpPr>
        <p:spPr bwMode="auto">
          <a:xfrm>
            <a:off x="5427663" y="2116138"/>
            <a:ext cx="3414712" cy="3181350"/>
          </a:xfrm>
          <a:prstGeom prst="rect">
            <a:avLst/>
          </a:prstGeom>
          <a:solidFill>
            <a:srgbClr val="FFFFFF"/>
          </a:solidFill>
          <a:ln w="12700">
            <a:solidFill>
              <a:srgbClr val="000000"/>
            </a:solidFill>
            <a:miter lim="800000"/>
            <a:headEnd/>
            <a:tailEnd/>
          </a:ln>
        </p:spPr>
        <p:txBody>
          <a:bodyPr lIns="86493" tIns="43247" rIns="86493" bIns="43247" anchor="ctr"/>
          <a:lstStyle/>
          <a:p>
            <a:endParaRPr lang="en-US"/>
          </a:p>
        </p:txBody>
      </p:sp>
      <p:sp>
        <p:nvSpPr>
          <p:cNvPr id="24652" name="Text Box 76"/>
          <p:cNvSpPr txBox="1">
            <a:spLocks noChangeArrowheads="1"/>
          </p:cNvSpPr>
          <p:nvPr/>
        </p:nvSpPr>
        <p:spPr bwMode="auto">
          <a:xfrm>
            <a:off x="5786438" y="2155825"/>
            <a:ext cx="919162" cy="317500"/>
          </a:xfrm>
          <a:prstGeom prst="rect">
            <a:avLst/>
          </a:prstGeom>
          <a:noFill/>
          <a:ln w="9525">
            <a:noFill/>
            <a:miter lim="800000"/>
            <a:headEnd/>
            <a:tailEnd/>
          </a:ln>
        </p:spPr>
        <p:txBody>
          <a:bodyPr lIns="0" tIns="0" rIns="0" bIns="0"/>
          <a:lstStyle/>
          <a:p>
            <a:r>
              <a:rPr lang="en-US" sz="1700">
                <a:solidFill>
                  <a:srgbClr val="000000"/>
                </a:solidFill>
              </a:rPr>
              <a:t>Iceland</a:t>
            </a:r>
          </a:p>
        </p:txBody>
      </p:sp>
      <p:sp>
        <p:nvSpPr>
          <p:cNvPr id="24653" name="Text Box 77"/>
          <p:cNvSpPr txBox="1">
            <a:spLocks noChangeArrowheads="1"/>
          </p:cNvSpPr>
          <p:nvPr/>
        </p:nvSpPr>
        <p:spPr bwMode="auto">
          <a:xfrm>
            <a:off x="7762875" y="2155825"/>
            <a:ext cx="935038" cy="317500"/>
          </a:xfrm>
          <a:prstGeom prst="rect">
            <a:avLst/>
          </a:prstGeom>
          <a:noFill/>
          <a:ln w="9525">
            <a:noFill/>
            <a:miter lim="800000"/>
            <a:headEnd/>
            <a:tailEnd/>
          </a:ln>
        </p:spPr>
        <p:txBody>
          <a:bodyPr lIns="0" tIns="0" rIns="0" bIns="0"/>
          <a:lstStyle/>
          <a:p>
            <a:r>
              <a:rPr lang="en-US" sz="1700">
                <a:solidFill>
                  <a:srgbClr val="000000"/>
                </a:solidFill>
              </a:rPr>
              <a:t>Greece</a:t>
            </a:r>
          </a:p>
        </p:txBody>
      </p:sp>
      <p:sp>
        <p:nvSpPr>
          <p:cNvPr id="24654" name="Text Box 78"/>
          <p:cNvSpPr txBox="1">
            <a:spLocks noChangeArrowheads="1"/>
          </p:cNvSpPr>
          <p:nvPr/>
        </p:nvSpPr>
        <p:spPr bwMode="auto">
          <a:xfrm>
            <a:off x="5786438" y="2552700"/>
            <a:ext cx="395287" cy="317500"/>
          </a:xfrm>
          <a:prstGeom prst="rect">
            <a:avLst/>
          </a:prstGeom>
          <a:noFill/>
          <a:ln w="9525">
            <a:noFill/>
            <a:miter lim="800000"/>
            <a:headEnd/>
            <a:tailEnd/>
          </a:ln>
        </p:spPr>
        <p:txBody>
          <a:bodyPr lIns="0" tIns="0" rIns="0" bIns="0"/>
          <a:lstStyle/>
          <a:p>
            <a:r>
              <a:rPr lang="en-US" sz="1700">
                <a:solidFill>
                  <a:srgbClr val="000000"/>
                </a:solidFill>
              </a:rPr>
              <a:t>UK</a:t>
            </a:r>
          </a:p>
        </p:txBody>
      </p:sp>
      <p:sp>
        <p:nvSpPr>
          <p:cNvPr id="24655" name="Text Box 79"/>
          <p:cNvSpPr txBox="1">
            <a:spLocks noChangeArrowheads="1"/>
          </p:cNvSpPr>
          <p:nvPr/>
        </p:nvSpPr>
        <p:spPr bwMode="auto">
          <a:xfrm>
            <a:off x="7762875" y="2552700"/>
            <a:ext cx="730250" cy="317500"/>
          </a:xfrm>
          <a:prstGeom prst="rect">
            <a:avLst/>
          </a:prstGeom>
          <a:noFill/>
          <a:ln w="9525">
            <a:noFill/>
            <a:miter lim="800000"/>
            <a:headEnd/>
            <a:tailEnd/>
          </a:ln>
        </p:spPr>
        <p:txBody>
          <a:bodyPr lIns="0" tIns="0" rIns="0" bIns="0"/>
          <a:lstStyle/>
          <a:p>
            <a:r>
              <a:rPr lang="en-US" sz="1700">
                <a:solidFill>
                  <a:srgbClr val="000000"/>
                </a:solidFill>
              </a:rPr>
              <a:t>Spain</a:t>
            </a:r>
          </a:p>
        </p:txBody>
      </p:sp>
      <p:sp>
        <p:nvSpPr>
          <p:cNvPr id="24656" name="Text Box 80"/>
          <p:cNvSpPr txBox="1">
            <a:spLocks noChangeArrowheads="1"/>
          </p:cNvSpPr>
          <p:nvPr/>
        </p:nvSpPr>
        <p:spPr bwMode="auto">
          <a:xfrm>
            <a:off x="5786438" y="2951163"/>
            <a:ext cx="869950" cy="317500"/>
          </a:xfrm>
          <a:prstGeom prst="rect">
            <a:avLst/>
          </a:prstGeom>
          <a:noFill/>
          <a:ln w="9525">
            <a:noFill/>
            <a:miter lim="800000"/>
            <a:headEnd/>
            <a:tailEnd/>
          </a:ln>
        </p:spPr>
        <p:txBody>
          <a:bodyPr lIns="0" tIns="0" rIns="0" bIns="0"/>
          <a:lstStyle/>
          <a:p>
            <a:r>
              <a:rPr lang="en-US" sz="1700">
                <a:solidFill>
                  <a:srgbClr val="000000"/>
                </a:solidFill>
              </a:rPr>
              <a:t>Ireland</a:t>
            </a:r>
          </a:p>
        </p:txBody>
      </p:sp>
      <p:sp>
        <p:nvSpPr>
          <p:cNvPr id="24657" name="Text Box 81"/>
          <p:cNvSpPr txBox="1">
            <a:spLocks noChangeArrowheads="1"/>
          </p:cNvSpPr>
          <p:nvPr/>
        </p:nvSpPr>
        <p:spPr bwMode="auto">
          <a:xfrm>
            <a:off x="7762875" y="2951163"/>
            <a:ext cx="585788" cy="317500"/>
          </a:xfrm>
          <a:prstGeom prst="rect">
            <a:avLst/>
          </a:prstGeom>
          <a:noFill/>
          <a:ln w="9525">
            <a:noFill/>
            <a:miter lim="800000"/>
            <a:headEnd/>
            <a:tailEnd/>
          </a:ln>
        </p:spPr>
        <p:txBody>
          <a:bodyPr lIns="0" tIns="0" rIns="0" bIns="0"/>
          <a:lstStyle/>
          <a:p>
            <a:r>
              <a:rPr lang="en-US" sz="1700">
                <a:solidFill>
                  <a:srgbClr val="000000"/>
                </a:solidFill>
              </a:rPr>
              <a:t>USA</a:t>
            </a:r>
          </a:p>
        </p:txBody>
      </p:sp>
      <p:sp>
        <p:nvSpPr>
          <p:cNvPr id="24658" name="Text Box 82"/>
          <p:cNvSpPr txBox="1">
            <a:spLocks noChangeArrowheads="1"/>
          </p:cNvSpPr>
          <p:nvPr/>
        </p:nvSpPr>
        <p:spPr bwMode="auto">
          <a:xfrm>
            <a:off x="5786438" y="3348038"/>
            <a:ext cx="1060450" cy="319087"/>
          </a:xfrm>
          <a:prstGeom prst="rect">
            <a:avLst/>
          </a:prstGeom>
          <a:noFill/>
          <a:ln w="9525">
            <a:noFill/>
            <a:miter lim="800000"/>
            <a:headEnd/>
            <a:tailEnd/>
          </a:ln>
        </p:spPr>
        <p:txBody>
          <a:bodyPr lIns="0" tIns="0" rIns="0" bIns="0"/>
          <a:lstStyle/>
          <a:p>
            <a:r>
              <a:rPr lang="en-US" sz="1700">
                <a:solidFill>
                  <a:srgbClr val="000000"/>
                </a:solidFill>
              </a:rPr>
              <a:t>Portugal</a:t>
            </a:r>
          </a:p>
        </p:txBody>
      </p:sp>
      <p:sp>
        <p:nvSpPr>
          <p:cNvPr id="24659" name="Text Box 83"/>
          <p:cNvSpPr txBox="1">
            <a:spLocks noChangeArrowheads="1"/>
          </p:cNvSpPr>
          <p:nvPr/>
        </p:nvSpPr>
        <p:spPr bwMode="auto">
          <a:xfrm>
            <a:off x="7762875" y="3348038"/>
            <a:ext cx="889000" cy="319087"/>
          </a:xfrm>
          <a:prstGeom prst="rect">
            <a:avLst/>
          </a:prstGeom>
          <a:noFill/>
          <a:ln w="9525">
            <a:noFill/>
            <a:miter lim="800000"/>
            <a:headEnd/>
            <a:tailEnd/>
          </a:ln>
        </p:spPr>
        <p:txBody>
          <a:bodyPr lIns="0" tIns="0" rIns="0" bIns="0"/>
          <a:lstStyle/>
          <a:p>
            <a:r>
              <a:rPr lang="en-US" sz="1700">
                <a:solidFill>
                  <a:srgbClr val="000000"/>
                </a:solidFill>
              </a:rPr>
              <a:t>France</a:t>
            </a:r>
          </a:p>
        </p:txBody>
      </p:sp>
      <p:sp>
        <p:nvSpPr>
          <p:cNvPr id="24660" name="Text Box 84"/>
          <p:cNvSpPr txBox="1">
            <a:spLocks noChangeArrowheads="1"/>
          </p:cNvSpPr>
          <p:nvPr/>
        </p:nvSpPr>
        <p:spPr bwMode="auto">
          <a:xfrm>
            <a:off x="5786438" y="3746500"/>
            <a:ext cx="774700" cy="315913"/>
          </a:xfrm>
          <a:prstGeom prst="rect">
            <a:avLst/>
          </a:prstGeom>
          <a:noFill/>
          <a:ln w="9525">
            <a:noFill/>
            <a:miter lim="800000"/>
            <a:headEnd/>
            <a:tailEnd/>
          </a:ln>
        </p:spPr>
        <p:txBody>
          <a:bodyPr lIns="0" tIns="0" rIns="0" bIns="0"/>
          <a:lstStyle/>
          <a:p>
            <a:r>
              <a:rPr lang="en-US" sz="1700">
                <a:solidFill>
                  <a:srgbClr val="000000"/>
                </a:solidFill>
              </a:rPr>
              <a:t>Japan</a:t>
            </a:r>
          </a:p>
        </p:txBody>
      </p:sp>
      <p:sp>
        <p:nvSpPr>
          <p:cNvPr id="24661" name="Text Box 85"/>
          <p:cNvSpPr txBox="1">
            <a:spLocks noChangeArrowheads="1"/>
          </p:cNvSpPr>
          <p:nvPr/>
        </p:nvSpPr>
        <p:spPr bwMode="auto">
          <a:xfrm>
            <a:off x="7762875" y="3746500"/>
            <a:ext cx="793750" cy="315913"/>
          </a:xfrm>
          <a:prstGeom prst="rect">
            <a:avLst/>
          </a:prstGeom>
          <a:noFill/>
          <a:ln w="9525">
            <a:noFill/>
            <a:miter lim="800000"/>
            <a:headEnd/>
            <a:tailEnd/>
          </a:ln>
        </p:spPr>
        <p:txBody>
          <a:bodyPr lIns="0" tIns="0" rIns="0" bIns="0"/>
          <a:lstStyle/>
          <a:p>
            <a:r>
              <a:rPr lang="en-US" sz="1700">
                <a:solidFill>
                  <a:srgbClr val="000000"/>
                </a:solidFill>
              </a:rPr>
              <a:t>Czeck</a:t>
            </a:r>
          </a:p>
        </p:txBody>
      </p:sp>
      <p:sp>
        <p:nvSpPr>
          <p:cNvPr id="24662" name="Text Box 86"/>
          <p:cNvSpPr txBox="1">
            <a:spLocks noChangeArrowheads="1"/>
          </p:cNvSpPr>
          <p:nvPr/>
        </p:nvSpPr>
        <p:spPr bwMode="auto">
          <a:xfrm>
            <a:off x="5786438" y="4143375"/>
            <a:ext cx="1028700" cy="319088"/>
          </a:xfrm>
          <a:prstGeom prst="rect">
            <a:avLst/>
          </a:prstGeom>
          <a:noFill/>
          <a:ln w="9525">
            <a:noFill/>
            <a:miter lim="800000"/>
            <a:headEnd/>
            <a:tailEnd/>
          </a:ln>
        </p:spPr>
        <p:txBody>
          <a:bodyPr lIns="0" tIns="0" rIns="0" bIns="0"/>
          <a:lstStyle/>
          <a:p>
            <a:r>
              <a:rPr lang="en-US" sz="1700">
                <a:solidFill>
                  <a:srgbClr val="000000"/>
                </a:solidFill>
              </a:rPr>
              <a:t>Belgium</a:t>
            </a:r>
          </a:p>
        </p:txBody>
      </p:sp>
      <p:sp>
        <p:nvSpPr>
          <p:cNvPr id="24663" name="Text Box 87"/>
          <p:cNvSpPr txBox="1">
            <a:spLocks noChangeArrowheads="1"/>
          </p:cNvSpPr>
          <p:nvPr/>
        </p:nvSpPr>
        <p:spPr bwMode="auto">
          <a:xfrm>
            <a:off x="7762875" y="4143375"/>
            <a:ext cx="871538" cy="319088"/>
          </a:xfrm>
          <a:prstGeom prst="rect">
            <a:avLst/>
          </a:prstGeom>
          <a:noFill/>
          <a:ln w="9525">
            <a:noFill/>
            <a:miter lim="800000"/>
            <a:headEnd/>
            <a:tailEnd/>
          </a:ln>
        </p:spPr>
        <p:txBody>
          <a:bodyPr lIns="0" tIns="0" rIns="0" bIns="0"/>
          <a:lstStyle/>
          <a:p>
            <a:r>
              <a:rPr lang="en-US" sz="1700">
                <a:solidFill>
                  <a:srgbClr val="000000"/>
                </a:solidFill>
              </a:rPr>
              <a:t>Russia</a:t>
            </a:r>
          </a:p>
        </p:txBody>
      </p:sp>
      <p:sp>
        <p:nvSpPr>
          <p:cNvPr id="24664" name="Text Box 88"/>
          <p:cNvSpPr txBox="1">
            <a:spLocks noChangeArrowheads="1"/>
          </p:cNvSpPr>
          <p:nvPr/>
        </p:nvSpPr>
        <p:spPr bwMode="auto">
          <a:xfrm>
            <a:off x="5786438" y="4540250"/>
            <a:ext cx="869950" cy="319088"/>
          </a:xfrm>
          <a:prstGeom prst="rect">
            <a:avLst/>
          </a:prstGeom>
          <a:noFill/>
          <a:ln w="9525">
            <a:noFill/>
            <a:miter lim="800000"/>
            <a:headEnd/>
            <a:tailEnd/>
          </a:ln>
        </p:spPr>
        <p:txBody>
          <a:bodyPr lIns="0" tIns="0" rIns="0" bIns="0"/>
          <a:lstStyle/>
          <a:p>
            <a:r>
              <a:rPr lang="en-US" sz="1700">
                <a:solidFill>
                  <a:srgbClr val="000000"/>
                </a:solidFill>
              </a:rPr>
              <a:t>Turkey</a:t>
            </a:r>
          </a:p>
        </p:txBody>
      </p:sp>
      <p:sp>
        <p:nvSpPr>
          <p:cNvPr id="24665" name="Text Box 89"/>
          <p:cNvSpPr txBox="1">
            <a:spLocks noChangeArrowheads="1"/>
          </p:cNvSpPr>
          <p:nvPr/>
        </p:nvSpPr>
        <p:spPr bwMode="auto">
          <a:xfrm>
            <a:off x="7762875" y="4540250"/>
            <a:ext cx="522288" cy="319088"/>
          </a:xfrm>
          <a:prstGeom prst="rect">
            <a:avLst/>
          </a:prstGeom>
          <a:noFill/>
          <a:ln w="9525">
            <a:noFill/>
            <a:miter lim="800000"/>
            <a:headEnd/>
            <a:tailEnd/>
          </a:ln>
        </p:spPr>
        <p:txBody>
          <a:bodyPr lIns="0" tIns="0" rIns="0" bIns="0"/>
          <a:lstStyle/>
          <a:p>
            <a:r>
              <a:rPr lang="en-US" sz="1700">
                <a:solidFill>
                  <a:srgbClr val="000000"/>
                </a:solidFill>
              </a:rPr>
              <a:t>Italy</a:t>
            </a:r>
          </a:p>
        </p:txBody>
      </p:sp>
      <p:sp>
        <p:nvSpPr>
          <p:cNvPr id="24666" name="Text Box 90"/>
          <p:cNvSpPr txBox="1">
            <a:spLocks noChangeArrowheads="1"/>
          </p:cNvSpPr>
          <p:nvPr/>
        </p:nvSpPr>
        <p:spPr bwMode="auto">
          <a:xfrm>
            <a:off x="5786438" y="4940300"/>
            <a:ext cx="1536700" cy="315913"/>
          </a:xfrm>
          <a:prstGeom prst="rect">
            <a:avLst/>
          </a:prstGeom>
          <a:noFill/>
          <a:ln w="9525">
            <a:noFill/>
            <a:miter lim="800000"/>
            <a:headEnd/>
            <a:tailEnd/>
          </a:ln>
        </p:spPr>
        <p:txBody>
          <a:bodyPr lIns="0" tIns="0" rIns="0" bIns="0"/>
          <a:lstStyle/>
          <a:p>
            <a:r>
              <a:rPr lang="en-US" sz="1700">
                <a:solidFill>
                  <a:srgbClr val="000000"/>
                </a:solidFill>
              </a:rPr>
              <a:t>Netherlands</a:t>
            </a:r>
          </a:p>
        </p:txBody>
      </p:sp>
      <p:sp>
        <p:nvSpPr>
          <p:cNvPr id="24667" name="Text Box 91"/>
          <p:cNvSpPr txBox="1">
            <a:spLocks noChangeArrowheads="1"/>
          </p:cNvSpPr>
          <p:nvPr/>
        </p:nvSpPr>
        <p:spPr bwMode="auto">
          <a:xfrm>
            <a:off x="7762875" y="4940300"/>
            <a:ext cx="998538" cy="315913"/>
          </a:xfrm>
          <a:prstGeom prst="rect">
            <a:avLst/>
          </a:prstGeom>
          <a:noFill/>
          <a:ln w="9525">
            <a:noFill/>
            <a:miter lim="800000"/>
            <a:headEnd/>
            <a:tailEnd/>
          </a:ln>
        </p:spPr>
        <p:txBody>
          <a:bodyPr lIns="0" tIns="0" rIns="0" bIns="0"/>
          <a:lstStyle/>
          <a:p>
            <a:r>
              <a:rPr lang="en-US" sz="1700">
                <a:solidFill>
                  <a:srgbClr val="000000"/>
                </a:solidFill>
              </a:rPr>
              <a:t>Canada</a:t>
            </a:r>
          </a:p>
        </p:txBody>
      </p:sp>
      <p:sp>
        <p:nvSpPr>
          <p:cNvPr id="24668" name="Freeform 92"/>
          <p:cNvSpPr>
            <a:spLocks/>
          </p:cNvSpPr>
          <p:nvPr/>
        </p:nvSpPr>
        <p:spPr bwMode="auto">
          <a:xfrm>
            <a:off x="5507038" y="2235200"/>
            <a:ext cx="238125" cy="158750"/>
          </a:xfrm>
          <a:custGeom>
            <a:avLst/>
            <a:gdLst>
              <a:gd name="T0" fmla="*/ 0 w 158"/>
              <a:gd name="T1" fmla="*/ 0 h 107"/>
              <a:gd name="T2" fmla="*/ 360022348 w 158"/>
              <a:gd name="T3" fmla="*/ 0 h 107"/>
              <a:gd name="T4" fmla="*/ 360022348 w 158"/>
              <a:gd name="T5" fmla="*/ 236266018 h 107"/>
              <a:gd name="T6" fmla="*/ 0 w 158"/>
              <a:gd name="T7" fmla="*/ 236266018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4669" name="Freeform 93"/>
          <p:cNvSpPr>
            <a:spLocks/>
          </p:cNvSpPr>
          <p:nvPr/>
        </p:nvSpPr>
        <p:spPr bwMode="auto">
          <a:xfrm>
            <a:off x="7483475" y="2235200"/>
            <a:ext cx="239713" cy="158750"/>
          </a:xfrm>
          <a:custGeom>
            <a:avLst/>
            <a:gdLst>
              <a:gd name="T0" fmla="*/ 0 w 158"/>
              <a:gd name="T1" fmla="*/ 0 h 107"/>
              <a:gd name="T2" fmla="*/ 362423253 w 158"/>
              <a:gd name="T3" fmla="*/ 0 h 107"/>
              <a:gd name="T4" fmla="*/ 362423253 w 158"/>
              <a:gd name="T5" fmla="*/ 236266018 h 107"/>
              <a:gd name="T6" fmla="*/ 0 w 158"/>
              <a:gd name="T7" fmla="*/ 236266018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4670" name="Freeform 94"/>
          <p:cNvSpPr>
            <a:spLocks/>
          </p:cNvSpPr>
          <p:nvPr/>
        </p:nvSpPr>
        <p:spPr bwMode="auto">
          <a:xfrm>
            <a:off x="5507038" y="2632075"/>
            <a:ext cx="238125" cy="160338"/>
          </a:xfrm>
          <a:custGeom>
            <a:avLst/>
            <a:gdLst>
              <a:gd name="T0" fmla="*/ 0 w 158"/>
              <a:gd name="T1" fmla="*/ 0 h 107"/>
              <a:gd name="T2" fmla="*/ 360022348 w 158"/>
              <a:gd name="T3" fmla="*/ 0 h 107"/>
              <a:gd name="T4" fmla="*/ 360022348 w 158"/>
              <a:gd name="T5" fmla="*/ 238627924 h 107"/>
              <a:gd name="T6" fmla="*/ 0 w 158"/>
              <a:gd name="T7" fmla="*/ 238627924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4671" name="Freeform 95"/>
          <p:cNvSpPr>
            <a:spLocks/>
          </p:cNvSpPr>
          <p:nvPr/>
        </p:nvSpPr>
        <p:spPr bwMode="auto">
          <a:xfrm>
            <a:off x="7483475" y="2632075"/>
            <a:ext cx="239713" cy="160338"/>
          </a:xfrm>
          <a:custGeom>
            <a:avLst/>
            <a:gdLst>
              <a:gd name="T0" fmla="*/ 0 w 158"/>
              <a:gd name="T1" fmla="*/ 0 h 107"/>
              <a:gd name="T2" fmla="*/ 362423253 w 158"/>
              <a:gd name="T3" fmla="*/ 0 h 107"/>
              <a:gd name="T4" fmla="*/ 362423253 w 158"/>
              <a:gd name="T5" fmla="*/ 238627924 h 107"/>
              <a:gd name="T6" fmla="*/ 0 w 158"/>
              <a:gd name="T7" fmla="*/ 238627924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4672" name="Freeform 96"/>
          <p:cNvSpPr>
            <a:spLocks/>
          </p:cNvSpPr>
          <p:nvPr/>
        </p:nvSpPr>
        <p:spPr bwMode="auto">
          <a:xfrm>
            <a:off x="5507038" y="3030538"/>
            <a:ext cx="238125" cy="158750"/>
          </a:xfrm>
          <a:custGeom>
            <a:avLst/>
            <a:gdLst>
              <a:gd name="T0" fmla="*/ 0 w 158"/>
              <a:gd name="T1" fmla="*/ 0 h 107"/>
              <a:gd name="T2" fmla="*/ 360022348 w 158"/>
              <a:gd name="T3" fmla="*/ 0 h 107"/>
              <a:gd name="T4" fmla="*/ 360022348 w 158"/>
              <a:gd name="T5" fmla="*/ 236266018 h 107"/>
              <a:gd name="T6" fmla="*/ 0 w 158"/>
              <a:gd name="T7" fmla="*/ 236266018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C06A"/>
          </a:solidFill>
          <a:ln w="12700">
            <a:solidFill>
              <a:srgbClr val="000000"/>
            </a:solidFill>
            <a:prstDash val="solid"/>
            <a:round/>
            <a:headEnd/>
            <a:tailEnd/>
          </a:ln>
        </p:spPr>
        <p:txBody>
          <a:bodyPr wrap="none" lIns="86493" tIns="43247" rIns="86493" bIns="43247" anchor="ctr"/>
          <a:lstStyle/>
          <a:p>
            <a:endParaRPr lang="en-US"/>
          </a:p>
        </p:txBody>
      </p:sp>
      <p:sp>
        <p:nvSpPr>
          <p:cNvPr id="24673" name="Freeform 97"/>
          <p:cNvSpPr>
            <a:spLocks/>
          </p:cNvSpPr>
          <p:nvPr/>
        </p:nvSpPr>
        <p:spPr bwMode="auto">
          <a:xfrm>
            <a:off x="7483475" y="3030538"/>
            <a:ext cx="239713" cy="158750"/>
          </a:xfrm>
          <a:custGeom>
            <a:avLst/>
            <a:gdLst>
              <a:gd name="T0" fmla="*/ 0 w 158"/>
              <a:gd name="T1" fmla="*/ 0 h 107"/>
              <a:gd name="T2" fmla="*/ 362423253 w 158"/>
              <a:gd name="T3" fmla="*/ 0 h 107"/>
              <a:gd name="T4" fmla="*/ 362423253 w 158"/>
              <a:gd name="T5" fmla="*/ 236266018 h 107"/>
              <a:gd name="T6" fmla="*/ 0 w 158"/>
              <a:gd name="T7" fmla="*/ 236266018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FFAF"/>
          </a:solidFill>
          <a:ln w="12700">
            <a:solidFill>
              <a:srgbClr val="000000"/>
            </a:solidFill>
            <a:prstDash val="solid"/>
            <a:round/>
            <a:headEnd/>
            <a:tailEnd/>
          </a:ln>
        </p:spPr>
        <p:txBody>
          <a:bodyPr wrap="none" lIns="86493" tIns="43247" rIns="86493" bIns="43247" anchor="ctr"/>
          <a:lstStyle/>
          <a:p>
            <a:endParaRPr lang="en-US"/>
          </a:p>
        </p:txBody>
      </p:sp>
      <p:sp>
        <p:nvSpPr>
          <p:cNvPr id="24674" name="Freeform 98"/>
          <p:cNvSpPr>
            <a:spLocks/>
          </p:cNvSpPr>
          <p:nvPr/>
        </p:nvSpPr>
        <p:spPr bwMode="auto">
          <a:xfrm>
            <a:off x="5507038" y="3427413"/>
            <a:ext cx="238125" cy="158750"/>
          </a:xfrm>
          <a:custGeom>
            <a:avLst/>
            <a:gdLst>
              <a:gd name="T0" fmla="*/ 0 w 158"/>
              <a:gd name="T1" fmla="*/ 0 h 107"/>
              <a:gd name="T2" fmla="*/ 360022348 w 158"/>
              <a:gd name="T3" fmla="*/ 0 h 107"/>
              <a:gd name="T4" fmla="*/ 360022348 w 158"/>
              <a:gd name="T5" fmla="*/ 236264535 h 107"/>
              <a:gd name="T6" fmla="*/ 0 w 158"/>
              <a:gd name="T7" fmla="*/ 236264535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4675" name="Freeform 99"/>
          <p:cNvSpPr>
            <a:spLocks/>
          </p:cNvSpPr>
          <p:nvPr/>
        </p:nvSpPr>
        <p:spPr bwMode="auto">
          <a:xfrm>
            <a:off x="7483475" y="3427413"/>
            <a:ext cx="239713" cy="158750"/>
          </a:xfrm>
          <a:custGeom>
            <a:avLst/>
            <a:gdLst>
              <a:gd name="T0" fmla="*/ 0 w 158"/>
              <a:gd name="T1" fmla="*/ 0 h 107"/>
              <a:gd name="T2" fmla="*/ 362423253 w 158"/>
              <a:gd name="T3" fmla="*/ 0 h 107"/>
              <a:gd name="T4" fmla="*/ 362423253 w 158"/>
              <a:gd name="T5" fmla="*/ 236264535 h 107"/>
              <a:gd name="T6" fmla="*/ 0 w 158"/>
              <a:gd name="T7" fmla="*/ 236264535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4676" name="Freeform 100"/>
          <p:cNvSpPr>
            <a:spLocks/>
          </p:cNvSpPr>
          <p:nvPr/>
        </p:nvSpPr>
        <p:spPr bwMode="auto">
          <a:xfrm>
            <a:off x="5507038" y="3824288"/>
            <a:ext cx="238125" cy="160337"/>
          </a:xfrm>
          <a:custGeom>
            <a:avLst/>
            <a:gdLst>
              <a:gd name="T0" fmla="*/ 0 w 158"/>
              <a:gd name="T1" fmla="*/ 0 h 107"/>
              <a:gd name="T2" fmla="*/ 360022348 w 158"/>
              <a:gd name="T3" fmla="*/ 0 h 107"/>
              <a:gd name="T4" fmla="*/ 360022348 w 158"/>
              <a:gd name="T5" fmla="*/ 238627934 h 107"/>
              <a:gd name="T6" fmla="*/ 0 w 158"/>
              <a:gd name="T7" fmla="*/ 238627934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4677" name="Freeform 101"/>
          <p:cNvSpPr>
            <a:spLocks/>
          </p:cNvSpPr>
          <p:nvPr/>
        </p:nvSpPr>
        <p:spPr bwMode="auto">
          <a:xfrm>
            <a:off x="7483475" y="3824288"/>
            <a:ext cx="239713" cy="160337"/>
          </a:xfrm>
          <a:custGeom>
            <a:avLst/>
            <a:gdLst>
              <a:gd name="T0" fmla="*/ 0 w 158"/>
              <a:gd name="T1" fmla="*/ 0 h 107"/>
              <a:gd name="T2" fmla="*/ 362423253 w 158"/>
              <a:gd name="T3" fmla="*/ 0 h 107"/>
              <a:gd name="T4" fmla="*/ 362423253 w 158"/>
              <a:gd name="T5" fmla="*/ 238627934 h 107"/>
              <a:gd name="T6" fmla="*/ 0 w 158"/>
              <a:gd name="T7" fmla="*/ 238627934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4678" name="Freeform 102"/>
          <p:cNvSpPr>
            <a:spLocks/>
          </p:cNvSpPr>
          <p:nvPr/>
        </p:nvSpPr>
        <p:spPr bwMode="auto">
          <a:xfrm>
            <a:off x="5507038" y="4222750"/>
            <a:ext cx="238125" cy="158750"/>
          </a:xfrm>
          <a:custGeom>
            <a:avLst/>
            <a:gdLst>
              <a:gd name="T0" fmla="*/ 0 w 158"/>
              <a:gd name="T1" fmla="*/ 0 h 107"/>
              <a:gd name="T2" fmla="*/ 360022348 w 158"/>
              <a:gd name="T3" fmla="*/ 0 h 107"/>
              <a:gd name="T4" fmla="*/ 360022348 w 158"/>
              <a:gd name="T5" fmla="*/ 236264535 h 107"/>
              <a:gd name="T6" fmla="*/ 0 w 158"/>
              <a:gd name="T7" fmla="*/ 236264535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C06A"/>
          </a:solidFill>
          <a:ln w="12700">
            <a:solidFill>
              <a:srgbClr val="000000"/>
            </a:solidFill>
            <a:prstDash val="solid"/>
            <a:round/>
            <a:headEnd/>
            <a:tailEnd/>
          </a:ln>
        </p:spPr>
        <p:txBody>
          <a:bodyPr wrap="none" lIns="86493" tIns="43247" rIns="86493" bIns="43247" anchor="ctr"/>
          <a:lstStyle/>
          <a:p>
            <a:endParaRPr lang="en-US"/>
          </a:p>
        </p:txBody>
      </p:sp>
      <p:sp>
        <p:nvSpPr>
          <p:cNvPr id="24679" name="Freeform 103"/>
          <p:cNvSpPr>
            <a:spLocks/>
          </p:cNvSpPr>
          <p:nvPr/>
        </p:nvSpPr>
        <p:spPr bwMode="auto">
          <a:xfrm>
            <a:off x="7483475" y="4222750"/>
            <a:ext cx="239713" cy="158750"/>
          </a:xfrm>
          <a:custGeom>
            <a:avLst/>
            <a:gdLst>
              <a:gd name="T0" fmla="*/ 0 w 158"/>
              <a:gd name="T1" fmla="*/ 0 h 107"/>
              <a:gd name="T2" fmla="*/ 362423253 w 158"/>
              <a:gd name="T3" fmla="*/ 0 h 107"/>
              <a:gd name="T4" fmla="*/ 362423253 w 158"/>
              <a:gd name="T5" fmla="*/ 236264535 h 107"/>
              <a:gd name="T6" fmla="*/ 0 w 158"/>
              <a:gd name="T7" fmla="*/ 236264535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FFAF"/>
          </a:solidFill>
          <a:ln w="12700">
            <a:solidFill>
              <a:srgbClr val="000000"/>
            </a:solidFill>
            <a:prstDash val="solid"/>
            <a:round/>
            <a:headEnd/>
            <a:tailEnd/>
          </a:ln>
        </p:spPr>
        <p:txBody>
          <a:bodyPr wrap="none" lIns="86493" tIns="43247" rIns="86493" bIns="43247" anchor="ctr"/>
          <a:lstStyle/>
          <a:p>
            <a:endParaRPr lang="en-US"/>
          </a:p>
        </p:txBody>
      </p:sp>
      <p:sp>
        <p:nvSpPr>
          <p:cNvPr id="24680" name="Freeform 104"/>
          <p:cNvSpPr>
            <a:spLocks/>
          </p:cNvSpPr>
          <p:nvPr/>
        </p:nvSpPr>
        <p:spPr bwMode="auto">
          <a:xfrm>
            <a:off x="5507038" y="4621213"/>
            <a:ext cx="238125" cy="158750"/>
          </a:xfrm>
          <a:custGeom>
            <a:avLst/>
            <a:gdLst>
              <a:gd name="T0" fmla="*/ 0 w 158"/>
              <a:gd name="T1" fmla="*/ 0 h 107"/>
              <a:gd name="T2" fmla="*/ 360022348 w 158"/>
              <a:gd name="T3" fmla="*/ 0 h 107"/>
              <a:gd name="T4" fmla="*/ 360022348 w 158"/>
              <a:gd name="T5" fmla="*/ 236264535 h 107"/>
              <a:gd name="T6" fmla="*/ 0 w 158"/>
              <a:gd name="T7" fmla="*/ 236264535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4681" name="Freeform 105"/>
          <p:cNvSpPr>
            <a:spLocks/>
          </p:cNvSpPr>
          <p:nvPr/>
        </p:nvSpPr>
        <p:spPr bwMode="auto">
          <a:xfrm>
            <a:off x="7483475" y="4621213"/>
            <a:ext cx="239713" cy="158750"/>
          </a:xfrm>
          <a:custGeom>
            <a:avLst/>
            <a:gdLst>
              <a:gd name="T0" fmla="*/ 0 w 158"/>
              <a:gd name="T1" fmla="*/ 0 h 107"/>
              <a:gd name="T2" fmla="*/ 362423253 w 158"/>
              <a:gd name="T3" fmla="*/ 0 h 107"/>
              <a:gd name="T4" fmla="*/ 362423253 w 158"/>
              <a:gd name="T5" fmla="*/ 236264535 h 107"/>
              <a:gd name="T6" fmla="*/ 0 w 158"/>
              <a:gd name="T7" fmla="*/ 236264535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4682" name="Freeform 106"/>
          <p:cNvSpPr>
            <a:spLocks/>
          </p:cNvSpPr>
          <p:nvPr/>
        </p:nvSpPr>
        <p:spPr bwMode="auto">
          <a:xfrm>
            <a:off x="5507038" y="5018088"/>
            <a:ext cx="238125" cy="160337"/>
          </a:xfrm>
          <a:custGeom>
            <a:avLst/>
            <a:gdLst>
              <a:gd name="T0" fmla="*/ 0 w 158"/>
              <a:gd name="T1" fmla="*/ 0 h 107"/>
              <a:gd name="T2" fmla="*/ 360022348 w 158"/>
              <a:gd name="T3" fmla="*/ 0 h 107"/>
              <a:gd name="T4" fmla="*/ 360022348 w 158"/>
              <a:gd name="T5" fmla="*/ 238627934 h 107"/>
              <a:gd name="T6" fmla="*/ 0 w 158"/>
              <a:gd name="T7" fmla="*/ 238627934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4683" name="Freeform 107"/>
          <p:cNvSpPr>
            <a:spLocks/>
          </p:cNvSpPr>
          <p:nvPr/>
        </p:nvSpPr>
        <p:spPr bwMode="auto">
          <a:xfrm>
            <a:off x="7483475" y="5018088"/>
            <a:ext cx="239713" cy="160337"/>
          </a:xfrm>
          <a:custGeom>
            <a:avLst/>
            <a:gdLst>
              <a:gd name="T0" fmla="*/ 0 w 158"/>
              <a:gd name="T1" fmla="*/ 0 h 107"/>
              <a:gd name="T2" fmla="*/ 362423253 w 158"/>
              <a:gd name="T3" fmla="*/ 0 h 107"/>
              <a:gd name="T4" fmla="*/ 362423253 w 158"/>
              <a:gd name="T5" fmla="*/ 238627934 h 107"/>
              <a:gd name="T6" fmla="*/ 0 w 158"/>
              <a:gd name="T7" fmla="*/ 238627934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 name="TextBox 1"/>
          <p:cNvSpPr txBox="1"/>
          <p:nvPr/>
        </p:nvSpPr>
        <p:spPr>
          <a:xfrm>
            <a:off x="688975" y="1091889"/>
            <a:ext cx="5230984" cy="646331"/>
          </a:xfrm>
          <a:prstGeom prst="rect">
            <a:avLst/>
          </a:prstGeom>
          <a:noFill/>
        </p:spPr>
        <p:txBody>
          <a:bodyPr wrap="none" rtlCol="0">
            <a:spAutoFit/>
          </a:bodyPr>
          <a:lstStyle/>
          <a:p>
            <a:r>
              <a:rPr lang="en-US" dirty="0">
                <a:hlinkClick r:id="rId2"/>
              </a:rPr>
              <a:t>https://</a:t>
            </a:r>
            <a:r>
              <a:rPr lang="en-US" dirty="0" smtClean="0">
                <a:hlinkClick r:id="rId2"/>
              </a:rPr>
              <a:t>www.youtube.com/watch?v=BIdD-31otWQ</a:t>
            </a:r>
            <a:endParaRPr lang="en-US" dirty="0" smtClean="0"/>
          </a:p>
          <a:p>
            <a:endParaRPr lang="en-US" dirty="0"/>
          </a:p>
        </p:txBody>
      </p:sp>
      <p:sp>
        <p:nvSpPr>
          <p:cNvPr id="3" name="TextBox 2"/>
          <p:cNvSpPr txBox="1"/>
          <p:nvPr/>
        </p:nvSpPr>
        <p:spPr>
          <a:xfrm>
            <a:off x="615156" y="6444560"/>
            <a:ext cx="5051447" cy="646331"/>
          </a:xfrm>
          <a:prstGeom prst="rect">
            <a:avLst/>
          </a:prstGeom>
          <a:noFill/>
        </p:spPr>
        <p:txBody>
          <a:bodyPr wrap="none" rtlCol="0">
            <a:spAutoFit/>
          </a:bodyPr>
          <a:lstStyle/>
          <a:p>
            <a:r>
              <a:rPr lang="en-US" dirty="0">
                <a:hlinkClick r:id="rId3"/>
              </a:rPr>
              <a:t>https://</a:t>
            </a:r>
            <a:r>
              <a:rPr lang="en-US" dirty="0" smtClean="0">
                <a:hlinkClick r:id="rId3"/>
              </a:rPr>
              <a:t>www.youtube.com/watch?v=Njp8bKpi-vg</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06363" y="227013"/>
            <a:ext cx="8934450" cy="700087"/>
          </a:xfrm>
        </p:spPr>
        <p:txBody>
          <a:bodyPr lIns="0" rIns="0" anchor="t" anchorCtr="1"/>
          <a:lstStyle/>
          <a:p>
            <a:r>
              <a:rPr lang="en-US" sz="2300" smtClean="0">
                <a:solidFill>
                  <a:srgbClr val="000080"/>
                </a:solidFill>
              </a:rPr>
              <a:t>Advanced Economies: Gross Debt-to-GDP Ratios, 2010 IMF Projections</a:t>
            </a:r>
          </a:p>
        </p:txBody>
      </p:sp>
      <p:sp>
        <p:nvSpPr>
          <p:cNvPr id="25603" name="Text Box 3"/>
          <p:cNvSpPr txBox="1">
            <a:spLocks noChangeArrowheads="1"/>
          </p:cNvSpPr>
          <p:nvPr/>
        </p:nvSpPr>
        <p:spPr bwMode="auto">
          <a:xfrm>
            <a:off x="52388" y="1001713"/>
            <a:ext cx="9042400" cy="261937"/>
          </a:xfrm>
          <a:prstGeom prst="rect">
            <a:avLst/>
          </a:prstGeom>
          <a:noFill/>
          <a:ln w="9525">
            <a:noFill/>
            <a:miter lim="800000"/>
            <a:headEnd/>
            <a:tailEnd/>
          </a:ln>
        </p:spPr>
        <p:txBody>
          <a:bodyPr lIns="0" tIns="0" rIns="0" bIns="0" anchorCtr="1"/>
          <a:lstStyle/>
          <a:p>
            <a:pPr algn="ctr"/>
            <a:r>
              <a:rPr lang="en-US" sz="1700">
                <a:solidFill>
                  <a:srgbClr val="FF0000"/>
                </a:solidFill>
              </a:rPr>
              <a:t>Debt-GDP ratios have been rumped up dramatically in many countries</a:t>
            </a:r>
          </a:p>
        </p:txBody>
      </p:sp>
      <p:sp>
        <p:nvSpPr>
          <p:cNvPr id="25605" name="Freeform 5"/>
          <p:cNvSpPr>
            <a:spLocks/>
          </p:cNvSpPr>
          <p:nvPr/>
        </p:nvSpPr>
        <p:spPr bwMode="auto">
          <a:xfrm>
            <a:off x="922338" y="1735138"/>
            <a:ext cx="4967287" cy="4416425"/>
          </a:xfrm>
          <a:custGeom>
            <a:avLst/>
            <a:gdLst>
              <a:gd name="T0" fmla="*/ 0 w 3285"/>
              <a:gd name="T1" fmla="*/ 2147483647 h 2967"/>
              <a:gd name="T2" fmla="*/ 2147483647 w 3285"/>
              <a:gd name="T3" fmla="*/ 2147483647 h 2967"/>
              <a:gd name="T4" fmla="*/ 2147483647 w 3285"/>
              <a:gd name="T5" fmla="*/ 0 h 2967"/>
              <a:gd name="T6" fmla="*/ 0 w 3285"/>
              <a:gd name="T7" fmla="*/ 0 h 2967"/>
              <a:gd name="T8" fmla="*/ 0 60000 65536"/>
              <a:gd name="T9" fmla="*/ 0 60000 65536"/>
              <a:gd name="T10" fmla="*/ 0 60000 65536"/>
              <a:gd name="T11" fmla="*/ 0 60000 65536"/>
              <a:gd name="T12" fmla="*/ 0 w 3285"/>
              <a:gd name="T13" fmla="*/ 0 h 2967"/>
              <a:gd name="T14" fmla="*/ 3285 w 3285"/>
              <a:gd name="T15" fmla="*/ 2967 h 2967"/>
            </a:gdLst>
            <a:ahLst/>
            <a:cxnLst>
              <a:cxn ang="T8">
                <a:pos x="T0" y="T1"/>
              </a:cxn>
              <a:cxn ang="T9">
                <a:pos x="T2" y="T3"/>
              </a:cxn>
              <a:cxn ang="T10">
                <a:pos x="T4" y="T5"/>
              </a:cxn>
              <a:cxn ang="T11">
                <a:pos x="T6" y="T7"/>
              </a:cxn>
            </a:cxnLst>
            <a:rect l="T12" t="T13" r="T14" b="T15"/>
            <a:pathLst>
              <a:path w="3285" h="2967">
                <a:moveTo>
                  <a:pt x="0" y="2967"/>
                </a:moveTo>
                <a:lnTo>
                  <a:pt x="3285" y="2967"/>
                </a:lnTo>
                <a:lnTo>
                  <a:pt x="3285" y="0"/>
                </a:lnTo>
                <a:lnTo>
                  <a:pt x="0" y="0"/>
                </a:lnTo>
                <a:close/>
              </a:path>
            </a:pathLst>
          </a:custGeom>
          <a:solidFill>
            <a:srgbClr val="FFFFFF"/>
          </a:solidFill>
          <a:ln w="12700">
            <a:solidFill>
              <a:srgbClr val="000000"/>
            </a:solidFill>
            <a:prstDash val="solid"/>
            <a:round/>
            <a:headEnd/>
            <a:tailEnd/>
          </a:ln>
        </p:spPr>
        <p:txBody>
          <a:bodyPr wrap="none" lIns="86493" tIns="43247" rIns="86493" bIns="43247" anchor="ctr"/>
          <a:lstStyle/>
          <a:p>
            <a:endParaRPr lang="en-US"/>
          </a:p>
        </p:txBody>
      </p:sp>
      <p:sp>
        <p:nvSpPr>
          <p:cNvPr id="25606" name="Freeform 6"/>
          <p:cNvSpPr>
            <a:spLocks/>
          </p:cNvSpPr>
          <p:nvPr/>
        </p:nvSpPr>
        <p:spPr bwMode="auto">
          <a:xfrm>
            <a:off x="922338" y="1735138"/>
            <a:ext cx="0" cy="4416425"/>
          </a:xfrm>
          <a:custGeom>
            <a:avLst/>
            <a:gdLst>
              <a:gd name="T0" fmla="*/ 2147483647 h 2967"/>
              <a:gd name="T1" fmla="*/ 2147483647 h 2967"/>
              <a:gd name="T2" fmla="*/ 0 h 2967"/>
              <a:gd name="T3" fmla="*/ 0 h 2967"/>
              <a:gd name="T4" fmla="*/ 0 60000 65536"/>
              <a:gd name="T5" fmla="*/ 0 60000 65536"/>
              <a:gd name="T6" fmla="*/ 0 60000 65536"/>
              <a:gd name="T7" fmla="*/ 0 60000 65536"/>
              <a:gd name="T8" fmla="*/ 0 h 2967"/>
              <a:gd name="T9" fmla="*/ 2967 h 2967"/>
            </a:gdLst>
            <a:ahLst/>
            <a:cxnLst>
              <a:cxn ang="T4">
                <a:pos x="0" y="T0"/>
              </a:cxn>
              <a:cxn ang="T5">
                <a:pos x="0" y="T1"/>
              </a:cxn>
              <a:cxn ang="T6">
                <a:pos x="0" y="T2"/>
              </a:cxn>
              <a:cxn ang="T7">
                <a:pos x="0" y="T3"/>
              </a:cxn>
            </a:cxnLst>
            <a:rect l="0" t="T8" r="0" b="T9"/>
            <a:pathLst>
              <a:path h="2967">
                <a:moveTo>
                  <a:pt x="0" y="2967"/>
                </a:moveTo>
                <a:lnTo>
                  <a:pt x="0" y="2967"/>
                </a:lnTo>
                <a:lnTo>
                  <a:pt x="0" y="0"/>
                </a:lnTo>
                <a:close/>
              </a:path>
            </a:pathLst>
          </a:custGeom>
          <a:solidFill>
            <a:srgbClr val="FFFFFF"/>
          </a:solidFill>
          <a:ln w="12700">
            <a:solidFill>
              <a:srgbClr val="000000"/>
            </a:solidFill>
            <a:prstDash val="solid"/>
            <a:round/>
            <a:headEnd/>
            <a:tailEnd/>
          </a:ln>
        </p:spPr>
        <p:txBody>
          <a:bodyPr wrap="none" lIns="86493" tIns="43247" rIns="86493" bIns="43247" anchor="ctr"/>
          <a:lstStyle/>
          <a:p>
            <a:endParaRPr lang="en-US"/>
          </a:p>
        </p:txBody>
      </p:sp>
      <p:sp>
        <p:nvSpPr>
          <p:cNvPr id="25607" name="Freeform 7"/>
          <p:cNvSpPr>
            <a:spLocks/>
          </p:cNvSpPr>
          <p:nvPr/>
        </p:nvSpPr>
        <p:spPr bwMode="auto">
          <a:xfrm>
            <a:off x="922338" y="6151563"/>
            <a:ext cx="4967287" cy="0"/>
          </a:xfrm>
          <a:custGeom>
            <a:avLst/>
            <a:gdLst>
              <a:gd name="T0" fmla="*/ 0 w 3285"/>
              <a:gd name="T1" fmla="*/ 2147483647 w 3285"/>
              <a:gd name="T2" fmla="*/ 2147483647 w 3285"/>
              <a:gd name="T3" fmla="*/ 0 w 3285"/>
              <a:gd name="T4" fmla="*/ 0 60000 65536"/>
              <a:gd name="T5" fmla="*/ 0 60000 65536"/>
              <a:gd name="T6" fmla="*/ 0 60000 65536"/>
              <a:gd name="T7" fmla="*/ 0 60000 65536"/>
              <a:gd name="T8" fmla="*/ 0 w 3285"/>
              <a:gd name="T9" fmla="*/ 3285 w 3285"/>
            </a:gdLst>
            <a:ahLst/>
            <a:cxnLst>
              <a:cxn ang="T4">
                <a:pos x="T0" y="0"/>
              </a:cxn>
              <a:cxn ang="T5">
                <a:pos x="T1" y="0"/>
              </a:cxn>
              <a:cxn ang="T6">
                <a:pos x="T2" y="0"/>
              </a:cxn>
              <a:cxn ang="T7">
                <a:pos x="T3" y="0"/>
              </a:cxn>
            </a:cxnLst>
            <a:rect l="T8" t="0" r="T9" b="0"/>
            <a:pathLst>
              <a:path w="3285">
                <a:moveTo>
                  <a:pt x="0" y="0"/>
                </a:moveTo>
                <a:lnTo>
                  <a:pt x="3285" y="0"/>
                </a:lnTo>
                <a:lnTo>
                  <a:pt x="0" y="0"/>
                </a:lnTo>
                <a:close/>
              </a:path>
            </a:pathLst>
          </a:custGeom>
          <a:solidFill>
            <a:srgbClr val="FFFFFF"/>
          </a:solidFill>
          <a:ln w="12700">
            <a:solidFill>
              <a:srgbClr val="000000"/>
            </a:solidFill>
            <a:prstDash val="solid"/>
            <a:round/>
            <a:headEnd/>
            <a:tailEnd/>
          </a:ln>
        </p:spPr>
        <p:txBody>
          <a:bodyPr wrap="none" lIns="86493" tIns="43247" rIns="86493" bIns="43247" anchor="ctr"/>
          <a:lstStyle/>
          <a:p>
            <a:endParaRPr lang="en-US"/>
          </a:p>
        </p:txBody>
      </p:sp>
      <p:sp>
        <p:nvSpPr>
          <p:cNvPr id="25608" name="Line 8"/>
          <p:cNvSpPr>
            <a:spLocks noChangeShapeType="1"/>
          </p:cNvSpPr>
          <p:nvPr/>
        </p:nvSpPr>
        <p:spPr bwMode="auto">
          <a:xfrm>
            <a:off x="922338" y="6151563"/>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09" name="Line 9"/>
          <p:cNvSpPr>
            <a:spLocks noChangeShapeType="1"/>
          </p:cNvSpPr>
          <p:nvPr/>
        </p:nvSpPr>
        <p:spPr bwMode="auto">
          <a:xfrm>
            <a:off x="922338" y="5708650"/>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0" name="Line 10"/>
          <p:cNvSpPr>
            <a:spLocks noChangeShapeType="1"/>
          </p:cNvSpPr>
          <p:nvPr/>
        </p:nvSpPr>
        <p:spPr bwMode="auto">
          <a:xfrm>
            <a:off x="922338" y="5268913"/>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1" name="Line 11"/>
          <p:cNvSpPr>
            <a:spLocks noChangeShapeType="1"/>
          </p:cNvSpPr>
          <p:nvPr/>
        </p:nvSpPr>
        <p:spPr bwMode="auto">
          <a:xfrm>
            <a:off x="922338" y="4826000"/>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2" name="Line 12"/>
          <p:cNvSpPr>
            <a:spLocks noChangeShapeType="1"/>
          </p:cNvSpPr>
          <p:nvPr/>
        </p:nvSpPr>
        <p:spPr bwMode="auto">
          <a:xfrm>
            <a:off x="922338" y="4384675"/>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3" name="Line 13"/>
          <p:cNvSpPr>
            <a:spLocks noChangeShapeType="1"/>
          </p:cNvSpPr>
          <p:nvPr/>
        </p:nvSpPr>
        <p:spPr bwMode="auto">
          <a:xfrm>
            <a:off x="922338" y="3941763"/>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4" name="Line 14"/>
          <p:cNvSpPr>
            <a:spLocks noChangeShapeType="1"/>
          </p:cNvSpPr>
          <p:nvPr/>
        </p:nvSpPr>
        <p:spPr bwMode="auto">
          <a:xfrm>
            <a:off x="922338" y="3502025"/>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5" name="Line 15"/>
          <p:cNvSpPr>
            <a:spLocks noChangeShapeType="1"/>
          </p:cNvSpPr>
          <p:nvPr/>
        </p:nvSpPr>
        <p:spPr bwMode="auto">
          <a:xfrm>
            <a:off x="922338" y="3059113"/>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6" name="Line 16"/>
          <p:cNvSpPr>
            <a:spLocks noChangeShapeType="1"/>
          </p:cNvSpPr>
          <p:nvPr/>
        </p:nvSpPr>
        <p:spPr bwMode="auto">
          <a:xfrm>
            <a:off x="922338" y="2617788"/>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7" name="Line 17"/>
          <p:cNvSpPr>
            <a:spLocks noChangeShapeType="1"/>
          </p:cNvSpPr>
          <p:nvPr/>
        </p:nvSpPr>
        <p:spPr bwMode="auto">
          <a:xfrm>
            <a:off x="922338" y="2178050"/>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8" name="Line 18"/>
          <p:cNvSpPr>
            <a:spLocks noChangeShapeType="1"/>
          </p:cNvSpPr>
          <p:nvPr/>
        </p:nvSpPr>
        <p:spPr bwMode="auto">
          <a:xfrm>
            <a:off x="922338" y="1735138"/>
            <a:ext cx="4967287" cy="0"/>
          </a:xfrm>
          <a:prstGeom prst="line">
            <a:avLst/>
          </a:prstGeom>
          <a:noFill/>
          <a:ln w="0">
            <a:solidFill>
              <a:srgbClr val="000000"/>
            </a:solidFill>
            <a:round/>
            <a:headEnd/>
            <a:tailEnd/>
          </a:ln>
        </p:spPr>
        <p:txBody>
          <a:bodyPr wrap="none" lIns="86493" tIns="43247" rIns="86493" bIns="43247" anchor="ctr"/>
          <a:lstStyle/>
          <a:p>
            <a:endParaRPr lang="en-US"/>
          </a:p>
        </p:txBody>
      </p:sp>
      <p:sp>
        <p:nvSpPr>
          <p:cNvPr id="25619" name="Freeform 19"/>
          <p:cNvSpPr>
            <a:spLocks/>
          </p:cNvSpPr>
          <p:nvPr/>
        </p:nvSpPr>
        <p:spPr bwMode="auto">
          <a:xfrm>
            <a:off x="1295400" y="2112963"/>
            <a:ext cx="263525" cy="4038600"/>
          </a:xfrm>
          <a:custGeom>
            <a:avLst/>
            <a:gdLst>
              <a:gd name="T0" fmla="*/ 0 w 174"/>
              <a:gd name="T1" fmla="*/ 2147483647 h 2713"/>
              <a:gd name="T2" fmla="*/ 398424103 w 174"/>
              <a:gd name="T3" fmla="*/ 2147483647 h 2713"/>
              <a:gd name="T4" fmla="*/ 398424103 w 174"/>
              <a:gd name="T5" fmla="*/ 0 h 2713"/>
              <a:gd name="T6" fmla="*/ 0 w 174"/>
              <a:gd name="T7" fmla="*/ 0 h 2713"/>
              <a:gd name="T8" fmla="*/ 0 60000 65536"/>
              <a:gd name="T9" fmla="*/ 0 60000 65536"/>
              <a:gd name="T10" fmla="*/ 0 60000 65536"/>
              <a:gd name="T11" fmla="*/ 0 60000 65536"/>
              <a:gd name="T12" fmla="*/ 0 w 174"/>
              <a:gd name="T13" fmla="*/ 0 h 2713"/>
              <a:gd name="T14" fmla="*/ 174 w 174"/>
              <a:gd name="T15" fmla="*/ 2713 h 2713"/>
            </a:gdLst>
            <a:ahLst/>
            <a:cxnLst>
              <a:cxn ang="T8">
                <a:pos x="T0" y="T1"/>
              </a:cxn>
              <a:cxn ang="T9">
                <a:pos x="T2" y="T3"/>
              </a:cxn>
              <a:cxn ang="T10">
                <a:pos x="T4" y="T5"/>
              </a:cxn>
              <a:cxn ang="T11">
                <a:pos x="T6" y="T7"/>
              </a:cxn>
            </a:cxnLst>
            <a:rect l="T12" t="T13" r="T14" b="T15"/>
            <a:pathLst>
              <a:path w="174" h="2713">
                <a:moveTo>
                  <a:pt x="0" y="2713"/>
                </a:moveTo>
                <a:lnTo>
                  <a:pt x="174" y="2713"/>
                </a:lnTo>
                <a:lnTo>
                  <a:pt x="174" y="0"/>
                </a:lnTo>
                <a:lnTo>
                  <a:pt x="0" y="0"/>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5620" name="Freeform 20"/>
          <p:cNvSpPr>
            <a:spLocks/>
          </p:cNvSpPr>
          <p:nvPr/>
        </p:nvSpPr>
        <p:spPr bwMode="auto">
          <a:xfrm>
            <a:off x="1295400" y="2112963"/>
            <a:ext cx="263525" cy="0"/>
          </a:xfrm>
          <a:custGeom>
            <a:avLst/>
            <a:gdLst>
              <a:gd name="T0" fmla="*/ 0 w 174"/>
              <a:gd name="T1" fmla="*/ 0 w 174"/>
              <a:gd name="T2" fmla="*/ 398424103 w 174"/>
              <a:gd name="T3" fmla="*/ 398424103 w 174"/>
              <a:gd name="T4" fmla="*/ 0 60000 65536"/>
              <a:gd name="T5" fmla="*/ 0 60000 65536"/>
              <a:gd name="T6" fmla="*/ 0 60000 65536"/>
              <a:gd name="T7" fmla="*/ 0 60000 65536"/>
              <a:gd name="T8" fmla="*/ 0 w 174"/>
              <a:gd name="T9" fmla="*/ 174 w 174"/>
            </a:gdLst>
            <a:ahLst/>
            <a:cxnLst>
              <a:cxn ang="T4">
                <a:pos x="T0" y="0"/>
              </a:cxn>
              <a:cxn ang="T5">
                <a:pos x="T1" y="0"/>
              </a:cxn>
              <a:cxn ang="T6">
                <a:pos x="T2" y="0"/>
              </a:cxn>
              <a:cxn ang="T7">
                <a:pos x="T3" y="0"/>
              </a:cxn>
            </a:cxnLst>
            <a:rect l="T8" t="0" r="T9" b="0"/>
            <a:pathLst>
              <a:path w="174">
                <a:moveTo>
                  <a:pt x="0" y="0"/>
                </a:moveTo>
                <a:lnTo>
                  <a:pt x="0" y="0"/>
                </a:lnTo>
                <a:lnTo>
                  <a:pt x="174" y="0"/>
                </a:lnTo>
                <a:close/>
              </a:path>
            </a:pathLst>
          </a:custGeom>
          <a:solidFill>
            <a:srgbClr val="001F5F"/>
          </a:solidFill>
          <a:ln w="12700">
            <a:solidFill>
              <a:srgbClr val="000000"/>
            </a:solidFill>
            <a:prstDash val="solid"/>
            <a:round/>
            <a:headEnd/>
            <a:tailEnd/>
          </a:ln>
        </p:spPr>
        <p:txBody>
          <a:bodyPr wrap="none" lIns="86493" tIns="43247" rIns="86493" bIns="43247" anchor="ctr"/>
          <a:lstStyle/>
          <a:p>
            <a:endParaRPr lang="en-US"/>
          </a:p>
        </p:txBody>
      </p:sp>
      <p:sp>
        <p:nvSpPr>
          <p:cNvPr id="25621" name="Freeform 21"/>
          <p:cNvSpPr>
            <a:spLocks/>
          </p:cNvSpPr>
          <p:nvPr/>
        </p:nvSpPr>
        <p:spPr bwMode="auto">
          <a:xfrm>
            <a:off x="1558925" y="2112963"/>
            <a:ext cx="0" cy="4038600"/>
          </a:xfrm>
          <a:custGeom>
            <a:avLst/>
            <a:gdLst>
              <a:gd name="T0" fmla="*/ 2147483647 h 2713"/>
              <a:gd name="T1" fmla="*/ 0 h 2713"/>
              <a:gd name="T2" fmla="*/ 0 h 2713"/>
              <a:gd name="T3" fmla="*/ 2147483647 h 2713"/>
              <a:gd name="T4" fmla="*/ 0 60000 65536"/>
              <a:gd name="T5" fmla="*/ 0 60000 65536"/>
              <a:gd name="T6" fmla="*/ 0 60000 65536"/>
              <a:gd name="T7" fmla="*/ 0 60000 65536"/>
              <a:gd name="T8" fmla="*/ 0 h 2713"/>
              <a:gd name="T9" fmla="*/ 2713 h 2713"/>
            </a:gdLst>
            <a:ahLst/>
            <a:cxnLst>
              <a:cxn ang="T4">
                <a:pos x="0" y="T0"/>
              </a:cxn>
              <a:cxn ang="T5">
                <a:pos x="0" y="T1"/>
              </a:cxn>
              <a:cxn ang="T6">
                <a:pos x="0" y="T2"/>
              </a:cxn>
              <a:cxn ang="T7">
                <a:pos x="0" y="T3"/>
              </a:cxn>
            </a:cxnLst>
            <a:rect l="0" t="T8" r="0" b="T9"/>
            <a:pathLst>
              <a:path h="2713">
                <a:moveTo>
                  <a:pt x="0" y="2713"/>
                </a:moveTo>
                <a:lnTo>
                  <a:pt x="0" y="0"/>
                </a:lnTo>
                <a:lnTo>
                  <a:pt x="0" y="2713"/>
                </a:lnTo>
                <a:close/>
              </a:path>
            </a:pathLst>
          </a:custGeom>
          <a:solidFill>
            <a:srgbClr val="00308F"/>
          </a:solidFill>
          <a:ln w="12700">
            <a:solidFill>
              <a:srgbClr val="000000"/>
            </a:solidFill>
            <a:prstDash val="solid"/>
            <a:round/>
            <a:headEnd/>
            <a:tailEnd/>
          </a:ln>
        </p:spPr>
        <p:txBody>
          <a:bodyPr wrap="none" lIns="86493" tIns="43247" rIns="86493" bIns="43247" anchor="ctr"/>
          <a:lstStyle/>
          <a:p>
            <a:endParaRPr lang="en-US"/>
          </a:p>
        </p:txBody>
      </p:sp>
      <p:sp>
        <p:nvSpPr>
          <p:cNvPr id="25622" name="Freeform 22"/>
          <p:cNvSpPr>
            <a:spLocks/>
          </p:cNvSpPr>
          <p:nvPr/>
        </p:nvSpPr>
        <p:spPr bwMode="auto">
          <a:xfrm>
            <a:off x="1558925" y="3833813"/>
            <a:ext cx="263525" cy="2317750"/>
          </a:xfrm>
          <a:custGeom>
            <a:avLst/>
            <a:gdLst>
              <a:gd name="T0" fmla="*/ 0 w 174"/>
              <a:gd name="T1" fmla="*/ 2147483647 h 1557"/>
              <a:gd name="T2" fmla="*/ 398424103 w 174"/>
              <a:gd name="T3" fmla="*/ 2147483647 h 1557"/>
              <a:gd name="T4" fmla="*/ 398424103 w 174"/>
              <a:gd name="T5" fmla="*/ 0 h 1557"/>
              <a:gd name="T6" fmla="*/ 0 w 174"/>
              <a:gd name="T7" fmla="*/ 0 h 1557"/>
              <a:gd name="T8" fmla="*/ 0 60000 65536"/>
              <a:gd name="T9" fmla="*/ 0 60000 65536"/>
              <a:gd name="T10" fmla="*/ 0 60000 65536"/>
              <a:gd name="T11" fmla="*/ 0 60000 65536"/>
              <a:gd name="T12" fmla="*/ 0 w 174"/>
              <a:gd name="T13" fmla="*/ 0 h 1557"/>
              <a:gd name="T14" fmla="*/ 174 w 174"/>
              <a:gd name="T15" fmla="*/ 1557 h 1557"/>
            </a:gdLst>
            <a:ahLst/>
            <a:cxnLst>
              <a:cxn ang="T8">
                <a:pos x="T0" y="T1"/>
              </a:cxn>
              <a:cxn ang="T9">
                <a:pos x="T2" y="T3"/>
              </a:cxn>
              <a:cxn ang="T10">
                <a:pos x="T4" y="T5"/>
              </a:cxn>
              <a:cxn ang="T11">
                <a:pos x="T6" y="T7"/>
              </a:cxn>
            </a:cxnLst>
            <a:rect l="T12" t="T13" r="T14" b="T15"/>
            <a:pathLst>
              <a:path w="174" h="1557">
                <a:moveTo>
                  <a:pt x="0" y="1557"/>
                </a:moveTo>
                <a:lnTo>
                  <a:pt x="174" y="1557"/>
                </a:lnTo>
                <a:lnTo>
                  <a:pt x="174" y="0"/>
                </a:lnTo>
                <a:lnTo>
                  <a:pt x="0" y="0"/>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5623" name="Freeform 23"/>
          <p:cNvSpPr>
            <a:spLocks/>
          </p:cNvSpPr>
          <p:nvPr/>
        </p:nvSpPr>
        <p:spPr bwMode="auto">
          <a:xfrm>
            <a:off x="1558925" y="3833813"/>
            <a:ext cx="263525" cy="0"/>
          </a:xfrm>
          <a:custGeom>
            <a:avLst/>
            <a:gdLst>
              <a:gd name="T0" fmla="*/ 0 w 174"/>
              <a:gd name="T1" fmla="*/ 0 w 174"/>
              <a:gd name="T2" fmla="*/ 398424103 w 174"/>
              <a:gd name="T3" fmla="*/ 398424103 w 174"/>
              <a:gd name="T4" fmla="*/ 0 60000 65536"/>
              <a:gd name="T5" fmla="*/ 0 60000 65536"/>
              <a:gd name="T6" fmla="*/ 0 60000 65536"/>
              <a:gd name="T7" fmla="*/ 0 60000 65536"/>
              <a:gd name="T8" fmla="*/ 0 w 174"/>
              <a:gd name="T9" fmla="*/ 174 w 174"/>
            </a:gdLst>
            <a:ahLst/>
            <a:cxnLst>
              <a:cxn ang="T4">
                <a:pos x="T0" y="0"/>
              </a:cxn>
              <a:cxn ang="T5">
                <a:pos x="T1" y="0"/>
              </a:cxn>
              <a:cxn ang="T6">
                <a:pos x="T2" y="0"/>
              </a:cxn>
              <a:cxn ang="T7">
                <a:pos x="T3" y="0"/>
              </a:cxn>
            </a:cxnLst>
            <a:rect l="T8" t="0" r="T9" b="0"/>
            <a:pathLst>
              <a:path w="174">
                <a:moveTo>
                  <a:pt x="0" y="0"/>
                </a:moveTo>
                <a:lnTo>
                  <a:pt x="0" y="0"/>
                </a:lnTo>
                <a:lnTo>
                  <a:pt x="174" y="0"/>
                </a:lnTo>
                <a:close/>
              </a:path>
            </a:pathLst>
          </a:custGeom>
          <a:solidFill>
            <a:srgbClr val="5F0F00"/>
          </a:solidFill>
          <a:ln w="12700">
            <a:solidFill>
              <a:srgbClr val="000000"/>
            </a:solidFill>
            <a:prstDash val="solid"/>
            <a:round/>
            <a:headEnd/>
            <a:tailEnd/>
          </a:ln>
        </p:spPr>
        <p:txBody>
          <a:bodyPr wrap="none" lIns="86493" tIns="43247" rIns="86493" bIns="43247" anchor="ctr"/>
          <a:lstStyle/>
          <a:p>
            <a:endParaRPr lang="en-US"/>
          </a:p>
        </p:txBody>
      </p:sp>
      <p:sp>
        <p:nvSpPr>
          <p:cNvPr id="25624" name="Freeform 24"/>
          <p:cNvSpPr>
            <a:spLocks/>
          </p:cNvSpPr>
          <p:nvPr/>
        </p:nvSpPr>
        <p:spPr bwMode="auto">
          <a:xfrm>
            <a:off x="1822450" y="3833813"/>
            <a:ext cx="0" cy="2317750"/>
          </a:xfrm>
          <a:custGeom>
            <a:avLst/>
            <a:gdLst>
              <a:gd name="T0" fmla="*/ 2147483647 h 1557"/>
              <a:gd name="T1" fmla="*/ 0 h 1557"/>
              <a:gd name="T2" fmla="*/ 0 h 1557"/>
              <a:gd name="T3" fmla="*/ 2147483647 h 1557"/>
              <a:gd name="T4" fmla="*/ 0 60000 65536"/>
              <a:gd name="T5" fmla="*/ 0 60000 65536"/>
              <a:gd name="T6" fmla="*/ 0 60000 65536"/>
              <a:gd name="T7" fmla="*/ 0 60000 65536"/>
              <a:gd name="T8" fmla="*/ 0 h 1557"/>
              <a:gd name="T9" fmla="*/ 1557 h 1557"/>
            </a:gdLst>
            <a:ahLst/>
            <a:cxnLst>
              <a:cxn ang="T4">
                <a:pos x="0" y="T0"/>
              </a:cxn>
              <a:cxn ang="T5">
                <a:pos x="0" y="T1"/>
              </a:cxn>
              <a:cxn ang="T6">
                <a:pos x="0" y="T2"/>
              </a:cxn>
              <a:cxn ang="T7">
                <a:pos x="0" y="T3"/>
              </a:cxn>
            </a:cxnLst>
            <a:rect l="0" t="T8" r="0" b="T9"/>
            <a:pathLst>
              <a:path h="1557">
                <a:moveTo>
                  <a:pt x="0" y="1557"/>
                </a:moveTo>
                <a:lnTo>
                  <a:pt x="0" y="0"/>
                </a:lnTo>
                <a:lnTo>
                  <a:pt x="0" y="1557"/>
                </a:lnTo>
                <a:close/>
              </a:path>
            </a:pathLst>
          </a:custGeom>
          <a:solidFill>
            <a:srgbClr val="8F1700"/>
          </a:solidFill>
          <a:ln w="12700">
            <a:solidFill>
              <a:srgbClr val="000000"/>
            </a:solidFill>
            <a:prstDash val="solid"/>
            <a:round/>
            <a:headEnd/>
            <a:tailEnd/>
          </a:ln>
        </p:spPr>
        <p:txBody>
          <a:bodyPr wrap="none" lIns="86493" tIns="43247" rIns="86493" bIns="43247" anchor="ctr"/>
          <a:lstStyle/>
          <a:p>
            <a:endParaRPr lang="en-US"/>
          </a:p>
        </p:txBody>
      </p:sp>
      <p:sp>
        <p:nvSpPr>
          <p:cNvPr id="25625" name="Freeform 25"/>
          <p:cNvSpPr>
            <a:spLocks/>
          </p:cNvSpPr>
          <p:nvPr/>
        </p:nvSpPr>
        <p:spPr bwMode="auto">
          <a:xfrm>
            <a:off x="1822450" y="3871913"/>
            <a:ext cx="263525" cy="2279650"/>
          </a:xfrm>
          <a:custGeom>
            <a:avLst/>
            <a:gdLst>
              <a:gd name="T0" fmla="*/ 0 w 175"/>
              <a:gd name="T1" fmla="*/ 2147483647 h 1531"/>
              <a:gd name="T2" fmla="*/ 398424250 w 175"/>
              <a:gd name="T3" fmla="*/ 2147483647 h 1531"/>
              <a:gd name="T4" fmla="*/ 398424250 w 175"/>
              <a:gd name="T5" fmla="*/ 0 h 1531"/>
              <a:gd name="T6" fmla="*/ 0 w 175"/>
              <a:gd name="T7" fmla="*/ 0 h 1531"/>
              <a:gd name="T8" fmla="*/ 0 60000 65536"/>
              <a:gd name="T9" fmla="*/ 0 60000 65536"/>
              <a:gd name="T10" fmla="*/ 0 60000 65536"/>
              <a:gd name="T11" fmla="*/ 0 60000 65536"/>
              <a:gd name="T12" fmla="*/ 0 w 175"/>
              <a:gd name="T13" fmla="*/ 0 h 1531"/>
              <a:gd name="T14" fmla="*/ 175 w 175"/>
              <a:gd name="T15" fmla="*/ 1531 h 1531"/>
            </a:gdLst>
            <a:ahLst/>
            <a:cxnLst>
              <a:cxn ang="T8">
                <a:pos x="T0" y="T1"/>
              </a:cxn>
              <a:cxn ang="T9">
                <a:pos x="T2" y="T3"/>
              </a:cxn>
              <a:cxn ang="T10">
                <a:pos x="T4" y="T5"/>
              </a:cxn>
              <a:cxn ang="T11">
                <a:pos x="T6" y="T7"/>
              </a:cxn>
            </a:cxnLst>
            <a:rect l="T12" t="T13" r="T14" b="T15"/>
            <a:pathLst>
              <a:path w="175" h="1531">
                <a:moveTo>
                  <a:pt x="0" y="1531"/>
                </a:moveTo>
                <a:lnTo>
                  <a:pt x="175" y="1531"/>
                </a:lnTo>
                <a:lnTo>
                  <a:pt x="175" y="0"/>
                </a:lnTo>
                <a:lnTo>
                  <a:pt x="0" y="0"/>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5626" name="Freeform 26"/>
          <p:cNvSpPr>
            <a:spLocks/>
          </p:cNvSpPr>
          <p:nvPr/>
        </p:nvSpPr>
        <p:spPr bwMode="auto">
          <a:xfrm>
            <a:off x="1822450" y="3871913"/>
            <a:ext cx="263525" cy="0"/>
          </a:xfrm>
          <a:custGeom>
            <a:avLst/>
            <a:gdLst>
              <a:gd name="T0" fmla="*/ 0 w 175"/>
              <a:gd name="T1" fmla="*/ 0 w 175"/>
              <a:gd name="T2" fmla="*/ 398424250 w 175"/>
              <a:gd name="T3" fmla="*/ 398424250 w 175"/>
              <a:gd name="T4" fmla="*/ 0 60000 65536"/>
              <a:gd name="T5" fmla="*/ 0 60000 65536"/>
              <a:gd name="T6" fmla="*/ 0 60000 65536"/>
              <a:gd name="T7" fmla="*/ 0 60000 65536"/>
              <a:gd name="T8" fmla="*/ 0 w 175"/>
              <a:gd name="T9" fmla="*/ 175 w 175"/>
            </a:gdLst>
            <a:ahLst/>
            <a:cxnLst>
              <a:cxn ang="T4">
                <a:pos x="T0" y="0"/>
              </a:cxn>
              <a:cxn ang="T5">
                <a:pos x="T1" y="0"/>
              </a:cxn>
              <a:cxn ang="T6">
                <a:pos x="T2" y="0"/>
              </a:cxn>
              <a:cxn ang="T7">
                <a:pos x="T3" y="0"/>
              </a:cxn>
            </a:cxnLst>
            <a:rect l="T8" t="0" r="T9" b="0"/>
            <a:pathLst>
              <a:path w="175">
                <a:moveTo>
                  <a:pt x="0" y="0"/>
                </a:moveTo>
                <a:lnTo>
                  <a:pt x="0" y="0"/>
                </a:lnTo>
                <a:lnTo>
                  <a:pt x="175" y="0"/>
                </a:lnTo>
                <a:close/>
              </a:path>
            </a:pathLst>
          </a:custGeom>
          <a:solidFill>
            <a:srgbClr val="7F3F00"/>
          </a:solidFill>
          <a:ln w="12700">
            <a:solidFill>
              <a:srgbClr val="000000"/>
            </a:solidFill>
            <a:prstDash val="solid"/>
            <a:round/>
            <a:headEnd/>
            <a:tailEnd/>
          </a:ln>
        </p:spPr>
        <p:txBody>
          <a:bodyPr wrap="none" lIns="86493" tIns="43247" rIns="86493" bIns="43247" anchor="ctr"/>
          <a:lstStyle/>
          <a:p>
            <a:endParaRPr lang="en-US"/>
          </a:p>
        </p:txBody>
      </p:sp>
      <p:sp>
        <p:nvSpPr>
          <p:cNvPr id="25627" name="Freeform 27"/>
          <p:cNvSpPr>
            <a:spLocks/>
          </p:cNvSpPr>
          <p:nvPr/>
        </p:nvSpPr>
        <p:spPr bwMode="auto">
          <a:xfrm>
            <a:off x="2085975" y="3871913"/>
            <a:ext cx="0" cy="2279650"/>
          </a:xfrm>
          <a:custGeom>
            <a:avLst/>
            <a:gdLst>
              <a:gd name="T0" fmla="*/ 2147483647 h 1531"/>
              <a:gd name="T1" fmla="*/ 0 h 1531"/>
              <a:gd name="T2" fmla="*/ 0 h 1531"/>
              <a:gd name="T3" fmla="*/ 2147483647 h 1531"/>
              <a:gd name="T4" fmla="*/ 0 60000 65536"/>
              <a:gd name="T5" fmla="*/ 0 60000 65536"/>
              <a:gd name="T6" fmla="*/ 0 60000 65536"/>
              <a:gd name="T7" fmla="*/ 0 60000 65536"/>
              <a:gd name="T8" fmla="*/ 0 h 1531"/>
              <a:gd name="T9" fmla="*/ 1531 h 1531"/>
            </a:gdLst>
            <a:ahLst/>
            <a:cxnLst>
              <a:cxn ang="T4">
                <a:pos x="0" y="T0"/>
              </a:cxn>
              <a:cxn ang="T5">
                <a:pos x="0" y="T1"/>
              </a:cxn>
              <a:cxn ang="T6">
                <a:pos x="0" y="T2"/>
              </a:cxn>
              <a:cxn ang="T7">
                <a:pos x="0" y="T3"/>
              </a:cxn>
            </a:cxnLst>
            <a:rect l="0" t="T8" r="0" b="T9"/>
            <a:pathLst>
              <a:path h="1531">
                <a:moveTo>
                  <a:pt x="0" y="1531"/>
                </a:moveTo>
                <a:lnTo>
                  <a:pt x="0" y="0"/>
                </a:lnTo>
                <a:lnTo>
                  <a:pt x="0" y="1531"/>
                </a:lnTo>
                <a:close/>
              </a:path>
            </a:pathLst>
          </a:custGeom>
          <a:solidFill>
            <a:srgbClr val="BF5F00"/>
          </a:solidFill>
          <a:ln w="12700">
            <a:solidFill>
              <a:srgbClr val="000000"/>
            </a:solidFill>
            <a:prstDash val="solid"/>
            <a:round/>
            <a:headEnd/>
            <a:tailEnd/>
          </a:ln>
        </p:spPr>
        <p:txBody>
          <a:bodyPr wrap="none" lIns="86493" tIns="43247" rIns="86493" bIns="43247" anchor="ctr"/>
          <a:lstStyle/>
          <a:p>
            <a:endParaRPr lang="en-US"/>
          </a:p>
        </p:txBody>
      </p:sp>
      <p:sp>
        <p:nvSpPr>
          <p:cNvPr id="25628" name="Freeform 28"/>
          <p:cNvSpPr>
            <a:spLocks/>
          </p:cNvSpPr>
          <p:nvPr/>
        </p:nvSpPr>
        <p:spPr bwMode="auto">
          <a:xfrm>
            <a:off x="2085975" y="4073525"/>
            <a:ext cx="265113" cy="2078038"/>
          </a:xfrm>
          <a:custGeom>
            <a:avLst/>
            <a:gdLst>
              <a:gd name="T0" fmla="*/ 0 w 175"/>
              <a:gd name="T1" fmla="*/ 2147483647 h 1396"/>
              <a:gd name="T2" fmla="*/ 400826667 w 175"/>
              <a:gd name="T3" fmla="*/ 2147483647 h 1396"/>
              <a:gd name="T4" fmla="*/ 400826667 w 175"/>
              <a:gd name="T5" fmla="*/ 0 h 1396"/>
              <a:gd name="T6" fmla="*/ 0 w 175"/>
              <a:gd name="T7" fmla="*/ 0 h 1396"/>
              <a:gd name="T8" fmla="*/ 0 60000 65536"/>
              <a:gd name="T9" fmla="*/ 0 60000 65536"/>
              <a:gd name="T10" fmla="*/ 0 60000 65536"/>
              <a:gd name="T11" fmla="*/ 0 60000 65536"/>
              <a:gd name="T12" fmla="*/ 0 w 175"/>
              <a:gd name="T13" fmla="*/ 0 h 1396"/>
              <a:gd name="T14" fmla="*/ 175 w 175"/>
              <a:gd name="T15" fmla="*/ 1396 h 1396"/>
            </a:gdLst>
            <a:ahLst/>
            <a:cxnLst>
              <a:cxn ang="T8">
                <a:pos x="T0" y="T1"/>
              </a:cxn>
              <a:cxn ang="T9">
                <a:pos x="T2" y="T3"/>
              </a:cxn>
              <a:cxn ang="T10">
                <a:pos x="T4" y="T5"/>
              </a:cxn>
              <a:cxn ang="T11">
                <a:pos x="T6" y="T7"/>
              </a:cxn>
            </a:cxnLst>
            <a:rect l="T12" t="T13" r="T14" b="T15"/>
            <a:pathLst>
              <a:path w="175" h="1396">
                <a:moveTo>
                  <a:pt x="0" y="1396"/>
                </a:moveTo>
                <a:lnTo>
                  <a:pt x="175" y="1396"/>
                </a:lnTo>
                <a:lnTo>
                  <a:pt x="175" y="0"/>
                </a:lnTo>
                <a:lnTo>
                  <a:pt x="0" y="0"/>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5629" name="Freeform 29"/>
          <p:cNvSpPr>
            <a:spLocks/>
          </p:cNvSpPr>
          <p:nvPr/>
        </p:nvSpPr>
        <p:spPr bwMode="auto">
          <a:xfrm>
            <a:off x="2085975" y="4073525"/>
            <a:ext cx="265113" cy="0"/>
          </a:xfrm>
          <a:custGeom>
            <a:avLst/>
            <a:gdLst>
              <a:gd name="T0" fmla="*/ 0 w 175"/>
              <a:gd name="T1" fmla="*/ 0 w 175"/>
              <a:gd name="T2" fmla="*/ 400826667 w 175"/>
              <a:gd name="T3" fmla="*/ 400826667 w 175"/>
              <a:gd name="T4" fmla="*/ 0 60000 65536"/>
              <a:gd name="T5" fmla="*/ 0 60000 65536"/>
              <a:gd name="T6" fmla="*/ 0 60000 65536"/>
              <a:gd name="T7" fmla="*/ 0 60000 65536"/>
              <a:gd name="T8" fmla="*/ 0 w 175"/>
              <a:gd name="T9" fmla="*/ 175 w 175"/>
            </a:gdLst>
            <a:ahLst/>
            <a:cxnLst>
              <a:cxn ang="T4">
                <a:pos x="T0" y="0"/>
              </a:cxn>
              <a:cxn ang="T5">
                <a:pos x="T1" y="0"/>
              </a:cxn>
              <a:cxn ang="T6">
                <a:pos x="T2" y="0"/>
              </a:cxn>
              <a:cxn ang="T7">
                <a:pos x="T3" y="0"/>
              </a:cxn>
            </a:cxnLst>
            <a:rect l="T8" t="0" r="T9" b="0"/>
            <a:pathLst>
              <a:path w="175">
                <a:moveTo>
                  <a:pt x="0" y="0"/>
                </a:moveTo>
                <a:lnTo>
                  <a:pt x="0" y="0"/>
                </a:lnTo>
                <a:lnTo>
                  <a:pt x="175" y="0"/>
                </a:lnTo>
                <a:close/>
              </a:path>
            </a:pathLst>
          </a:custGeom>
          <a:solidFill>
            <a:srgbClr val="004040"/>
          </a:solidFill>
          <a:ln w="12700">
            <a:solidFill>
              <a:srgbClr val="000000"/>
            </a:solidFill>
            <a:prstDash val="solid"/>
            <a:round/>
            <a:headEnd/>
            <a:tailEnd/>
          </a:ln>
        </p:spPr>
        <p:txBody>
          <a:bodyPr wrap="none" lIns="86493" tIns="43247" rIns="86493" bIns="43247" anchor="ctr"/>
          <a:lstStyle/>
          <a:p>
            <a:endParaRPr lang="en-US"/>
          </a:p>
        </p:txBody>
      </p:sp>
      <p:sp>
        <p:nvSpPr>
          <p:cNvPr id="25630" name="Freeform 30"/>
          <p:cNvSpPr>
            <a:spLocks/>
          </p:cNvSpPr>
          <p:nvPr/>
        </p:nvSpPr>
        <p:spPr bwMode="auto">
          <a:xfrm>
            <a:off x="2351088" y="4073525"/>
            <a:ext cx="0" cy="2078038"/>
          </a:xfrm>
          <a:custGeom>
            <a:avLst/>
            <a:gdLst>
              <a:gd name="T0" fmla="*/ 2147483647 h 1396"/>
              <a:gd name="T1" fmla="*/ 0 h 1396"/>
              <a:gd name="T2" fmla="*/ 0 h 1396"/>
              <a:gd name="T3" fmla="*/ 2147483647 h 1396"/>
              <a:gd name="T4" fmla="*/ 0 60000 65536"/>
              <a:gd name="T5" fmla="*/ 0 60000 65536"/>
              <a:gd name="T6" fmla="*/ 0 60000 65536"/>
              <a:gd name="T7" fmla="*/ 0 60000 65536"/>
              <a:gd name="T8" fmla="*/ 0 h 1396"/>
              <a:gd name="T9" fmla="*/ 1396 h 1396"/>
            </a:gdLst>
            <a:ahLst/>
            <a:cxnLst>
              <a:cxn ang="T4">
                <a:pos x="0" y="T0"/>
              </a:cxn>
              <a:cxn ang="T5">
                <a:pos x="0" y="T1"/>
              </a:cxn>
              <a:cxn ang="T6">
                <a:pos x="0" y="T2"/>
              </a:cxn>
              <a:cxn ang="T7">
                <a:pos x="0" y="T3"/>
              </a:cxn>
            </a:cxnLst>
            <a:rect l="0" t="T8" r="0" b="T9"/>
            <a:pathLst>
              <a:path h="1396">
                <a:moveTo>
                  <a:pt x="0" y="1396"/>
                </a:moveTo>
                <a:lnTo>
                  <a:pt x="0" y="0"/>
                </a:lnTo>
                <a:lnTo>
                  <a:pt x="0" y="1396"/>
                </a:lnTo>
                <a:close/>
              </a:path>
            </a:pathLst>
          </a:custGeom>
          <a:solidFill>
            <a:srgbClr val="006060"/>
          </a:solidFill>
          <a:ln w="12700">
            <a:solidFill>
              <a:srgbClr val="000000"/>
            </a:solidFill>
            <a:prstDash val="solid"/>
            <a:round/>
            <a:headEnd/>
            <a:tailEnd/>
          </a:ln>
        </p:spPr>
        <p:txBody>
          <a:bodyPr wrap="none" lIns="86493" tIns="43247" rIns="86493" bIns="43247" anchor="ctr"/>
          <a:lstStyle/>
          <a:p>
            <a:endParaRPr lang="en-US"/>
          </a:p>
        </p:txBody>
      </p:sp>
      <p:sp>
        <p:nvSpPr>
          <p:cNvPr id="25631" name="Freeform 31"/>
          <p:cNvSpPr>
            <a:spLocks/>
          </p:cNvSpPr>
          <p:nvPr/>
        </p:nvSpPr>
        <p:spPr bwMode="auto">
          <a:xfrm>
            <a:off x="2351088" y="4368800"/>
            <a:ext cx="263525" cy="1782763"/>
          </a:xfrm>
          <a:custGeom>
            <a:avLst/>
            <a:gdLst>
              <a:gd name="T0" fmla="*/ 0 w 174"/>
              <a:gd name="T1" fmla="*/ 2147483647 h 1198"/>
              <a:gd name="T2" fmla="*/ 398424103 w 174"/>
              <a:gd name="T3" fmla="*/ 2147483647 h 1198"/>
              <a:gd name="T4" fmla="*/ 398424103 w 174"/>
              <a:gd name="T5" fmla="*/ 0 h 1198"/>
              <a:gd name="T6" fmla="*/ 0 w 174"/>
              <a:gd name="T7" fmla="*/ 0 h 1198"/>
              <a:gd name="T8" fmla="*/ 0 60000 65536"/>
              <a:gd name="T9" fmla="*/ 0 60000 65536"/>
              <a:gd name="T10" fmla="*/ 0 60000 65536"/>
              <a:gd name="T11" fmla="*/ 0 60000 65536"/>
              <a:gd name="T12" fmla="*/ 0 w 174"/>
              <a:gd name="T13" fmla="*/ 0 h 1198"/>
              <a:gd name="T14" fmla="*/ 174 w 174"/>
              <a:gd name="T15" fmla="*/ 1198 h 1198"/>
            </a:gdLst>
            <a:ahLst/>
            <a:cxnLst>
              <a:cxn ang="T8">
                <a:pos x="T0" y="T1"/>
              </a:cxn>
              <a:cxn ang="T9">
                <a:pos x="T2" y="T3"/>
              </a:cxn>
              <a:cxn ang="T10">
                <a:pos x="T4" y="T5"/>
              </a:cxn>
              <a:cxn ang="T11">
                <a:pos x="T6" y="T7"/>
              </a:cxn>
            </a:cxnLst>
            <a:rect l="T12" t="T13" r="T14" b="T15"/>
            <a:pathLst>
              <a:path w="174" h="1198">
                <a:moveTo>
                  <a:pt x="0" y="1198"/>
                </a:moveTo>
                <a:lnTo>
                  <a:pt x="174" y="1198"/>
                </a:lnTo>
                <a:lnTo>
                  <a:pt x="174" y="0"/>
                </a:lnTo>
                <a:lnTo>
                  <a:pt x="0" y="0"/>
                </a:lnTo>
                <a:close/>
              </a:path>
            </a:pathLst>
          </a:custGeom>
          <a:solidFill>
            <a:srgbClr val="FFC06A"/>
          </a:solidFill>
          <a:ln w="12700">
            <a:solidFill>
              <a:srgbClr val="000000"/>
            </a:solidFill>
            <a:prstDash val="solid"/>
            <a:round/>
            <a:headEnd/>
            <a:tailEnd/>
          </a:ln>
        </p:spPr>
        <p:txBody>
          <a:bodyPr wrap="none" lIns="86493" tIns="43247" rIns="86493" bIns="43247" anchor="ctr"/>
          <a:lstStyle/>
          <a:p>
            <a:endParaRPr lang="en-US"/>
          </a:p>
        </p:txBody>
      </p:sp>
      <p:sp>
        <p:nvSpPr>
          <p:cNvPr id="25632" name="Freeform 32"/>
          <p:cNvSpPr>
            <a:spLocks/>
          </p:cNvSpPr>
          <p:nvPr/>
        </p:nvSpPr>
        <p:spPr bwMode="auto">
          <a:xfrm>
            <a:off x="2351088" y="4368800"/>
            <a:ext cx="263525" cy="0"/>
          </a:xfrm>
          <a:custGeom>
            <a:avLst/>
            <a:gdLst>
              <a:gd name="T0" fmla="*/ 0 w 174"/>
              <a:gd name="T1" fmla="*/ 0 w 174"/>
              <a:gd name="T2" fmla="*/ 398424103 w 174"/>
              <a:gd name="T3" fmla="*/ 398424103 w 174"/>
              <a:gd name="T4" fmla="*/ 0 60000 65536"/>
              <a:gd name="T5" fmla="*/ 0 60000 65536"/>
              <a:gd name="T6" fmla="*/ 0 60000 65536"/>
              <a:gd name="T7" fmla="*/ 0 60000 65536"/>
              <a:gd name="T8" fmla="*/ 0 w 174"/>
              <a:gd name="T9" fmla="*/ 174 w 174"/>
            </a:gdLst>
            <a:ahLst/>
            <a:cxnLst>
              <a:cxn ang="T4">
                <a:pos x="T0" y="0"/>
              </a:cxn>
              <a:cxn ang="T5">
                <a:pos x="T1" y="0"/>
              </a:cxn>
              <a:cxn ang="T6">
                <a:pos x="T2" y="0"/>
              </a:cxn>
              <a:cxn ang="T7">
                <a:pos x="T3" y="0"/>
              </a:cxn>
            </a:cxnLst>
            <a:rect l="T8" t="0" r="T9" b="0"/>
            <a:pathLst>
              <a:path w="174">
                <a:moveTo>
                  <a:pt x="0" y="0"/>
                </a:moveTo>
                <a:lnTo>
                  <a:pt x="0" y="0"/>
                </a:lnTo>
                <a:lnTo>
                  <a:pt x="174" y="0"/>
                </a:lnTo>
                <a:close/>
              </a:path>
            </a:pathLst>
          </a:custGeom>
          <a:solidFill>
            <a:srgbClr val="7F5F34"/>
          </a:solidFill>
          <a:ln w="12700">
            <a:solidFill>
              <a:srgbClr val="000000"/>
            </a:solidFill>
            <a:prstDash val="solid"/>
            <a:round/>
            <a:headEnd/>
            <a:tailEnd/>
          </a:ln>
        </p:spPr>
        <p:txBody>
          <a:bodyPr wrap="none" lIns="86493" tIns="43247" rIns="86493" bIns="43247" anchor="ctr"/>
          <a:lstStyle/>
          <a:p>
            <a:endParaRPr lang="en-US"/>
          </a:p>
        </p:txBody>
      </p:sp>
      <p:sp>
        <p:nvSpPr>
          <p:cNvPr id="25633" name="Freeform 33"/>
          <p:cNvSpPr>
            <a:spLocks/>
          </p:cNvSpPr>
          <p:nvPr/>
        </p:nvSpPr>
        <p:spPr bwMode="auto">
          <a:xfrm>
            <a:off x="2614613" y="4368800"/>
            <a:ext cx="0" cy="1782763"/>
          </a:xfrm>
          <a:custGeom>
            <a:avLst/>
            <a:gdLst>
              <a:gd name="T0" fmla="*/ 2147483647 h 1198"/>
              <a:gd name="T1" fmla="*/ 0 h 1198"/>
              <a:gd name="T2" fmla="*/ 0 h 1198"/>
              <a:gd name="T3" fmla="*/ 2147483647 h 1198"/>
              <a:gd name="T4" fmla="*/ 0 60000 65536"/>
              <a:gd name="T5" fmla="*/ 0 60000 65536"/>
              <a:gd name="T6" fmla="*/ 0 60000 65536"/>
              <a:gd name="T7" fmla="*/ 0 60000 65536"/>
              <a:gd name="T8" fmla="*/ 0 h 1198"/>
              <a:gd name="T9" fmla="*/ 1198 h 1198"/>
            </a:gdLst>
            <a:ahLst/>
            <a:cxnLst>
              <a:cxn ang="T4">
                <a:pos x="0" y="T0"/>
              </a:cxn>
              <a:cxn ang="T5">
                <a:pos x="0" y="T1"/>
              </a:cxn>
              <a:cxn ang="T6">
                <a:pos x="0" y="T2"/>
              </a:cxn>
              <a:cxn ang="T7">
                <a:pos x="0" y="T3"/>
              </a:cxn>
            </a:cxnLst>
            <a:rect l="0" t="T8" r="0" b="T9"/>
            <a:pathLst>
              <a:path h="1198">
                <a:moveTo>
                  <a:pt x="0" y="1198"/>
                </a:moveTo>
                <a:lnTo>
                  <a:pt x="0" y="0"/>
                </a:lnTo>
                <a:lnTo>
                  <a:pt x="0" y="1198"/>
                </a:lnTo>
                <a:close/>
              </a:path>
            </a:pathLst>
          </a:custGeom>
          <a:solidFill>
            <a:srgbClr val="BF8F4F"/>
          </a:solidFill>
          <a:ln w="12700">
            <a:solidFill>
              <a:srgbClr val="000000"/>
            </a:solidFill>
            <a:prstDash val="solid"/>
            <a:round/>
            <a:headEnd/>
            <a:tailEnd/>
          </a:ln>
        </p:spPr>
        <p:txBody>
          <a:bodyPr wrap="none" lIns="86493" tIns="43247" rIns="86493" bIns="43247" anchor="ctr"/>
          <a:lstStyle/>
          <a:p>
            <a:endParaRPr lang="en-US"/>
          </a:p>
        </p:txBody>
      </p:sp>
      <p:sp>
        <p:nvSpPr>
          <p:cNvPr id="25634" name="Freeform 34"/>
          <p:cNvSpPr>
            <a:spLocks/>
          </p:cNvSpPr>
          <p:nvPr/>
        </p:nvSpPr>
        <p:spPr bwMode="auto">
          <a:xfrm>
            <a:off x="2614613" y="4529138"/>
            <a:ext cx="263525" cy="1622425"/>
          </a:xfrm>
          <a:custGeom>
            <a:avLst/>
            <a:gdLst>
              <a:gd name="T0" fmla="*/ 0 w 175"/>
              <a:gd name="T1" fmla="*/ 2147483647 h 1090"/>
              <a:gd name="T2" fmla="*/ 398424250 w 175"/>
              <a:gd name="T3" fmla="*/ 2147483647 h 1090"/>
              <a:gd name="T4" fmla="*/ 398424250 w 175"/>
              <a:gd name="T5" fmla="*/ 0 h 1090"/>
              <a:gd name="T6" fmla="*/ 0 w 175"/>
              <a:gd name="T7" fmla="*/ 0 h 1090"/>
              <a:gd name="T8" fmla="*/ 0 60000 65536"/>
              <a:gd name="T9" fmla="*/ 0 60000 65536"/>
              <a:gd name="T10" fmla="*/ 0 60000 65536"/>
              <a:gd name="T11" fmla="*/ 0 60000 65536"/>
              <a:gd name="T12" fmla="*/ 0 w 175"/>
              <a:gd name="T13" fmla="*/ 0 h 1090"/>
              <a:gd name="T14" fmla="*/ 175 w 175"/>
              <a:gd name="T15" fmla="*/ 1090 h 1090"/>
            </a:gdLst>
            <a:ahLst/>
            <a:cxnLst>
              <a:cxn ang="T8">
                <a:pos x="T0" y="T1"/>
              </a:cxn>
              <a:cxn ang="T9">
                <a:pos x="T2" y="T3"/>
              </a:cxn>
              <a:cxn ang="T10">
                <a:pos x="T4" y="T5"/>
              </a:cxn>
              <a:cxn ang="T11">
                <a:pos x="T6" y="T7"/>
              </a:cxn>
            </a:cxnLst>
            <a:rect l="T12" t="T13" r="T14" b="T15"/>
            <a:pathLst>
              <a:path w="175" h="1090">
                <a:moveTo>
                  <a:pt x="0" y="1090"/>
                </a:moveTo>
                <a:lnTo>
                  <a:pt x="175" y="1090"/>
                </a:lnTo>
                <a:lnTo>
                  <a:pt x="175" y="0"/>
                </a:lnTo>
                <a:lnTo>
                  <a:pt x="0" y="0"/>
                </a:lnTo>
                <a:close/>
              </a:path>
            </a:pathLst>
          </a:custGeom>
          <a:solidFill>
            <a:srgbClr val="FFFFAF"/>
          </a:solidFill>
          <a:ln w="12700">
            <a:solidFill>
              <a:srgbClr val="000000"/>
            </a:solidFill>
            <a:prstDash val="solid"/>
            <a:round/>
            <a:headEnd/>
            <a:tailEnd/>
          </a:ln>
        </p:spPr>
        <p:txBody>
          <a:bodyPr wrap="none" lIns="86493" tIns="43247" rIns="86493" bIns="43247" anchor="ctr"/>
          <a:lstStyle/>
          <a:p>
            <a:endParaRPr lang="en-US"/>
          </a:p>
        </p:txBody>
      </p:sp>
      <p:sp>
        <p:nvSpPr>
          <p:cNvPr id="25635" name="Freeform 35"/>
          <p:cNvSpPr>
            <a:spLocks/>
          </p:cNvSpPr>
          <p:nvPr/>
        </p:nvSpPr>
        <p:spPr bwMode="auto">
          <a:xfrm>
            <a:off x="2614613" y="4529138"/>
            <a:ext cx="263525" cy="0"/>
          </a:xfrm>
          <a:custGeom>
            <a:avLst/>
            <a:gdLst>
              <a:gd name="T0" fmla="*/ 0 w 175"/>
              <a:gd name="T1" fmla="*/ 0 w 175"/>
              <a:gd name="T2" fmla="*/ 398424250 w 175"/>
              <a:gd name="T3" fmla="*/ 398424250 w 175"/>
              <a:gd name="T4" fmla="*/ 0 60000 65536"/>
              <a:gd name="T5" fmla="*/ 0 60000 65536"/>
              <a:gd name="T6" fmla="*/ 0 60000 65536"/>
              <a:gd name="T7" fmla="*/ 0 60000 65536"/>
              <a:gd name="T8" fmla="*/ 0 w 175"/>
              <a:gd name="T9" fmla="*/ 175 w 175"/>
            </a:gdLst>
            <a:ahLst/>
            <a:cxnLst>
              <a:cxn ang="T4">
                <a:pos x="T0" y="0"/>
              </a:cxn>
              <a:cxn ang="T5">
                <a:pos x="T1" y="0"/>
              </a:cxn>
              <a:cxn ang="T6">
                <a:pos x="T2" y="0"/>
              </a:cxn>
              <a:cxn ang="T7">
                <a:pos x="T3" y="0"/>
              </a:cxn>
            </a:cxnLst>
            <a:rect l="T8" t="0" r="T9" b="0"/>
            <a:pathLst>
              <a:path w="175">
                <a:moveTo>
                  <a:pt x="0" y="0"/>
                </a:moveTo>
                <a:lnTo>
                  <a:pt x="0" y="0"/>
                </a:lnTo>
                <a:lnTo>
                  <a:pt x="175" y="0"/>
                </a:lnTo>
                <a:close/>
              </a:path>
            </a:pathLst>
          </a:custGeom>
          <a:solidFill>
            <a:srgbClr val="7F7F57"/>
          </a:solidFill>
          <a:ln w="12700">
            <a:solidFill>
              <a:srgbClr val="000000"/>
            </a:solidFill>
            <a:prstDash val="solid"/>
            <a:round/>
            <a:headEnd/>
            <a:tailEnd/>
          </a:ln>
        </p:spPr>
        <p:txBody>
          <a:bodyPr wrap="none" lIns="86493" tIns="43247" rIns="86493" bIns="43247" anchor="ctr"/>
          <a:lstStyle/>
          <a:p>
            <a:endParaRPr lang="en-US"/>
          </a:p>
        </p:txBody>
      </p:sp>
      <p:sp>
        <p:nvSpPr>
          <p:cNvPr id="25636" name="Freeform 36"/>
          <p:cNvSpPr>
            <a:spLocks/>
          </p:cNvSpPr>
          <p:nvPr/>
        </p:nvSpPr>
        <p:spPr bwMode="auto">
          <a:xfrm>
            <a:off x="2878138" y="4529138"/>
            <a:ext cx="0" cy="1622425"/>
          </a:xfrm>
          <a:custGeom>
            <a:avLst/>
            <a:gdLst>
              <a:gd name="T0" fmla="*/ 2147483647 h 1090"/>
              <a:gd name="T1" fmla="*/ 0 h 1090"/>
              <a:gd name="T2" fmla="*/ 0 h 1090"/>
              <a:gd name="T3" fmla="*/ 2147483647 h 1090"/>
              <a:gd name="T4" fmla="*/ 0 60000 65536"/>
              <a:gd name="T5" fmla="*/ 0 60000 65536"/>
              <a:gd name="T6" fmla="*/ 0 60000 65536"/>
              <a:gd name="T7" fmla="*/ 0 60000 65536"/>
              <a:gd name="T8" fmla="*/ 0 h 1090"/>
              <a:gd name="T9" fmla="*/ 1090 h 1090"/>
            </a:gdLst>
            <a:ahLst/>
            <a:cxnLst>
              <a:cxn ang="T4">
                <a:pos x="0" y="T0"/>
              </a:cxn>
              <a:cxn ang="T5">
                <a:pos x="0" y="T1"/>
              </a:cxn>
              <a:cxn ang="T6">
                <a:pos x="0" y="T2"/>
              </a:cxn>
              <a:cxn ang="T7">
                <a:pos x="0" y="T3"/>
              </a:cxn>
            </a:cxnLst>
            <a:rect l="0" t="T8" r="0" b="T9"/>
            <a:pathLst>
              <a:path h="1090">
                <a:moveTo>
                  <a:pt x="0" y="1090"/>
                </a:moveTo>
                <a:lnTo>
                  <a:pt x="0" y="0"/>
                </a:lnTo>
                <a:lnTo>
                  <a:pt x="0" y="1090"/>
                </a:lnTo>
                <a:close/>
              </a:path>
            </a:pathLst>
          </a:custGeom>
          <a:solidFill>
            <a:srgbClr val="BFBF83"/>
          </a:solidFill>
          <a:ln w="12700">
            <a:solidFill>
              <a:srgbClr val="000000"/>
            </a:solidFill>
            <a:prstDash val="solid"/>
            <a:round/>
            <a:headEnd/>
            <a:tailEnd/>
          </a:ln>
        </p:spPr>
        <p:txBody>
          <a:bodyPr wrap="none" lIns="86493" tIns="43247" rIns="86493" bIns="43247" anchor="ctr"/>
          <a:lstStyle/>
          <a:p>
            <a:endParaRPr lang="en-US"/>
          </a:p>
        </p:txBody>
      </p:sp>
      <p:sp>
        <p:nvSpPr>
          <p:cNvPr id="25637" name="Freeform 37"/>
          <p:cNvSpPr>
            <a:spLocks/>
          </p:cNvSpPr>
          <p:nvPr/>
        </p:nvSpPr>
        <p:spPr bwMode="auto">
          <a:xfrm>
            <a:off x="2878138" y="4651375"/>
            <a:ext cx="263525" cy="1500188"/>
          </a:xfrm>
          <a:custGeom>
            <a:avLst/>
            <a:gdLst>
              <a:gd name="T0" fmla="*/ 0 w 174"/>
              <a:gd name="T1" fmla="*/ 2147483647 h 1008"/>
              <a:gd name="T2" fmla="*/ 398424103 w 174"/>
              <a:gd name="T3" fmla="*/ 2147483647 h 1008"/>
              <a:gd name="T4" fmla="*/ 398424103 w 174"/>
              <a:gd name="T5" fmla="*/ 0 h 1008"/>
              <a:gd name="T6" fmla="*/ 0 w 174"/>
              <a:gd name="T7" fmla="*/ 0 h 1008"/>
              <a:gd name="T8" fmla="*/ 0 60000 65536"/>
              <a:gd name="T9" fmla="*/ 0 60000 65536"/>
              <a:gd name="T10" fmla="*/ 0 60000 65536"/>
              <a:gd name="T11" fmla="*/ 0 60000 65536"/>
              <a:gd name="T12" fmla="*/ 0 w 174"/>
              <a:gd name="T13" fmla="*/ 0 h 1008"/>
              <a:gd name="T14" fmla="*/ 174 w 174"/>
              <a:gd name="T15" fmla="*/ 1008 h 1008"/>
            </a:gdLst>
            <a:ahLst/>
            <a:cxnLst>
              <a:cxn ang="T8">
                <a:pos x="T0" y="T1"/>
              </a:cxn>
              <a:cxn ang="T9">
                <a:pos x="T2" y="T3"/>
              </a:cxn>
              <a:cxn ang="T10">
                <a:pos x="T4" y="T5"/>
              </a:cxn>
              <a:cxn ang="T11">
                <a:pos x="T6" y="T7"/>
              </a:cxn>
            </a:cxnLst>
            <a:rect l="T12" t="T13" r="T14" b="T15"/>
            <a:pathLst>
              <a:path w="174" h="1008">
                <a:moveTo>
                  <a:pt x="0" y="1008"/>
                </a:moveTo>
                <a:lnTo>
                  <a:pt x="174" y="1008"/>
                </a:lnTo>
                <a:lnTo>
                  <a:pt x="174" y="0"/>
                </a:lnTo>
                <a:lnTo>
                  <a:pt x="0" y="0"/>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5638" name="Freeform 38"/>
          <p:cNvSpPr>
            <a:spLocks/>
          </p:cNvSpPr>
          <p:nvPr/>
        </p:nvSpPr>
        <p:spPr bwMode="auto">
          <a:xfrm>
            <a:off x="2878138" y="4651375"/>
            <a:ext cx="263525" cy="0"/>
          </a:xfrm>
          <a:custGeom>
            <a:avLst/>
            <a:gdLst>
              <a:gd name="T0" fmla="*/ 0 w 174"/>
              <a:gd name="T1" fmla="*/ 0 w 174"/>
              <a:gd name="T2" fmla="*/ 398424103 w 174"/>
              <a:gd name="T3" fmla="*/ 398424103 w 174"/>
              <a:gd name="T4" fmla="*/ 0 60000 65536"/>
              <a:gd name="T5" fmla="*/ 0 60000 65536"/>
              <a:gd name="T6" fmla="*/ 0 60000 65536"/>
              <a:gd name="T7" fmla="*/ 0 60000 65536"/>
              <a:gd name="T8" fmla="*/ 0 w 174"/>
              <a:gd name="T9" fmla="*/ 174 w 174"/>
            </a:gdLst>
            <a:ahLst/>
            <a:cxnLst>
              <a:cxn ang="T4">
                <a:pos x="T0" y="0"/>
              </a:cxn>
              <a:cxn ang="T5">
                <a:pos x="T1" y="0"/>
              </a:cxn>
              <a:cxn ang="T6">
                <a:pos x="T2" y="0"/>
              </a:cxn>
              <a:cxn ang="T7">
                <a:pos x="T3" y="0"/>
              </a:cxn>
            </a:cxnLst>
            <a:rect l="T8" t="0" r="T9" b="0"/>
            <a:pathLst>
              <a:path w="174">
                <a:moveTo>
                  <a:pt x="0" y="0"/>
                </a:moveTo>
                <a:lnTo>
                  <a:pt x="0" y="0"/>
                </a:lnTo>
                <a:lnTo>
                  <a:pt x="174" y="0"/>
                </a:lnTo>
                <a:close/>
              </a:path>
            </a:pathLst>
          </a:custGeom>
          <a:solidFill>
            <a:srgbClr val="001F5F"/>
          </a:solidFill>
          <a:ln w="12700">
            <a:solidFill>
              <a:srgbClr val="000000"/>
            </a:solidFill>
            <a:prstDash val="solid"/>
            <a:round/>
            <a:headEnd/>
            <a:tailEnd/>
          </a:ln>
        </p:spPr>
        <p:txBody>
          <a:bodyPr wrap="none" lIns="86493" tIns="43247" rIns="86493" bIns="43247" anchor="ctr"/>
          <a:lstStyle/>
          <a:p>
            <a:endParaRPr lang="en-US"/>
          </a:p>
        </p:txBody>
      </p:sp>
      <p:sp>
        <p:nvSpPr>
          <p:cNvPr id="25639" name="Freeform 39"/>
          <p:cNvSpPr>
            <a:spLocks/>
          </p:cNvSpPr>
          <p:nvPr/>
        </p:nvSpPr>
        <p:spPr bwMode="auto">
          <a:xfrm>
            <a:off x="3141663" y="4651375"/>
            <a:ext cx="0" cy="1500188"/>
          </a:xfrm>
          <a:custGeom>
            <a:avLst/>
            <a:gdLst>
              <a:gd name="T0" fmla="*/ 2147483647 h 1008"/>
              <a:gd name="T1" fmla="*/ 0 h 1008"/>
              <a:gd name="T2" fmla="*/ 0 h 1008"/>
              <a:gd name="T3" fmla="*/ 2147483647 h 1008"/>
              <a:gd name="T4" fmla="*/ 0 60000 65536"/>
              <a:gd name="T5" fmla="*/ 0 60000 65536"/>
              <a:gd name="T6" fmla="*/ 0 60000 65536"/>
              <a:gd name="T7" fmla="*/ 0 60000 65536"/>
              <a:gd name="T8" fmla="*/ 0 h 1008"/>
              <a:gd name="T9" fmla="*/ 1008 h 1008"/>
            </a:gdLst>
            <a:ahLst/>
            <a:cxnLst>
              <a:cxn ang="T4">
                <a:pos x="0" y="T0"/>
              </a:cxn>
              <a:cxn ang="T5">
                <a:pos x="0" y="T1"/>
              </a:cxn>
              <a:cxn ang="T6">
                <a:pos x="0" y="T2"/>
              </a:cxn>
              <a:cxn ang="T7">
                <a:pos x="0" y="T3"/>
              </a:cxn>
            </a:cxnLst>
            <a:rect l="0" t="T8" r="0" b="T9"/>
            <a:pathLst>
              <a:path h="1008">
                <a:moveTo>
                  <a:pt x="0" y="1008"/>
                </a:moveTo>
                <a:lnTo>
                  <a:pt x="0" y="0"/>
                </a:lnTo>
                <a:lnTo>
                  <a:pt x="0" y="1008"/>
                </a:lnTo>
                <a:close/>
              </a:path>
            </a:pathLst>
          </a:custGeom>
          <a:solidFill>
            <a:srgbClr val="00308F"/>
          </a:solidFill>
          <a:ln w="12700">
            <a:solidFill>
              <a:srgbClr val="000000"/>
            </a:solidFill>
            <a:prstDash val="solid"/>
            <a:round/>
            <a:headEnd/>
            <a:tailEnd/>
          </a:ln>
        </p:spPr>
        <p:txBody>
          <a:bodyPr wrap="none" lIns="86493" tIns="43247" rIns="86493" bIns="43247" anchor="ctr"/>
          <a:lstStyle/>
          <a:p>
            <a:endParaRPr lang="en-US"/>
          </a:p>
        </p:txBody>
      </p:sp>
      <p:sp>
        <p:nvSpPr>
          <p:cNvPr id="25640" name="Freeform 40"/>
          <p:cNvSpPr>
            <a:spLocks/>
          </p:cNvSpPr>
          <p:nvPr/>
        </p:nvSpPr>
        <p:spPr bwMode="auto">
          <a:xfrm>
            <a:off x="3141663" y="4654550"/>
            <a:ext cx="263525" cy="1497013"/>
          </a:xfrm>
          <a:custGeom>
            <a:avLst/>
            <a:gdLst>
              <a:gd name="T0" fmla="*/ 0 w 174"/>
              <a:gd name="T1" fmla="*/ 2147483647 h 1006"/>
              <a:gd name="T2" fmla="*/ 398424103 w 174"/>
              <a:gd name="T3" fmla="*/ 2147483647 h 1006"/>
              <a:gd name="T4" fmla="*/ 398424103 w 174"/>
              <a:gd name="T5" fmla="*/ 0 h 1006"/>
              <a:gd name="T6" fmla="*/ 0 w 174"/>
              <a:gd name="T7" fmla="*/ 0 h 1006"/>
              <a:gd name="T8" fmla="*/ 0 60000 65536"/>
              <a:gd name="T9" fmla="*/ 0 60000 65536"/>
              <a:gd name="T10" fmla="*/ 0 60000 65536"/>
              <a:gd name="T11" fmla="*/ 0 60000 65536"/>
              <a:gd name="T12" fmla="*/ 0 w 174"/>
              <a:gd name="T13" fmla="*/ 0 h 1006"/>
              <a:gd name="T14" fmla="*/ 174 w 174"/>
              <a:gd name="T15" fmla="*/ 1006 h 1006"/>
            </a:gdLst>
            <a:ahLst/>
            <a:cxnLst>
              <a:cxn ang="T8">
                <a:pos x="T0" y="T1"/>
              </a:cxn>
              <a:cxn ang="T9">
                <a:pos x="T2" y="T3"/>
              </a:cxn>
              <a:cxn ang="T10">
                <a:pos x="T4" y="T5"/>
              </a:cxn>
              <a:cxn ang="T11">
                <a:pos x="T6" y="T7"/>
              </a:cxn>
            </a:cxnLst>
            <a:rect l="T12" t="T13" r="T14" b="T15"/>
            <a:pathLst>
              <a:path w="174" h="1006">
                <a:moveTo>
                  <a:pt x="0" y="1006"/>
                </a:moveTo>
                <a:lnTo>
                  <a:pt x="174" y="1006"/>
                </a:lnTo>
                <a:lnTo>
                  <a:pt x="174" y="0"/>
                </a:lnTo>
                <a:lnTo>
                  <a:pt x="0" y="0"/>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5641" name="Freeform 41"/>
          <p:cNvSpPr>
            <a:spLocks/>
          </p:cNvSpPr>
          <p:nvPr/>
        </p:nvSpPr>
        <p:spPr bwMode="auto">
          <a:xfrm>
            <a:off x="3141663" y="4654550"/>
            <a:ext cx="263525" cy="0"/>
          </a:xfrm>
          <a:custGeom>
            <a:avLst/>
            <a:gdLst>
              <a:gd name="T0" fmla="*/ 0 w 174"/>
              <a:gd name="T1" fmla="*/ 0 w 174"/>
              <a:gd name="T2" fmla="*/ 398424103 w 174"/>
              <a:gd name="T3" fmla="*/ 398424103 w 174"/>
              <a:gd name="T4" fmla="*/ 0 60000 65536"/>
              <a:gd name="T5" fmla="*/ 0 60000 65536"/>
              <a:gd name="T6" fmla="*/ 0 60000 65536"/>
              <a:gd name="T7" fmla="*/ 0 60000 65536"/>
              <a:gd name="T8" fmla="*/ 0 w 174"/>
              <a:gd name="T9" fmla="*/ 174 w 174"/>
            </a:gdLst>
            <a:ahLst/>
            <a:cxnLst>
              <a:cxn ang="T4">
                <a:pos x="T0" y="0"/>
              </a:cxn>
              <a:cxn ang="T5">
                <a:pos x="T1" y="0"/>
              </a:cxn>
              <a:cxn ang="T6">
                <a:pos x="T2" y="0"/>
              </a:cxn>
              <a:cxn ang="T7">
                <a:pos x="T3" y="0"/>
              </a:cxn>
            </a:cxnLst>
            <a:rect l="T8" t="0" r="T9" b="0"/>
            <a:pathLst>
              <a:path w="174">
                <a:moveTo>
                  <a:pt x="0" y="0"/>
                </a:moveTo>
                <a:lnTo>
                  <a:pt x="0" y="0"/>
                </a:lnTo>
                <a:lnTo>
                  <a:pt x="174" y="0"/>
                </a:lnTo>
                <a:close/>
              </a:path>
            </a:pathLst>
          </a:custGeom>
          <a:solidFill>
            <a:srgbClr val="5F0F00"/>
          </a:solidFill>
          <a:ln w="12700">
            <a:solidFill>
              <a:srgbClr val="000000"/>
            </a:solidFill>
            <a:prstDash val="solid"/>
            <a:round/>
            <a:headEnd/>
            <a:tailEnd/>
          </a:ln>
        </p:spPr>
        <p:txBody>
          <a:bodyPr wrap="none" lIns="86493" tIns="43247" rIns="86493" bIns="43247" anchor="ctr"/>
          <a:lstStyle/>
          <a:p>
            <a:endParaRPr lang="en-US"/>
          </a:p>
        </p:txBody>
      </p:sp>
      <p:sp>
        <p:nvSpPr>
          <p:cNvPr id="25642" name="Freeform 42"/>
          <p:cNvSpPr>
            <a:spLocks/>
          </p:cNvSpPr>
          <p:nvPr/>
        </p:nvSpPr>
        <p:spPr bwMode="auto">
          <a:xfrm>
            <a:off x="3405188" y="4654550"/>
            <a:ext cx="0" cy="1497013"/>
          </a:xfrm>
          <a:custGeom>
            <a:avLst/>
            <a:gdLst>
              <a:gd name="T0" fmla="*/ 2147483647 h 1006"/>
              <a:gd name="T1" fmla="*/ 0 h 1006"/>
              <a:gd name="T2" fmla="*/ 0 h 1006"/>
              <a:gd name="T3" fmla="*/ 2147483647 h 1006"/>
              <a:gd name="T4" fmla="*/ 0 60000 65536"/>
              <a:gd name="T5" fmla="*/ 0 60000 65536"/>
              <a:gd name="T6" fmla="*/ 0 60000 65536"/>
              <a:gd name="T7" fmla="*/ 0 60000 65536"/>
              <a:gd name="T8" fmla="*/ 0 h 1006"/>
              <a:gd name="T9" fmla="*/ 1006 h 1006"/>
            </a:gdLst>
            <a:ahLst/>
            <a:cxnLst>
              <a:cxn ang="T4">
                <a:pos x="0" y="T0"/>
              </a:cxn>
              <a:cxn ang="T5">
                <a:pos x="0" y="T1"/>
              </a:cxn>
              <a:cxn ang="T6">
                <a:pos x="0" y="T2"/>
              </a:cxn>
              <a:cxn ang="T7">
                <a:pos x="0" y="T3"/>
              </a:cxn>
            </a:cxnLst>
            <a:rect l="0" t="T8" r="0" b="T9"/>
            <a:pathLst>
              <a:path h="1006">
                <a:moveTo>
                  <a:pt x="0" y="1006"/>
                </a:moveTo>
                <a:lnTo>
                  <a:pt x="0" y="0"/>
                </a:lnTo>
                <a:lnTo>
                  <a:pt x="0" y="1006"/>
                </a:lnTo>
                <a:close/>
              </a:path>
            </a:pathLst>
          </a:custGeom>
          <a:solidFill>
            <a:srgbClr val="8F1700"/>
          </a:solidFill>
          <a:ln w="12700">
            <a:solidFill>
              <a:srgbClr val="000000"/>
            </a:solidFill>
            <a:prstDash val="solid"/>
            <a:round/>
            <a:headEnd/>
            <a:tailEnd/>
          </a:ln>
        </p:spPr>
        <p:txBody>
          <a:bodyPr wrap="none" lIns="86493" tIns="43247" rIns="86493" bIns="43247" anchor="ctr"/>
          <a:lstStyle/>
          <a:p>
            <a:endParaRPr lang="en-US"/>
          </a:p>
        </p:txBody>
      </p:sp>
      <p:sp>
        <p:nvSpPr>
          <p:cNvPr id="25643" name="Freeform 43"/>
          <p:cNvSpPr>
            <a:spLocks/>
          </p:cNvSpPr>
          <p:nvPr/>
        </p:nvSpPr>
        <p:spPr bwMode="auto">
          <a:xfrm>
            <a:off x="3405188" y="4678363"/>
            <a:ext cx="263525" cy="1473200"/>
          </a:xfrm>
          <a:custGeom>
            <a:avLst/>
            <a:gdLst>
              <a:gd name="T0" fmla="*/ 0 w 175"/>
              <a:gd name="T1" fmla="*/ 2147483647 h 989"/>
              <a:gd name="T2" fmla="*/ 398425756 w 175"/>
              <a:gd name="T3" fmla="*/ 2147483647 h 989"/>
              <a:gd name="T4" fmla="*/ 398425756 w 175"/>
              <a:gd name="T5" fmla="*/ 0 h 989"/>
              <a:gd name="T6" fmla="*/ 0 w 175"/>
              <a:gd name="T7" fmla="*/ 0 h 989"/>
              <a:gd name="T8" fmla="*/ 0 60000 65536"/>
              <a:gd name="T9" fmla="*/ 0 60000 65536"/>
              <a:gd name="T10" fmla="*/ 0 60000 65536"/>
              <a:gd name="T11" fmla="*/ 0 60000 65536"/>
              <a:gd name="T12" fmla="*/ 0 w 175"/>
              <a:gd name="T13" fmla="*/ 0 h 989"/>
              <a:gd name="T14" fmla="*/ 175 w 175"/>
              <a:gd name="T15" fmla="*/ 989 h 989"/>
            </a:gdLst>
            <a:ahLst/>
            <a:cxnLst>
              <a:cxn ang="T8">
                <a:pos x="T0" y="T1"/>
              </a:cxn>
              <a:cxn ang="T9">
                <a:pos x="T2" y="T3"/>
              </a:cxn>
              <a:cxn ang="T10">
                <a:pos x="T4" y="T5"/>
              </a:cxn>
              <a:cxn ang="T11">
                <a:pos x="T6" y="T7"/>
              </a:cxn>
            </a:cxnLst>
            <a:rect l="T12" t="T13" r="T14" b="T15"/>
            <a:pathLst>
              <a:path w="175" h="989">
                <a:moveTo>
                  <a:pt x="0" y="989"/>
                </a:moveTo>
                <a:lnTo>
                  <a:pt x="175" y="989"/>
                </a:lnTo>
                <a:lnTo>
                  <a:pt x="175" y="0"/>
                </a:lnTo>
                <a:lnTo>
                  <a:pt x="0" y="0"/>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5644" name="Freeform 44"/>
          <p:cNvSpPr>
            <a:spLocks/>
          </p:cNvSpPr>
          <p:nvPr/>
        </p:nvSpPr>
        <p:spPr bwMode="auto">
          <a:xfrm>
            <a:off x="3405188" y="4678363"/>
            <a:ext cx="263525" cy="0"/>
          </a:xfrm>
          <a:custGeom>
            <a:avLst/>
            <a:gdLst>
              <a:gd name="T0" fmla="*/ 0 w 175"/>
              <a:gd name="T1" fmla="*/ 0 w 175"/>
              <a:gd name="T2" fmla="*/ 398425756 w 175"/>
              <a:gd name="T3" fmla="*/ 398425756 w 175"/>
              <a:gd name="T4" fmla="*/ 0 60000 65536"/>
              <a:gd name="T5" fmla="*/ 0 60000 65536"/>
              <a:gd name="T6" fmla="*/ 0 60000 65536"/>
              <a:gd name="T7" fmla="*/ 0 60000 65536"/>
              <a:gd name="T8" fmla="*/ 0 w 175"/>
              <a:gd name="T9" fmla="*/ 175 w 175"/>
            </a:gdLst>
            <a:ahLst/>
            <a:cxnLst>
              <a:cxn ang="T4">
                <a:pos x="T0" y="0"/>
              </a:cxn>
              <a:cxn ang="T5">
                <a:pos x="T1" y="0"/>
              </a:cxn>
              <a:cxn ang="T6">
                <a:pos x="T2" y="0"/>
              </a:cxn>
              <a:cxn ang="T7">
                <a:pos x="T3" y="0"/>
              </a:cxn>
            </a:cxnLst>
            <a:rect l="T8" t="0" r="T9" b="0"/>
            <a:pathLst>
              <a:path w="175">
                <a:moveTo>
                  <a:pt x="0" y="0"/>
                </a:moveTo>
                <a:lnTo>
                  <a:pt x="0" y="0"/>
                </a:lnTo>
                <a:lnTo>
                  <a:pt x="175" y="0"/>
                </a:lnTo>
                <a:close/>
              </a:path>
            </a:pathLst>
          </a:custGeom>
          <a:solidFill>
            <a:srgbClr val="7F3F00"/>
          </a:solidFill>
          <a:ln w="12700">
            <a:solidFill>
              <a:srgbClr val="000000"/>
            </a:solidFill>
            <a:prstDash val="solid"/>
            <a:round/>
            <a:headEnd/>
            <a:tailEnd/>
          </a:ln>
        </p:spPr>
        <p:txBody>
          <a:bodyPr wrap="none" lIns="86493" tIns="43247" rIns="86493" bIns="43247" anchor="ctr"/>
          <a:lstStyle/>
          <a:p>
            <a:endParaRPr lang="en-US"/>
          </a:p>
        </p:txBody>
      </p:sp>
      <p:sp>
        <p:nvSpPr>
          <p:cNvPr id="25645" name="Freeform 45"/>
          <p:cNvSpPr>
            <a:spLocks/>
          </p:cNvSpPr>
          <p:nvPr/>
        </p:nvSpPr>
        <p:spPr bwMode="auto">
          <a:xfrm>
            <a:off x="3668713" y="4678363"/>
            <a:ext cx="0" cy="1473200"/>
          </a:xfrm>
          <a:custGeom>
            <a:avLst/>
            <a:gdLst>
              <a:gd name="T0" fmla="*/ 2147483647 h 989"/>
              <a:gd name="T1" fmla="*/ 0 h 989"/>
              <a:gd name="T2" fmla="*/ 0 h 989"/>
              <a:gd name="T3" fmla="*/ 2147483647 h 989"/>
              <a:gd name="T4" fmla="*/ 0 60000 65536"/>
              <a:gd name="T5" fmla="*/ 0 60000 65536"/>
              <a:gd name="T6" fmla="*/ 0 60000 65536"/>
              <a:gd name="T7" fmla="*/ 0 60000 65536"/>
              <a:gd name="T8" fmla="*/ 0 h 989"/>
              <a:gd name="T9" fmla="*/ 989 h 989"/>
            </a:gdLst>
            <a:ahLst/>
            <a:cxnLst>
              <a:cxn ang="T4">
                <a:pos x="0" y="T0"/>
              </a:cxn>
              <a:cxn ang="T5">
                <a:pos x="0" y="T1"/>
              </a:cxn>
              <a:cxn ang="T6">
                <a:pos x="0" y="T2"/>
              </a:cxn>
              <a:cxn ang="T7">
                <a:pos x="0" y="T3"/>
              </a:cxn>
            </a:cxnLst>
            <a:rect l="0" t="T8" r="0" b="T9"/>
            <a:pathLst>
              <a:path h="989">
                <a:moveTo>
                  <a:pt x="0" y="989"/>
                </a:moveTo>
                <a:lnTo>
                  <a:pt x="0" y="0"/>
                </a:lnTo>
                <a:lnTo>
                  <a:pt x="0" y="989"/>
                </a:lnTo>
                <a:close/>
              </a:path>
            </a:pathLst>
          </a:custGeom>
          <a:solidFill>
            <a:srgbClr val="BF5F00"/>
          </a:solidFill>
          <a:ln w="12700">
            <a:solidFill>
              <a:srgbClr val="000000"/>
            </a:solidFill>
            <a:prstDash val="solid"/>
            <a:round/>
            <a:headEnd/>
            <a:tailEnd/>
          </a:ln>
        </p:spPr>
        <p:txBody>
          <a:bodyPr wrap="none" lIns="86493" tIns="43247" rIns="86493" bIns="43247" anchor="ctr"/>
          <a:lstStyle/>
          <a:p>
            <a:endParaRPr lang="en-US"/>
          </a:p>
        </p:txBody>
      </p:sp>
      <p:sp>
        <p:nvSpPr>
          <p:cNvPr id="25646" name="Freeform 46"/>
          <p:cNvSpPr>
            <a:spLocks/>
          </p:cNvSpPr>
          <p:nvPr/>
        </p:nvSpPr>
        <p:spPr bwMode="auto">
          <a:xfrm>
            <a:off x="3668713" y="4678363"/>
            <a:ext cx="263525" cy="1473200"/>
          </a:xfrm>
          <a:custGeom>
            <a:avLst/>
            <a:gdLst>
              <a:gd name="T0" fmla="*/ 0 w 174"/>
              <a:gd name="T1" fmla="*/ 2147483647 h 989"/>
              <a:gd name="T2" fmla="*/ 398424103 w 174"/>
              <a:gd name="T3" fmla="*/ 2147483647 h 989"/>
              <a:gd name="T4" fmla="*/ 398424103 w 174"/>
              <a:gd name="T5" fmla="*/ 0 h 989"/>
              <a:gd name="T6" fmla="*/ 0 w 174"/>
              <a:gd name="T7" fmla="*/ 0 h 989"/>
              <a:gd name="T8" fmla="*/ 0 60000 65536"/>
              <a:gd name="T9" fmla="*/ 0 60000 65536"/>
              <a:gd name="T10" fmla="*/ 0 60000 65536"/>
              <a:gd name="T11" fmla="*/ 0 60000 65536"/>
              <a:gd name="T12" fmla="*/ 0 w 174"/>
              <a:gd name="T13" fmla="*/ 0 h 989"/>
              <a:gd name="T14" fmla="*/ 174 w 174"/>
              <a:gd name="T15" fmla="*/ 989 h 989"/>
            </a:gdLst>
            <a:ahLst/>
            <a:cxnLst>
              <a:cxn ang="T8">
                <a:pos x="T0" y="T1"/>
              </a:cxn>
              <a:cxn ang="T9">
                <a:pos x="T2" y="T3"/>
              </a:cxn>
              <a:cxn ang="T10">
                <a:pos x="T4" y="T5"/>
              </a:cxn>
              <a:cxn ang="T11">
                <a:pos x="T6" y="T7"/>
              </a:cxn>
            </a:cxnLst>
            <a:rect l="T12" t="T13" r="T14" b="T15"/>
            <a:pathLst>
              <a:path w="174" h="989">
                <a:moveTo>
                  <a:pt x="0" y="989"/>
                </a:moveTo>
                <a:lnTo>
                  <a:pt x="174" y="989"/>
                </a:lnTo>
                <a:lnTo>
                  <a:pt x="174" y="0"/>
                </a:lnTo>
                <a:lnTo>
                  <a:pt x="0" y="0"/>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5647" name="Freeform 47"/>
          <p:cNvSpPr>
            <a:spLocks/>
          </p:cNvSpPr>
          <p:nvPr/>
        </p:nvSpPr>
        <p:spPr bwMode="auto">
          <a:xfrm>
            <a:off x="3668713" y="4678363"/>
            <a:ext cx="263525" cy="0"/>
          </a:xfrm>
          <a:custGeom>
            <a:avLst/>
            <a:gdLst>
              <a:gd name="T0" fmla="*/ 0 w 174"/>
              <a:gd name="T1" fmla="*/ 0 w 174"/>
              <a:gd name="T2" fmla="*/ 398424103 w 174"/>
              <a:gd name="T3" fmla="*/ 398424103 w 174"/>
              <a:gd name="T4" fmla="*/ 0 60000 65536"/>
              <a:gd name="T5" fmla="*/ 0 60000 65536"/>
              <a:gd name="T6" fmla="*/ 0 60000 65536"/>
              <a:gd name="T7" fmla="*/ 0 60000 65536"/>
              <a:gd name="T8" fmla="*/ 0 w 174"/>
              <a:gd name="T9" fmla="*/ 174 w 174"/>
            </a:gdLst>
            <a:ahLst/>
            <a:cxnLst>
              <a:cxn ang="T4">
                <a:pos x="T0" y="0"/>
              </a:cxn>
              <a:cxn ang="T5">
                <a:pos x="T1" y="0"/>
              </a:cxn>
              <a:cxn ang="T6">
                <a:pos x="T2" y="0"/>
              </a:cxn>
              <a:cxn ang="T7">
                <a:pos x="T3" y="0"/>
              </a:cxn>
            </a:cxnLst>
            <a:rect l="T8" t="0" r="T9" b="0"/>
            <a:pathLst>
              <a:path w="174">
                <a:moveTo>
                  <a:pt x="0" y="0"/>
                </a:moveTo>
                <a:lnTo>
                  <a:pt x="0" y="0"/>
                </a:lnTo>
                <a:lnTo>
                  <a:pt x="174" y="0"/>
                </a:lnTo>
                <a:close/>
              </a:path>
            </a:pathLst>
          </a:custGeom>
          <a:solidFill>
            <a:srgbClr val="004040"/>
          </a:solidFill>
          <a:ln w="12700">
            <a:solidFill>
              <a:srgbClr val="000000"/>
            </a:solidFill>
            <a:prstDash val="solid"/>
            <a:round/>
            <a:headEnd/>
            <a:tailEnd/>
          </a:ln>
        </p:spPr>
        <p:txBody>
          <a:bodyPr wrap="none" lIns="86493" tIns="43247" rIns="86493" bIns="43247" anchor="ctr"/>
          <a:lstStyle/>
          <a:p>
            <a:endParaRPr lang="en-US"/>
          </a:p>
        </p:txBody>
      </p:sp>
      <p:sp>
        <p:nvSpPr>
          <p:cNvPr id="25648" name="Freeform 48"/>
          <p:cNvSpPr>
            <a:spLocks/>
          </p:cNvSpPr>
          <p:nvPr/>
        </p:nvSpPr>
        <p:spPr bwMode="auto">
          <a:xfrm>
            <a:off x="3932238" y="4678363"/>
            <a:ext cx="0" cy="1473200"/>
          </a:xfrm>
          <a:custGeom>
            <a:avLst/>
            <a:gdLst>
              <a:gd name="T0" fmla="*/ 2147483647 h 989"/>
              <a:gd name="T1" fmla="*/ 0 h 989"/>
              <a:gd name="T2" fmla="*/ 0 h 989"/>
              <a:gd name="T3" fmla="*/ 2147483647 h 989"/>
              <a:gd name="T4" fmla="*/ 0 60000 65536"/>
              <a:gd name="T5" fmla="*/ 0 60000 65536"/>
              <a:gd name="T6" fmla="*/ 0 60000 65536"/>
              <a:gd name="T7" fmla="*/ 0 60000 65536"/>
              <a:gd name="T8" fmla="*/ 0 h 989"/>
              <a:gd name="T9" fmla="*/ 989 h 989"/>
            </a:gdLst>
            <a:ahLst/>
            <a:cxnLst>
              <a:cxn ang="T4">
                <a:pos x="0" y="T0"/>
              </a:cxn>
              <a:cxn ang="T5">
                <a:pos x="0" y="T1"/>
              </a:cxn>
              <a:cxn ang="T6">
                <a:pos x="0" y="T2"/>
              </a:cxn>
              <a:cxn ang="T7">
                <a:pos x="0" y="T3"/>
              </a:cxn>
            </a:cxnLst>
            <a:rect l="0" t="T8" r="0" b="T9"/>
            <a:pathLst>
              <a:path h="989">
                <a:moveTo>
                  <a:pt x="0" y="989"/>
                </a:moveTo>
                <a:lnTo>
                  <a:pt x="0" y="0"/>
                </a:lnTo>
                <a:lnTo>
                  <a:pt x="0" y="989"/>
                </a:lnTo>
                <a:close/>
              </a:path>
            </a:pathLst>
          </a:custGeom>
          <a:solidFill>
            <a:srgbClr val="006060"/>
          </a:solidFill>
          <a:ln w="12700">
            <a:solidFill>
              <a:srgbClr val="000000"/>
            </a:solidFill>
            <a:prstDash val="solid"/>
            <a:round/>
            <a:headEnd/>
            <a:tailEnd/>
          </a:ln>
        </p:spPr>
        <p:txBody>
          <a:bodyPr wrap="none" lIns="86493" tIns="43247" rIns="86493" bIns="43247" anchor="ctr"/>
          <a:lstStyle/>
          <a:p>
            <a:endParaRPr lang="en-US"/>
          </a:p>
        </p:txBody>
      </p:sp>
      <p:sp>
        <p:nvSpPr>
          <p:cNvPr id="25649" name="Freeform 49"/>
          <p:cNvSpPr>
            <a:spLocks/>
          </p:cNvSpPr>
          <p:nvPr/>
        </p:nvSpPr>
        <p:spPr bwMode="auto">
          <a:xfrm>
            <a:off x="3932238" y="4745038"/>
            <a:ext cx="265112" cy="1406525"/>
          </a:xfrm>
          <a:custGeom>
            <a:avLst/>
            <a:gdLst>
              <a:gd name="T0" fmla="*/ 0 w 175"/>
              <a:gd name="T1" fmla="*/ 2093305314 h 945"/>
              <a:gd name="T2" fmla="*/ 400823640 w 175"/>
              <a:gd name="T3" fmla="*/ 2093305314 h 945"/>
              <a:gd name="T4" fmla="*/ 400823640 w 175"/>
              <a:gd name="T5" fmla="*/ 0 h 945"/>
              <a:gd name="T6" fmla="*/ 0 w 175"/>
              <a:gd name="T7" fmla="*/ 0 h 945"/>
              <a:gd name="T8" fmla="*/ 0 60000 65536"/>
              <a:gd name="T9" fmla="*/ 0 60000 65536"/>
              <a:gd name="T10" fmla="*/ 0 60000 65536"/>
              <a:gd name="T11" fmla="*/ 0 60000 65536"/>
              <a:gd name="T12" fmla="*/ 0 w 175"/>
              <a:gd name="T13" fmla="*/ 0 h 945"/>
              <a:gd name="T14" fmla="*/ 175 w 175"/>
              <a:gd name="T15" fmla="*/ 945 h 945"/>
            </a:gdLst>
            <a:ahLst/>
            <a:cxnLst>
              <a:cxn ang="T8">
                <a:pos x="T0" y="T1"/>
              </a:cxn>
              <a:cxn ang="T9">
                <a:pos x="T2" y="T3"/>
              </a:cxn>
              <a:cxn ang="T10">
                <a:pos x="T4" y="T5"/>
              </a:cxn>
              <a:cxn ang="T11">
                <a:pos x="T6" y="T7"/>
              </a:cxn>
            </a:cxnLst>
            <a:rect l="T12" t="T13" r="T14" b="T15"/>
            <a:pathLst>
              <a:path w="175" h="945">
                <a:moveTo>
                  <a:pt x="0" y="945"/>
                </a:moveTo>
                <a:lnTo>
                  <a:pt x="175" y="945"/>
                </a:lnTo>
                <a:lnTo>
                  <a:pt x="175" y="0"/>
                </a:lnTo>
                <a:lnTo>
                  <a:pt x="0" y="0"/>
                </a:lnTo>
                <a:close/>
              </a:path>
            </a:pathLst>
          </a:custGeom>
          <a:solidFill>
            <a:srgbClr val="FFC06A"/>
          </a:solidFill>
          <a:ln w="12700">
            <a:solidFill>
              <a:srgbClr val="000000"/>
            </a:solidFill>
            <a:prstDash val="solid"/>
            <a:round/>
            <a:headEnd/>
            <a:tailEnd/>
          </a:ln>
        </p:spPr>
        <p:txBody>
          <a:bodyPr wrap="none" lIns="86493" tIns="43247" rIns="86493" bIns="43247" anchor="ctr"/>
          <a:lstStyle/>
          <a:p>
            <a:endParaRPr lang="en-US"/>
          </a:p>
        </p:txBody>
      </p:sp>
      <p:sp>
        <p:nvSpPr>
          <p:cNvPr id="25650" name="Freeform 50"/>
          <p:cNvSpPr>
            <a:spLocks/>
          </p:cNvSpPr>
          <p:nvPr/>
        </p:nvSpPr>
        <p:spPr bwMode="auto">
          <a:xfrm>
            <a:off x="3932238" y="4745038"/>
            <a:ext cx="265112" cy="0"/>
          </a:xfrm>
          <a:custGeom>
            <a:avLst/>
            <a:gdLst>
              <a:gd name="T0" fmla="*/ 0 w 175"/>
              <a:gd name="T1" fmla="*/ 0 w 175"/>
              <a:gd name="T2" fmla="*/ 400823640 w 175"/>
              <a:gd name="T3" fmla="*/ 400823640 w 175"/>
              <a:gd name="T4" fmla="*/ 0 60000 65536"/>
              <a:gd name="T5" fmla="*/ 0 60000 65536"/>
              <a:gd name="T6" fmla="*/ 0 60000 65536"/>
              <a:gd name="T7" fmla="*/ 0 60000 65536"/>
              <a:gd name="T8" fmla="*/ 0 w 175"/>
              <a:gd name="T9" fmla="*/ 175 w 175"/>
            </a:gdLst>
            <a:ahLst/>
            <a:cxnLst>
              <a:cxn ang="T4">
                <a:pos x="T0" y="0"/>
              </a:cxn>
              <a:cxn ang="T5">
                <a:pos x="T1" y="0"/>
              </a:cxn>
              <a:cxn ang="T6">
                <a:pos x="T2" y="0"/>
              </a:cxn>
              <a:cxn ang="T7">
                <a:pos x="T3" y="0"/>
              </a:cxn>
            </a:cxnLst>
            <a:rect l="T8" t="0" r="T9" b="0"/>
            <a:pathLst>
              <a:path w="175">
                <a:moveTo>
                  <a:pt x="0" y="0"/>
                </a:moveTo>
                <a:lnTo>
                  <a:pt x="0" y="0"/>
                </a:lnTo>
                <a:lnTo>
                  <a:pt x="175" y="0"/>
                </a:lnTo>
                <a:close/>
              </a:path>
            </a:pathLst>
          </a:custGeom>
          <a:solidFill>
            <a:srgbClr val="7F5F34"/>
          </a:solidFill>
          <a:ln w="12700">
            <a:solidFill>
              <a:srgbClr val="000000"/>
            </a:solidFill>
            <a:prstDash val="solid"/>
            <a:round/>
            <a:headEnd/>
            <a:tailEnd/>
          </a:ln>
        </p:spPr>
        <p:txBody>
          <a:bodyPr wrap="none" lIns="86493" tIns="43247" rIns="86493" bIns="43247" anchor="ctr"/>
          <a:lstStyle/>
          <a:p>
            <a:endParaRPr lang="en-US"/>
          </a:p>
        </p:txBody>
      </p:sp>
      <p:sp>
        <p:nvSpPr>
          <p:cNvPr id="25651" name="Freeform 51"/>
          <p:cNvSpPr>
            <a:spLocks/>
          </p:cNvSpPr>
          <p:nvPr/>
        </p:nvSpPr>
        <p:spPr bwMode="auto">
          <a:xfrm>
            <a:off x="4197350" y="4745038"/>
            <a:ext cx="0" cy="1406525"/>
          </a:xfrm>
          <a:custGeom>
            <a:avLst/>
            <a:gdLst>
              <a:gd name="T0" fmla="*/ 2093305314 h 945"/>
              <a:gd name="T1" fmla="*/ 0 h 945"/>
              <a:gd name="T2" fmla="*/ 0 h 945"/>
              <a:gd name="T3" fmla="*/ 2093305314 h 945"/>
              <a:gd name="T4" fmla="*/ 0 60000 65536"/>
              <a:gd name="T5" fmla="*/ 0 60000 65536"/>
              <a:gd name="T6" fmla="*/ 0 60000 65536"/>
              <a:gd name="T7" fmla="*/ 0 60000 65536"/>
              <a:gd name="T8" fmla="*/ 0 h 945"/>
              <a:gd name="T9" fmla="*/ 945 h 945"/>
            </a:gdLst>
            <a:ahLst/>
            <a:cxnLst>
              <a:cxn ang="T4">
                <a:pos x="0" y="T0"/>
              </a:cxn>
              <a:cxn ang="T5">
                <a:pos x="0" y="T1"/>
              </a:cxn>
              <a:cxn ang="T6">
                <a:pos x="0" y="T2"/>
              </a:cxn>
              <a:cxn ang="T7">
                <a:pos x="0" y="T3"/>
              </a:cxn>
            </a:cxnLst>
            <a:rect l="0" t="T8" r="0" b="T9"/>
            <a:pathLst>
              <a:path h="945">
                <a:moveTo>
                  <a:pt x="0" y="945"/>
                </a:moveTo>
                <a:lnTo>
                  <a:pt x="0" y="0"/>
                </a:lnTo>
                <a:lnTo>
                  <a:pt x="0" y="945"/>
                </a:lnTo>
                <a:close/>
              </a:path>
            </a:pathLst>
          </a:custGeom>
          <a:solidFill>
            <a:srgbClr val="BF8F4F"/>
          </a:solidFill>
          <a:ln w="12700">
            <a:solidFill>
              <a:srgbClr val="000000"/>
            </a:solidFill>
            <a:prstDash val="solid"/>
            <a:round/>
            <a:headEnd/>
            <a:tailEnd/>
          </a:ln>
        </p:spPr>
        <p:txBody>
          <a:bodyPr wrap="none" lIns="86493" tIns="43247" rIns="86493" bIns="43247" anchor="ctr"/>
          <a:lstStyle/>
          <a:p>
            <a:endParaRPr lang="en-US"/>
          </a:p>
        </p:txBody>
      </p:sp>
      <p:sp>
        <p:nvSpPr>
          <p:cNvPr id="25652" name="Freeform 52"/>
          <p:cNvSpPr>
            <a:spLocks/>
          </p:cNvSpPr>
          <p:nvPr/>
        </p:nvSpPr>
        <p:spPr bwMode="auto">
          <a:xfrm>
            <a:off x="4197350" y="4784725"/>
            <a:ext cx="263525" cy="1366838"/>
          </a:xfrm>
          <a:custGeom>
            <a:avLst/>
            <a:gdLst>
              <a:gd name="T0" fmla="*/ 0 w 174"/>
              <a:gd name="T1" fmla="*/ 2034239291 h 918"/>
              <a:gd name="T2" fmla="*/ 398424103 w 174"/>
              <a:gd name="T3" fmla="*/ 2034239291 h 918"/>
              <a:gd name="T4" fmla="*/ 398424103 w 174"/>
              <a:gd name="T5" fmla="*/ 0 h 918"/>
              <a:gd name="T6" fmla="*/ 0 w 174"/>
              <a:gd name="T7" fmla="*/ 0 h 918"/>
              <a:gd name="T8" fmla="*/ 0 60000 65536"/>
              <a:gd name="T9" fmla="*/ 0 60000 65536"/>
              <a:gd name="T10" fmla="*/ 0 60000 65536"/>
              <a:gd name="T11" fmla="*/ 0 60000 65536"/>
              <a:gd name="T12" fmla="*/ 0 w 174"/>
              <a:gd name="T13" fmla="*/ 0 h 918"/>
              <a:gd name="T14" fmla="*/ 174 w 174"/>
              <a:gd name="T15" fmla="*/ 918 h 918"/>
            </a:gdLst>
            <a:ahLst/>
            <a:cxnLst>
              <a:cxn ang="T8">
                <a:pos x="T0" y="T1"/>
              </a:cxn>
              <a:cxn ang="T9">
                <a:pos x="T2" y="T3"/>
              </a:cxn>
              <a:cxn ang="T10">
                <a:pos x="T4" y="T5"/>
              </a:cxn>
              <a:cxn ang="T11">
                <a:pos x="T6" y="T7"/>
              </a:cxn>
            </a:cxnLst>
            <a:rect l="T12" t="T13" r="T14" b="T15"/>
            <a:pathLst>
              <a:path w="174" h="918">
                <a:moveTo>
                  <a:pt x="0" y="918"/>
                </a:moveTo>
                <a:lnTo>
                  <a:pt x="174" y="918"/>
                </a:lnTo>
                <a:lnTo>
                  <a:pt x="174" y="0"/>
                </a:lnTo>
                <a:lnTo>
                  <a:pt x="0" y="0"/>
                </a:lnTo>
                <a:close/>
              </a:path>
            </a:pathLst>
          </a:custGeom>
          <a:solidFill>
            <a:srgbClr val="FFFFAF"/>
          </a:solidFill>
          <a:ln w="12700">
            <a:solidFill>
              <a:srgbClr val="000000"/>
            </a:solidFill>
            <a:prstDash val="solid"/>
            <a:round/>
            <a:headEnd/>
            <a:tailEnd/>
          </a:ln>
        </p:spPr>
        <p:txBody>
          <a:bodyPr wrap="none" lIns="86493" tIns="43247" rIns="86493" bIns="43247" anchor="ctr"/>
          <a:lstStyle/>
          <a:p>
            <a:endParaRPr lang="en-US"/>
          </a:p>
        </p:txBody>
      </p:sp>
      <p:sp>
        <p:nvSpPr>
          <p:cNvPr id="25653" name="Freeform 53"/>
          <p:cNvSpPr>
            <a:spLocks/>
          </p:cNvSpPr>
          <p:nvPr/>
        </p:nvSpPr>
        <p:spPr bwMode="auto">
          <a:xfrm>
            <a:off x="4197350" y="4784725"/>
            <a:ext cx="263525" cy="0"/>
          </a:xfrm>
          <a:custGeom>
            <a:avLst/>
            <a:gdLst>
              <a:gd name="T0" fmla="*/ 0 w 174"/>
              <a:gd name="T1" fmla="*/ 0 w 174"/>
              <a:gd name="T2" fmla="*/ 398424103 w 174"/>
              <a:gd name="T3" fmla="*/ 398424103 w 174"/>
              <a:gd name="T4" fmla="*/ 0 60000 65536"/>
              <a:gd name="T5" fmla="*/ 0 60000 65536"/>
              <a:gd name="T6" fmla="*/ 0 60000 65536"/>
              <a:gd name="T7" fmla="*/ 0 60000 65536"/>
              <a:gd name="T8" fmla="*/ 0 w 174"/>
              <a:gd name="T9" fmla="*/ 174 w 174"/>
            </a:gdLst>
            <a:ahLst/>
            <a:cxnLst>
              <a:cxn ang="T4">
                <a:pos x="T0" y="0"/>
              </a:cxn>
              <a:cxn ang="T5">
                <a:pos x="T1" y="0"/>
              </a:cxn>
              <a:cxn ang="T6">
                <a:pos x="T2" y="0"/>
              </a:cxn>
              <a:cxn ang="T7">
                <a:pos x="T3" y="0"/>
              </a:cxn>
            </a:cxnLst>
            <a:rect l="T8" t="0" r="T9" b="0"/>
            <a:pathLst>
              <a:path w="174">
                <a:moveTo>
                  <a:pt x="0" y="0"/>
                </a:moveTo>
                <a:lnTo>
                  <a:pt x="0" y="0"/>
                </a:lnTo>
                <a:lnTo>
                  <a:pt x="174" y="0"/>
                </a:lnTo>
                <a:close/>
              </a:path>
            </a:pathLst>
          </a:custGeom>
          <a:solidFill>
            <a:srgbClr val="7F7F57"/>
          </a:solidFill>
          <a:ln w="12700">
            <a:solidFill>
              <a:srgbClr val="000000"/>
            </a:solidFill>
            <a:prstDash val="solid"/>
            <a:round/>
            <a:headEnd/>
            <a:tailEnd/>
          </a:ln>
        </p:spPr>
        <p:txBody>
          <a:bodyPr wrap="none" lIns="86493" tIns="43247" rIns="86493" bIns="43247" anchor="ctr"/>
          <a:lstStyle/>
          <a:p>
            <a:endParaRPr lang="en-US"/>
          </a:p>
        </p:txBody>
      </p:sp>
      <p:sp>
        <p:nvSpPr>
          <p:cNvPr id="25654" name="Freeform 54"/>
          <p:cNvSpPr>
            <a:spLocks/>
          </p:cNvSpPr>
          <p:nvPr/>
        </p:nvSpPr>
        <p:spPr bwMode="auto">
          <a:xfrm>
            <a:off x="4460875" y="4784725"/>
            <a:ext cx="0" cy="1366838"/>
          </a:xfrm>
          <a:custGeom>
            <a:avLst/>
            <a:gdLst>
              <a:gd name="T0" fmla="*/ 2034239291 h 918"/>
              <a:gd name="T1" fmla="*/ 0 h 918"/>
              <a:gd name="T2" fmla="*/ 0 h 918"/>
              <a:gd name="T3" fmla="*/ 2034239291 h 918"/>
              <a:gd name="T4" fmla="*/ 0 60000 65536"/>
              <a:gd name="T5" fmla="*/ 0 60000 65536"/>
              <a:gd name="T6" fmla="*/ 0 60000 65536"/>
              <a:gd name="T7" fmla="*/ 0 60000 65536"/>
              <a:gd name="T8" fmla="*/ 0 h 918"/>
              <a:gd name="T9" fmla="*/ 918 h 918"/>
            </a:gdLst>
            <a:ahLst/>
            <a:cxnLst>
              <a:cxn ang="T4">
                <a:pos x="0" y="T0"/>
              </a:cxn>
              <a:cxn ang="T5">
                <a:pos x="0" y="T1"/>
              </a:cxn>
              <a:cxn ang="T6">
                <a:pos x="0" y="T2"/>
              </a:cxn>
              <a:cxn ang="T7">
                <a:pos x="0" y="T3"/>
              </a:cxn>
            </a:cxnLst>
            <a:rect l="0" t="T8" r="0" b="T9"/>
            <a:pathLst>
              <a:path h="918">
                <a:moveTo>
                  <a:pt x="0" y="918"/>
                </a:moveTo>
                <a:lnTo>
                  <a:pt x="0" y="0"/>
                </a:lnTo>
                <a:lnTo>
                  <a:pt x="0" y="918"/>
                </a:lnTo>
                <a:close/>
              </a:path>
            </a:pathLst>
          </a:custGeom>
          <a:solidFill>
            <a:srgbClr val="BFBF83"/>
          </a:solidFill>
          <a:ln w="12700">
            <a:solidFill>
              <a:srgbClr val="000000"/>
            </a:solidFill>
            <a:prstDash val="solid"/>
            <a:round/>
            <a:headEnd/>
            <a:tailEnd/>
          </a:ln>
        </p:spPr>
        <p:txBody>
          <a:bodyPr wrap="none" lIns="86493" tIns="43247" rIns="86493" bIns="43247" anchor="ctr"/>
          <a:lstStyle/>
          <a:p>
            <a:endParaRPr lang="en-US"/>
          </a:p>
        </p:txBody>
      </p:sp>
      <p:sp>
        <p:nvSpPr>
          <p:cNvPr id="25655" name="Freeform 55"/>
          <p:cNvSpPr>
            <a:spLocks/>
          </p:cNvSpPr>
          <p:nvPr/>
        </p:nvSpPr>
        <p:spPr bwMode="auto">
          <a:xfrm>
            <a:off x="4460875" y="4833938"/>
            <a:ext cx="261938" cy="1317625"/>
          </a:xfrm>
          <a:custGeom>
            <a:avLst/>
            <a:gdLst>
              <a:gd name="T0" fmla="*/ 0 w 174"/>
              <a:gd name="T1" fmla="*/ 1960996925 h 885"/>
              <a:gd name="T2" fmla="*/ 396024714 w 174"/>
              <a:gd name="T3" fmla="*/ 1960996925 h 885"/>
              <a:gd name="T4" fmla="*/ 396024714 w 174"/>
              <a:gd name="T5" fmla="*/ 0 h 885"/>
              <a:gd name="T6" fmla="*/ 0 w 174"/>
              <a:gd name="T7" fmla="*/ 0 h 885"/>
              <a:gd name="T8" fmla="*/ 0 60000 65536"/>
              <a:gd name="T9" fmla="*/ 0 60000 65536"/>
              <a:gd name="T10" fmla="*/ 0 60000 65536"/>
              <a:gd name="T11" fmla="*/ 0 60000 65536"/>
              <a:gd name="T12" fmla="*/ 0 w 174"/>
              <a:gd name="T13" fmla="*/ 0 h 885"/>
              <a:gd name="T14" fmla="*/ 174 w 174"/>
              <a:gd name="T15" fmla="*/ 885 h 885"/>
            </a:gdLst>
            <a:ahLst/>
            <a:cxnLst>
              <a:cxn ang="T8">
                <a:pos x="T0" y="T1"/>
              </a:cxn>
              <a:cxn ang="T9">
                <a:pos x="T2" y="T3"/>
              </a:cxn>
              <a:cxn ang="T10">
                <a:pos x="T4" y="T5"/>
              </a:cxn>
              <a:cxn ang="T11">
                <a:pos x="T6" y="T7"/>
              </a:cxn>
            </a:cxnLst>
            <a:rect l="T12" t="T13" r="T14" b="T15"/>
            <a:pathLst>
              <a:path w="174" h="885">
                <a:moveTo>
                  <a:pt x="0" y="885"/>
                </a:moveTo>
                <a:lnTo>
                  <a:pt x="174" y="885"/>
                </a:lnTo>
                <a:lnTo>
                  <a:pt x="174" y="0"/>
                </a:lnTo>
                <a:lnTo>
                  <a:pt x="0" y="0"/>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5656" name="Freeform 56"/>
          <p:cNvSpPr>
            <a:spLocks/>
          </p:cNvSpPr>
          <p:nvPr/>
        </p:nvSpPr>
        <p:spPr bwMode="auto">
          <a:xfrm>
            <a:off x="4460875" y="4833938"/>
            <a:ext cx="261938" cy="0"/>
          </a:xfrm>
          <a:custGeom>
            <a:avLst/>
            <a:gdLst>
              <a:gd name="T0" fmla="*/ 0 w 174"/>
              <a:gd name="T1" fmla="*/ 0 w 174"/>
              <a:gd name="T2" fmla="*/ 396024714 w 174"/>
              <a:gd name="T3" fmla="*/ 396024714 w 174"/>
              <a:gd name="T4" fmla="*/ 0 60000 65536"/>
              <a:gd name="T5" fmla="*/ 0 60000 65536"/>
              <a:gd name="T6" fmla="*/ 0 60000 65536"/>
              <a:gd name="T7" fmla="*/ 0 60000 65536"/>
              <a:gd name="T8" fmla="*/ 0 w 174"/>
              <a:gd name="T9" fmla="*/ 174 w 174"/>
            </a:gdLst>
            <a:ahLst/>
            <a:cxnLst>
              <a:cxn ang="T4">
                <a:pos x="T0" y="0"/>
              </a:cxn>
              <a:cxn ang="T5">
                <a:pos x="T1" y="0"/>
              </a:cxn>
              <a:cxn ang="T6">
                <a:pos x="T2" y="0"/>
              </a:cxn>
              <a:cxn ang="T7">
                <a:pos x="T3" y="0"/>
              </a:cxn>
            </a:cxnLst>
            <a:rect l="T8" t="0" r="T9" b="0"/>
            <a:pathLst>
              <a:path w="174">
                <a:moveTo>
                  <a:pt x="0" y="0"/>
                </a:moveTo>
                <a:lnTo>
                  <a:pt x="0" y="0"/>
                </a:lnTo>
                <a:lnTo>
                  <a:pt x="174" y="0"/>
                </a:lnTo>
                <a:close/>
              </a:path>
            </a:pathLst>
          </a:custGeom>
          <a:solidFill>
            <a:srgbClr val="001F5F"/>
          </a:solidFill>
          <a:ln w="12700">
            <a:solidFill>
              <a:srgbClr val="000000"/>
            </a:solidFill>
            <a:prstDash val="solid"/>
            <a:round/>
            <a:headEnd/>
            <a:tailEnd/>
          </a:ln>
        </p:spPr>
        <p:txBody>
          <a:bodyPr wrap="none" lIns="86493" tIns="43247" rIns="86493" bIns="43247" anchor="ctr"/>
          <a:lstStyle/>
          <a:p>
            <a:endParaRPr lang="en-US"/>
          </a:p>
        </p:txBody>
      </p:sp>
      <p:sp>
        <p:nvSpPr>
          <p:cNvPr id="25657" name="Freeform 57"/>
          <p:cNvSpPr>
            <a:spLocks/>
          </p:cNvSpPr>
          <p:nvPr/>
        </p:nvSpPr>
        <p:spPr bwMode="auto">
          <a:xfrm>
            <a:off x="4722813" y="4833938"/>
            <a:ext cx="0" cy="1317625"/>
          </a:xfrm>
          <a:custGeom>
            <a:avLst/>
            <a:gdLst>
              <a:gd name="T0" fmla="*/ 1960996925 h 885"/>
              <a:gd name="T1" fmla="*/ 0 h 885"/>
              <a:gd name="T2" fmla="*/ 0 h 885"/>
              <a:gd name="T3" fmla="*/ 1960996925 h 885"/>
              <a:gd name="T4" fmla="*/ 0 60000 65536"/>
              <a:gd name="T5" fmla="*/ 0 60000 65536"/>
              <a:gd name="T6" fmla="*/ 0 60000 65536"/>
              <a:gd name="T7" fmla="*/ 0 60000 65536"/>
              <a:gd name="T8" fmla="*/ 0 h 885"/>
              <a:gd name="T9" fmla="*/ 885 h 885"/>
            </a:gdLst>
            <a:ahLst/>
            <a:cxnLst>
              <a:cxn ang="T4">
                <a:pos x="0" y="T0"/>
              </a:cxn>
              <a:cxn ang="T5">
                <a:pos x="0" y="T1"/>
              </a:cxn>
              <a:cxn ang="T6">
                <a:pos x="0" y="T2"/>
              </a:cxn>
              <a:cxn ang="T7">
                <a:pos x="0" y="T3"/>
              </a:cxn>
            </a:cxnLst>
            <a:rect l="0" t="T8" r="0" b="T9"/>
            <a:pathLst>
              <a:path h="885">
                <a:moveTo>
                  <a:pt x="0" y="885"/>
                </a:moveTo>
                <a:lnTo>
                  <a:pt x="0" y="0"/>
                </a:lnTo>
                <a:lnTo>
                  <a:pt x="0" y="885"/>
                </a:lnTo>
                <a:close/>
              </a:path>
            </a:pathLst>
          </a:custGeom>
          <a:solidFill>
            <a:srgbClr val="00308F"/>
          </a:solidFill>
          <a:ln w="12700">
            <a:solidFill>
              <a:srgbClr val="000000"/>
            </a:solidFill>
            <a:prstDash val="solid"/>
            <a:round/>
            <a:headEnd/>
            <a:tailEnd/>
          </a:ln>
        </p:spPr>
        <p:txBody>
          <a:bodyPr wrap="none" lIns="86493" tIns="43247" rIns="86493" bIns="43247" anchor="ctr"/>
          <a:lstStyle/>
          <a:p>
            <a:endParaRPr lang="en-US"/>
          </a:p>
        </p:txBody>
      </p:sp>
      <p:sp>
        <p:nvSpPr>
          <p:cNvPr id="25658" name="Freeform 58"/>
          <p:cNvSpPr>
            <a:spLocks/>
          </p:cNvSpPr>
          <p:nvPr/>
        </p:nvSpPr>
        <p:spPr bwMode="auto">
          <a:xfrm>
            <a:off x="4722813" y="4864100"/>
            <a:ext cx="265112" cy="1287463"/>
          </a:xfrm>
          <a:custGeom>
            <a:avLst/>
            <a:gdLst>
              <a:gd name="T0" fmla="*/ 0 w 175"/>
              <a:gd name="T1" fmla="*/ 1916108316 h 865"/>
              <a:gd name="T2" fmla="*/ 400825155 w 175"/>
              <a:gd name="T3" fmla="*/ 1916108316 h 865"/>
              <a:gd name="T4" fmla="*/ 400825155 w 175"/>
              <a:gd name="T5" fmla="*/ 0 h 865"/>
              <a:gd name="T6" fmla="*/ 0 w 175"/>
              <a:gd name="T7" fmla="*/ 0 h 865"/>
              <a:gd name="T8" fmla="*/ 0 60000 65536"/>
              <a:gd name="T9" fmla="*/ 0 60000 65536"/>
              <a:gd name="T10" fmla="*/ 0 60000 65536"/>
              <a:gd name="T11" fmla="*/ 0 60000 65536"/>
              <a:gd name="T12" fmla="*/ 0 w 175"/>
              <a:gd name="T13" fmla="*/ 0 h 865"/>
              <a:gd name="T14" fmla="*/ 175 w 175"/>
              <a:gd name="T15" fmla="*/ 865 h 865"/>
            </a:gdLst>
            <a:ahLst/>
            <a:cxnLst>
              <a:cxn ang="T8">
                <a:pos x="T0" y="T1"/>
              </a:cxn>
              <a:cxn ang="T9">
                <a:pos x="T2" y="T3"/>
              </a:cxn>
              <a:cxn ang="T10">
                <a:pos x="T4" y="T5"/>
              </a:cxn>
              <a:cxn ang="T11">
                <a:pos x="T6" y="T7"/>
              </a:cxn>
            </a:cxnLst>
            <a:rect l="T12" t="T13" r="T14" b="T15"/>
            <a:pathLst>
              <a:path w="175" h="865">
                <a:moveTo>
                  <a:pt x="0" y="865"/>
                </a:moveTo>
                <a:lnTo>
                  <a:pt x="175" y="865"/>
                </a:lnTo>
                <a:lnTo>
                  <a:pt x="175" y="0"/>
                </a:lnTo>
                <a:lnTo>
                  <a:pt x="0" y="0"/>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5659" name="Freeform 59"/>
          <p:cNvSpPr>
            <a:spLocks/>
          </p:cNvSpPr>
          <p:nvPr/>
        </p:nvSpPr>
        <p:spPr bwMode="auto">
          <a:xfrm>
            <a:off x="4722813" y="4864100"/>
            <a:ext cx="265112" cy="0"/>
          </a:xfrm>
          <a:custGeom>
            <a:avLst/>
            <a:gdLst>
              <a:gd name="T0" fmla="*/ 0 w 175"/>
              <a:gd name="T1" fmla="*/ 0 w 175"/>
              <a:gd name="T2" fmla="*/ 400825155 w 175"/>
              <a:gd name="T3" fmla="*/ 400825155 w 175"/>
              <a:gd name="T4" fmla="*/ 0 60000 65536"/>
              <a:gd name="T5" fmla="*/ 0 60000 65536"/>
              <a:gd name="T6" fmla="*/ 0 60000 65536"/>
              <a:gd name="T7" fmla="*/ 0 60000 65536"/>
              <a:gd name="T8" fmla="*/ 0 w 175"/>
              <a:gd name="T9" fmla="*/ 175 w 175"/>
            </a:gdLst>
            <a:ahLst/>
            <a:cxnLst>
              <a:cxn ang="T4">
                <a:pos x="T0" y="0"/>
              </a:cxn>
              <a:cxn ang="T5">
                <a:pos x="T1" y="0"/>
              </a:cxn>
              <a:cxn ang="T6">
                <a:pos x="T2" y="0"/>
              </a:cxn>
              <a:cxn ang="T7">
                <a:pos x="T3" y="0"/>
              </a:cxn>
            </a:cxnLst>
            <a:rect l="T8" t="0" r="T9" b="0"/>
            <a:pathLst>
              <a:path w="175">
                <a:moveTo>
                  <a:pt x="0" y="0"/>
                </a:moveTo>
                <a:lnTo>
                  <a:pt x="0" y="0"/>
                </a:lnTo>
                <a:lnTo>
                  <a:pt x="175" y="0"/>
                </a:lnTo>
                <a:close/>
              </a:path>
            </a:pathLst>
          </a:custGeom>
          <a:solidFill>
            <a:srgbClr val="5F0F00"/>
          </a:solidFill>
          <a:ln w="12700">
            <a:solidFill>
              <a:srgbClr val="000000"/>
            </a:solidFill>
            <a:prstDash val="solid"/>
            <a:round/>
            <a:headEnd/>
            <a:tailEnd/>
          </a:ln>
        </p:spPr>
        <p:txBody>
          <a:bodyPr wrap="none" lIns="86493" tIns="43247" rIns="86493" bIns="43247" anchor="ctr"/>
          <a:lstStyle/>
          <a:p>
            <a:endParaRPr lang="en-US"/>
          </a:p>
        </p:txBody>
      </p:sp>
      <p:sp>
        <p:nvSpPr>
          <p:cNvPr id="25660" name="Freeform 60"/>
          <p:cNvSpPr>
            <a:spLocks/>
          </p:cNvSpPr>
          <p:nvPr/>
        </p:nvSpPr>
        <p:spPr bwMode="auto">
          <a:xfrm>
            <a:off x="4987925" y="4864100"/>
            <a:ext cx="0" cy="1287463"/>
          </a:xfrm>
          <a:custGeom>
            <a:avLst/>
            <a:gdLst>
              <a:gd name="T0" fmla="*/ 1916108316 h 865"/>
              <a:gd name="T1" fmla="*/ 0 h 865"/>
              <a:gd name="T2" fmla="*/ 0 h 865"/>
              <a:gd name="T3" fmla="*/ 1916108316 h 865"/>
              <a:gd name="T4" fmla="*/ 0 60000 65536"/>
              <a:gd name="T5" fmla="*/ 0 60000 65536"/>
              <a:gd name="T6" fmla="*/ 0 60000 65536"/>
              <a:gd name="T7" fmla="*/ 0 60000 65536"/>
              <a:gd name="T8" fmla="*/ 0 h 865"/>
              <a:gd name="T9" fmla="*/ 865 h 865"/>
            </a:gdLst>
            <a:ahLst/>
            <a:cxnLst>
              <a:cxn ang="T4">
                <a:pos x="0" y="T0"/>
              </a:cxn>
              <a:cxn ang="T5">
                <a:pos x="0" y="T1"/>
              </a:cxn>
              <a:cxn ang="T6">
                <a:pos x="0" y="T2"/>
              </a:cxn>
              <a:cxn ang="T7">
                <a:pos x="0" y="T3"/>
              </a:cxn>
            </a:cxnLst>
            <a:rect l="0" t="T8" r="0" b="T9"/>
            <a:pathLst>
              <a:path h="865">
                <a:moveTo>
                  <a:pt x="0" y="865"/>
                </a:moveTo>
                <a:lnTo>
                  <a:pt x="0" y="0"/>
                </a:lnTo>
                <a:lnTo>
                  <a:pt x="0" y="865"/>
                </a:lnTo>
                <a:close/>
              </a:path>
            </a:pathLst>
          </a:custGeom>
          <a:solidFill>
            <a:srgbClr val="8F1700"/>
          </a:solidFill>
          <a:ln w="12700">
            <a:solidFill>
              <a:srgbClr val="000000"/>
            </a:solidFill>
            <a:prstDash val="solid"/>
            <a:round/>
            <a:headEnd/>
            <a:tailEnd/>
          </a:ln>
        </p:spPr>
        <p:txBody>
          <a:bodyPr wrap="none" lIns="86493" tIns="43247" rIns="86493" bIns="43247" anchor="ctr"/>
          <a:lstStyle/>
          <a:p>
            <a:endParaRPr lang="en-US"/>
          </a:p>
        </p:txBody>
      </p:sp>
      <p:sp>
        <p:nvSpPr>
          <p:cNvPr id="25661" name="Freeform 61"/>
          <p:cNvSpPr>
            <a:spLocks/>
          </p:cNvSpPr>
          <p:nvPr/>
        </p:nvSpPr>
        <p:spPr bwMode="auto">
          <a:xfrm>
            <a:off x="4987925" y="5021263"/>
            <a:ext cx="265113" cy="1130300"/>
          </a:xfrm>
          <a:custGeom>
            <a:avLst/>
            <a:gdLst>
              <a:gd name="T0" fmla="*/ 0 w 175"/>
              <a:gd name="T1" fmla="*/ 1682205292 h 759"/>
              <a:gd name="T2" fmla="*/ 400825152 w 175"/>
              <a:gd name="T3" fmla="*/ 1682205292 h 759"/>
              <a:gd name="T4" fmla="*/ 400825152 w 175"/>
              <a:gd name="T5" fmla="*/ 0 h 759"/>
              <a:gd name="T6" fmla="*/ 0 w 175"/>
              <a:gd name="T7" fmla="*/ 0 h 759"/>
              <a:gd name="T8" fmla="*/ 0 60000 65536"/>
              <a:gd name="T9" fmla="*/ 0 60000 65536"/>
              <a:gd name="T10" fmla="*/ 0 60000 65536"/>
              <a:gd name="T11" fmla="*/ 0 60000 65536"/>
              <a:gd name="T12" fmla="*/ 0 w 175"/>
              <a:gd name="T13" fmla="*/ 0 h 759"/>
              <a:gd name="T14" fmla="*/ 175 w 175"/>
              <a:gd name="T15" fmla="*/ 759 h 759"/>
            </a:gdLst>
            <a:ahLst/>
            <a:cxnLst>
              <a:cxn ang="T8">
                <a:pos x="T0" y="T1"/>
              </a:cxn>
              <a:cxn ang="T9">
                <a:pos x="T2" y="T3"/>
              </a:cxn>
              <a:cxn ang="T10">
                <a:pos x="T4" y="T5"/>
              </a:cxn>
              <a:cxn ang="T11">
                <a:pos x="T6" y="T7"/>
              </a:cxn>
            </a:cxnLst>
            <a:rect l="T12" t="T13" r="T14" b="T15"/>
            <a:pathLst>
              <a:path w="175" h="759">
                <a:moveTo>
                  <a:pt x="0" y="759"/>
                </a:moveTo>
                <a:lnTo>
                  <a:pt x="175" y="759"/>
                </a:lnTo>
                <a:lnTo>
                  <a:pt x="175" y="0"/>
                </a:lnTo>
                <a:lnTo>
                  <a:pt x="0" y="0"/>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5662" name="Freeform 62"/>
          <p:cNvSpPr>
            <a:spLocks/>
          </p:cNvSpPr>
          <p:nvPr/>
        </p:nvSpPr>
        <p:spPr bwMode="auto">
          <a:xfrm>
            <a:off x="4987925" y="5021263"/>
            <a:ext cx="265113" cy="0"/>
          </a:xfrm>
          <a:custGeom>
            <a:avLst/>
            <a:gdLst>
              <a:gd name="T0" fmla="*/ 0 w 175"/>
              <a:gd name="T1" fmla="*/ 0 w 175"/>
              <a:gd name="T2" fmla="*/ 400825152 w 175"/>
              <a:gd name="T3" fmla="*/ 400825152 w 175"/>
              <a:gd name="T4" fmla="*/ 0 60000 65536"/>
              <a:gd name="T5" fmla="*/ 0 60000 65536"/>
              <a:gd name="T6" fmla="*/ 0 60000 65536"/>
              <a:gd name="T7" fmla="*/ 0 60000 65536"/>
              <a:gd name="T8" fmla="*/ 0 w 175"/>
              <a:gd name="T9" fmla="*/ 175 w 175"/>
            </a:gdLst>
            <a:ahLst/>
            <a:cxnLst>
              <a:cxn ang="T4">
                <a:pos x="T0" y="0"/>
              </a:cxn>
              <a:cxn ang="T5">
                <a:pos x="T1" y="0"/>
              </a:cxn>
              <a:cxn ang="T6">
                <a:pos x="T2" y="0"/>
              </a:cxn>
              <a:cxn ang="T7">
                <a:pos x="T3" y="0"/>
              </a:cxn>
            </a:cxnLst>
            <a:rect l="T8" t="0" r="T9" b="0"/>
            <a:pathLst>
              <a:path w="175">
                <a:moveTo>
                  <a:pt x="0" y="0"/>
                </a:moveTo>
                <a:lnTo>
                  <a:pt x="0" y="0"/>
                </a:lnTo>
                <a:lnTo>
                  <a:pt x="175" y="0"/>
                </a:lnTo>
                <a:close/>
              </a:path>
            </a:pathLst>
          </a:custGeom>
          <a:solidFill>
            <a:srgbClr val="7F3F00"/>
          </a:solidFill>
          <a:ln w="12700">
            <a:solidFill>
              <a:srgbClr val="000000"/>
            </a:solidFill>
            <a:prstDash val="solid"/>
            <a:round/>
            <a:headEnd/>
            <a:tailEnd/>
          </a:ln>
        </p:spPr>
        <p:txBody>
          <a:bodyPr wrap="none" lIns="86493" tIns="43247" rIns="86493" bIns="43247" anchor="ctr"/>
          <a:lstStyle/>
          <a:p>
            <a:endParaRPr lang="en-US"/>
          </a:p>
        </p:txBody>
      </p:sp>
      <p:sp>
        <p:nvSpPr>
          <p:cNvPr id="25663" name="Freeform 63"/>
          <p:cNvSpPr>
            <a:spLocks/>
          </p:cNvSpPr>
          <p:nvPr/>
        </p:nvSpPr>
        <p:spPr bwMode="auto">
          <a:xfrm>
            <a:off x="5253038" y="5021263"/>
            <a:ext cx="0" cy="1130300"/>
          </a:xfrm>
          <a:custGeom>
            <a:avLst/>
            <a:gdLst>
              <a:gd name="T0" fmla="*/ 1682205292 h 759"/>
              <a:gd name="T1" fmla="*/ 0 h 759"/>
              <a:gd name="T2" fmla="*/ 0 h 759"/>
              <a:gd name="T3" fmla="*/ 1682205292 h 759"/>
              <a:gd name="T4" fmla="*/ 0 60000 65536"/>
              <a:gd name="T5" fmla="*/ 0 60000 65536"/>
              <a:gd name="T6" fmla="*/ 0 60000 65536"/>
              <a:gd name="T7" fmla="*/ 0 60000 65536"/>
              <a:gd name="T8" fmla="*/ 0 h 759"/>
              <a:gd name="T9" fmla="*/ 759 h 759"/>
            </a:gdLst>
            <a:ahLst/>
            <a:cxnLst>
              <a:cxn ang="T4">
                <a:pos x="0" y="T0"/>
              </a:cxn>
              <a:cxn ang="T5">
                <a:pos x="0" y="T1"/>
              </a:cxn>
              <a:cxn ang="T6">
                <a:pos x="0" y="T2"/>
              </a:cxn>
              <a:cxn ang="T7">
                <a:pos x="0" y="T3"/>
              </a:cxn>
            </a:cxnLst>
            <a:rect l="0" t="T8" r="0" b="T9"/>
            <a:pathLst>
              <a:path h="759">
                <a:moveTo>
                  <a:pt x="0" y="759"/>
                </a:moveTo>
                <a:lnTo>
                  <a:pt x="0" y="0"/>
                </a:lnTo>
                <a:lnTo>
                  <a:pt x="0" y="759"/>
                </a:lnTo>
                <a:close/>
              </a:path>
            </a:pathLst>
          </a:custGeom>
          <a:solidFill>
            <a:srgbClr val="BF5F00"/>
          </a:solidFill>
          <a:ln w="12700">
            <a:solidFill>
              <a:srgbClr val="000000"/>
            </a:solidFill>
            <a:prstDash val="solid"/>
            <a:round/>
            <a:headEnd/>
            <a:tailEnd/>
          </a:ln>
        </p:spPr>
        <p:txBody>
          <a:bodyPr wrap="none" lIns="86493" tIns="43247" rIns="86493" bIns="43247" anchor="ctr"/>
          <a:lstStyle/>
          <a:p>
            <a:endParaRPr lang="en-US"/>
          </a:p>
        </p:txBody>
      </p:sp>
      <p:sp>
        <p:nvSpPr>
          <p:cNvPr id="25664" name="Freeform 64"/>
          <p:cNvSpPr>
            <a:spLocks/>
          </p:cNvSpPr>
          <p:nvPr/>
        </p:nvSpPr>
        <p:spPr bwMode="auto">
          <a:xfrm>
            <a:off x="5253038" y="5026025"/>
            <a:ext cx="261937" cy="1125538"/>
          </a:xfrm>
          <a:custGeom>
            <a:avLst/>
            <a:gdLst>
              <a:gd name="T0" fmla="*/ 0 w 174"/>
              <a:gd name="T1" fmla="*/ 1675117863 h 756"/>
              <a:gd name="T2" fmla="*/ 396023202 w 174"/>
              <a:gd name="T3" fmla="*/ 1675117863 h 756"/>
              <a:gd name="T4" fmla="*/ 396023202 w 174"/>
              <a:gd name="T5" fmla="*/ 0 h 756"/>
              <a:gd name="T6" fmla="*/ 0 w 174"/>
              <a:gd name="T7" fmla="*/ 0 h 756"/>
              <a:gd name="T8" fmla="*/ 0 60000 65536"/>
              <a:gd name="T9" fmla="*/ 0 60000 65536"/>
              <a:gd name="T10" fmla="*/ 0 60000 65536"/>
              <a:gd name="T11" fmla="*/ 0 60000 65536"/>
              <a:gd name="T12" fmla="*/ 0 w 174"/>
              <a:gd name="T13" fmla="*/ 0 h 756"/>
              <a:gd name="T14" fmla="*/ 174 w 174"/>
              <a:gd name="T15" fmla="*/ 756 h 756"/>
            </a:gdLst>
            <a:ahLst/>
            <a:cxnLst>
              <a:cxn ang="T8">
                <a:pos x="T0" y="T1"/>
              </a:cxn>
              <a:cxn ang="T9">
                <a:pos x="T2" y="T3"/>
              </a:cxn>
              <a:cxn ang="T10">
                <a:pos x="T4" y="T5"/>
              </a:cxn>
              <a:cxn ang="T11">
                <a:pos x="T6" y="T7"/>
              </a:cxn>
            </a:cxnLst>
            <a:rect l="T12" t="T13" r="T14" b="T15"/>
            <a:pathLst>
              <a:path w="174" h="756">
                <a:moveTo>
                  <a:pt x="0" y="756"/>
                </a:moveTo>
                <a:lnTo>
                  <a:pt x="174" y="756"/>
                </a:lnTo>
                <a:lnTo>
                  <a:pt x="174" y="0"/>
                </a:lnTo>
                <a:lnTo>
                  <a:pt x="0" y="0"/>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5665" name="Freeform 65"/>
          <p:cNvSpPr>
            <a:spLocks/>
          </p:cNvSpPr>
          <p:nvPr/>
        </p:nvSpPr>
        <p:spPr bwMode="auto">
          <a:xfrm>
            <a:off x="5253038" y="5026025"/>
            <a:ext cx="261937" cy="0"/>
          </a:xfrm>
          <a:custGeom>
            <a:avLst/>
            <a:gdLst>
              <a:gd name="T0" fmla="*/ 0 w 174"/>
              <a:gd name="T1" fmla="*/ 0 w 174"/>
              <a:gd name="T2" fmla="*/ 396023202 w 174"/>
              <a:gd name="T3" fmla="*/ 396023202 w 174"/>
              <a:gd name="T4" fmla="*/ 0 60000 65536"/>
              <a:gd name="T5" fmla="*/ 0 60000 65536"/>
              <a:gd name="T6" fmla="*/ 0 60000 65536"/>
              <a:gd name="T7" fmla="*/ 0 60000 65536"/>
              <a:gd name="T8" fmla="*/ 0 w 174"/>
              <a:gd name="T9" fmla="*/ 174 w 174"/>
            </a:gdLst>
            <a:ahLst/>
            <a:cxnLst>
              <a:cxn ang="T4">
                <a:pos x="T0" y="0"/>
              </a:cxn>
              <a:cxn ang="T5">
                <a:pos x="T1" y="0"/>
              </a:cxn>
              <a:cxn ang="T6">
                <a:pos x="T2" y="0"/>
              </a:cxn>
              <a:cxn ang="T7">
                <a:pos x="T3" y="0"/>
              </a:cxn>
            </a:cxnLst>
            <a:rect l="T8" t="0" r="T9" b="0"/>
            <a:pathLst>
              <a:path w="174">
                <a:moveTo>
                  <a:pt x="0" y="0"/>
                </a:moveTo>
                <a:lnTo>
                  <a:pt x="0" y="0"/>
                </a:lnTo>
                <a:lnTo>
                  <a:pt x="174" y="0"/>
                </a:lnTo>
                <a:close/>
              </a:path>
            </a:pathLst>
          </a:custGeom>
          <a:solidFill>
            <a:srgbClr val="004040"/>
          </a:solidFill>
          <a:ln w="12700">
            <a:solidFill>
              <a:srgbClr val="000000"/>
            </a:solidFill>
            <a:prstDash val="solid"/>
            <a:round/>
            <a:headEnd/>
            <a:tailEnd/>
          </a:ln>
        </p:spPr>
        <p:txBody>
          <a:bodyPr wrap="none" lIns="86493" tIns="43247" rIns="86493" bIns="43247" anchor="ctr"/>
          <a:lstStyle/>
          <a:p>
            <a:endParaRPr lang="en-US"/>
          </a:p>
        </p:txBody>
      </p:sp>
      <p:sp>
        <p:nvSpPr>
          <p:cNvPr id="25666" name="Freeform 66"/>
          <p:cNvSpPr>
            <a:spLocks/>
          </p:cNvSpPr>
          <p:nvPr/>
        </p:nvSpPr>
        <p:spPr bwMode="auto">
          <a:xfrm>
            <a:off x="5514975" y="5026025"/>
            <a:ext cx="0" cy="1125538"/>
          </a:xfrm>
          <a:custGeom>
            <a:avLst/>
            <a:gdLst>
              <a:gd name="T0" fmla="*/ 1675117863 h 756"/>
              <a:gd name="T1" fmla="*/ 0 h 756"/>
              <a:gd name="T2" fmla="*/ 0 h 756"/>
              <a:gd name="T3" fmla="*/ 1675117863 h 756"/>
              <a:gd name="T4" fmla="*/ 0 60000 65536"/>
              <a:gd name="T5" fmla="*/ 0 60000 65536"/>
              <a:gd name="T6" fmla="*/ 0 60000 65536"/>
              <a:gd name="T7" fmla="*/ 0 60000 65536"/>
              <a:gd name="T8" fmla="*/ 0 h 756"/>
              <a:gd name="T9" fmla="*/ 756 h 756"/>
            </a:gdLst>
            <a:ahLst/>
            <a:cxnLst>
              <a:cxn ang="T4">
                <a:pos x="0" y="T0"/>
              </a:cxn>
              <a:cxn ang="T5">
                <a:pos x="0" y="T1"/>
              </a:cxn>
              <a:cxn ang="T6">
                <a:pos x="0" y="T2"/>
              </a:cxn>
              <a:cxn ang="T7">
                <a:pos x="0" y="T3"/>
              </a:cxn>
            </a:cxnLst>
            <a:rect l="0" t="T8" r="0" b="T9"/>
            <a:pathLst>
              <a:path h="756">
                <a:moveTo>
                  <a:pt x="0" y="756"/>
                </a:moveTo>
                <a:lnTo>
                  <a:pt x="0" y="0"/>
                </a:lnTo>
                <a:lnTo>
                  <a:pt x="0" y="756"/>
                </a:lnTo>
                <a:close/>
              </a:path>
            </a:pathLst>
          </a:custGeom>
          <a:solidFill>
            <a:srgbClr val="006060"/>
          </a:solidFill>
          <a:ln w="12700">
            <a:solidFill>
              <a:srgbClr val="000000"/>
            </a:solidFill>
            <a:prstDash val="solid"/>
            <a:round/>
            <a:headEnd/>
            <a:tailEnd/>
          </a:ln>
        </p:spPr>
        <p:txBody>
          <a:bodyPr wrap="none" lIns="86493" tIns="43247" rIns="86493" bIns="43247" anchor="ctr"/>
          <a:lstStyle/>
          <a:p>
            <a:endParaRPr lang="en-US"/>
          </a:p>
        </p:txBody>
      </p:sp>
      <p:sp>
        <p:nvSpPr>
          <p:cNvPr id="25667" name="Text Box 67"/>
          <p:cNvSpPr txBox="1">
            <a:spLocks noChangeArrowheads="1"/>
          </p:cNvSpPr>
          <p:nvPr/>
        </p:nvSpPr>
        <p:spPr bwMode="auto">
          <a:xfrm>
            <a:off x="706438" y="6045200"/>
            <a:ext cx="103187" cy="211138"/>
          </a:xfrm>
          <a:prstGeom prst="rect">
            <a:avLst/>
          </a:prstGeom>
          <a:noFill/>
          <a:ln w="9525">
            <a:noFill/>
            <a:miter lim="800000"/>
            <a:headEnd/>
            <a:tailEnd/>
          </a:ln>
        </p:spPr>
        <p:txBody>
          <a:bodyPr lIns="0" tIns="0" rIns="0" bIns="0"/>
          <a:lstStyle/>
          <a:p>
            <a:r>
              <a:rPr lang="en-US" sz="1100" b="1">
                <a:solidFill>
                  <a:srgbClr val="000000"/>
                </a:solidFill>
              </a:rPr>
              <a:t>0</a:t>
            </a:r>
          </a:p>
        </p:txBody>
      </p:sp>
      <p:sp>
        <p:nvSpPr>
          <p:cNvPr id="25668" name="Text Box 68"/>
          <p:cNvSpPr txBox="1">
            <a:spLocks noChangeArrowheads="1"/>
          </p:cNvSpPr>
          <p:nvPr/>
        </p:nvSpPr>
        <p:spPr bwMode="auto">
          <a:xfrm>
            <a:off x="600075" y="5603875"/>
            <a:ext cx="209550" cy="211138"/>
          </a:xfrm>
          <a:prstGeom prst="rect">
            <a:avLst/>
          </a:prstGeom>
          <a:noFill/>
          <a:ln w="9525">
            <a:noFill/>
            <a:miter lim="800000"/>
            <a:headEnd/>
            <a:tailEnd/>
          </a:ln>
        </p:spPr>
        <p:txBody>
          <a:bodyPr lIns="0" tIns="0" rIns="0" bIns="0"/>
          <a:lstStyle/>
          <a:p>
            <a:r>
              <a:rPr lang="en-US" sz="1100" b="1">
                <a:solidFill>
                  <a:srgbClr val="000000"/>
                </a:solidFill>
              </a:rPr>
              <a:t>25</a:t>
            </a:r>
          </a:p>
        </p:txBody>
      </p:sp>
      <p:sp>
        <p:nvSpPr>
          <p:cNvPr id="25669" name="Text Box 69"/>
          <p:cNvSpPr txBox="1">
            <a:spLocks noChangeArrowheads="1"/>
          </p:cNvSpPr>
          <p:nvPr/>
        </p:nvSpPr>
        <p:spPr bwMode="auto">
          <a:xfrm>
            <a:off x="600075" y="5162550"/>
            <a:ext cx="209550" cy="209550"/>
          </a:xfrm>
          <a:prstGeom prst="rect">
            <a:avLst/>
          </a:prstGeom>
          <a:noFill/>
          <a:ln w="9525">
            <a:noFill/>
            <a:miter lim="800000"/>
            <a:headEnd/>
            <a:tailEnd/>
          </a:ln>
        </p:spPr>
        <p:txBody>
          <a:bodyPr lIns="0" tIns="0" rIns="0" bIns="0"/>
          <a:lstStyle/>
          <a:p>
            <a:r>
              <a:rPr lang="en-US" sz="1100" b="1">
                <a:solidFill>
                  <a:srgbClr val="000000"/>
                </a:solidFill>
              </a:rPr>
              <a:t>50</a:t>
            </a:r>
          </a:p>
        </p:txBody>
      </p:sp>
      <p:sp>
        <p:nvSpPr>
          <p:cNvPr id="25670" name="Text Box 70"/>
          <p:cNvSpPr txBox="1">
            <a:spLocks noChangeArrowheads="1"/>
          </p:cNvSpPr>
          <p:nvPr/>
        </p:nvSpPr>
        <p:spPr bwMode="auto">
          <a:xfrm>
            <a:off x="600075" y="4721225"/>
            <a:ext cx="209550" cy="209550"/>
          </a:xfrm>
          <a:prstGeom prst="rect">
            <a:avLst/>
          </a:prstGeom>
          <a:noFill/>
          <a:ln w="9525">
            <a:noFill/>
            <a:miter lim="800000"/>
            <a:headEnd/>
            <a:tailEnd/>
          </a:ln>
        </p:spPr>
        <p:txBody>
          <a:bodyPr lIns="0" tIns="0" rIns="0" bIns="0"/>
          <a:lstStyle/>
          <a:p>
            <a:r>
              <a:rPr lang="en-US" sz="1100" b="1">
                <a:solidFill>
                  <a:srgbClr val="000000"/>
                </a:solidFill>
              </a:rPr>
              <a:t>75</a:t>
            </a:r>
          </a:p>
        </p:txBody>
      </p:sp>
      <p:sp>
        <p:nvSpPr>
          <p:cNvPr id="25671" name="Text Box 71"/>
          <p:cNvSpPr txBox="1">
            <a:spLocks noChangeArrowheads="1"/>
          </p:cNvSpPr>
          <p:nvPr/>
        </p:nvSpPr>
        <p:spPr bwMode="auto">
          <a:xfrm>
            <a:off x="492125" y="4278313"/>
            <a:ext cx="317500" cy="211137"/>
          </a:xfrm>
          <a:prstGeom prst="rect">
            <a:avLst/>
          </a:prstGeom>
          <a:noFill/>
          <a:ln w="9525">
            <a:noFill/>
            <a:miter lim="800000"/>
            <a:headEnd/>
            <a:tailEnd/>
          </a:ln>
        </p:spPr>
        <p:txBody>
          <a:bodyPr lIns="0" tIns="0" rIns="0" bIns="0"/>
          <a:lstStyle/>
          <a:p>
            <a:r>
              <a:rPr lang="en-US" sz="1100" b="1">
                <a:solidFill>
                  <a:srgbClr val="000000"/>
                </a:solidFill>
              </a:rPr>
              <a:t>100</a:t>
            </a:r>
          </a:p>
        </p:txBody>
      </p:sp>
      <p:sp>
        <p:nvSpPr>
          <p:cNvPr id="25672" name="Text Box 72"/>
          <p:cNvSpPr txBox="1">
            <a:spLocks noChangeArrowheads="1"/>
          </p:cNvSpPr>
          <p:nvPr/>
        </p:nvSpPr>
        <p:spPr bwMode="auto">
          <a:xfrm>
            <a:off x="492125" y="3838575"/>
            <a:ext cx="317500" cy="209550"/>
          </a:xfrm>
          <a:prstGeom prst="rect">
            <a:avLst/>
          </a:prstGeom>
          <a:noFill/>
          <a:ln w="9525">
            <a:noFill/>
            <a:miter lim="800000"/>
            <a:headEnd/>
            <a:tailEnd/>
          </a:ln>
        </p:spPr>
        <p:txBody>
          <a:bodyPr lIns="0" tIns="0" rIns="0" bIns="0"/>
          <a:lstStyle/>
          <a:p>
            <a:r>
              <a:rPr lang="en-US" sz="1100" b="1">
                <a:solidFill>
                  <a:srgbClr val="000000"/>
                </a:solidFill>
              </a:rPr>
              <a:t>125</a:t>
            </a:r>
          </a:p>
        </p:txBody>
      </p:sp>
      <p:sp>
        <p:nvSpPr>
          <p:cNvPr id="25673" name="Text Box 73"/>
          <p:cNvSpPr txBox="1">
            <a:spLocks noChangeArrowheads="1"/>
          </p:cNvSpPr>
          <p:nvPr/>
        </p:nvSpPr>
        <p:spPr bwMode="auto">
          <a:xfrm>
            <a:off x="492125" y="3395663"/>
            <a:ext cx="317500" cy="212725"/>
          </a:xfrm>
          <a:prstGeom prst="rect">
            <a:avLst/>
          </a:prstGeom>
          <a:noFill/>
          <a:ln w="9525">
            <a:noFill/>
            <a:miter lim="800000"/>
            <a:headEnd/>
            <a:tailEnd/>
          </a:ln>
        </p:spPr>
        <p:txBody>
          <a:bodyPr lIns="0" tIns="0" rIns="0" bIns="0"/>
          <a:lstStyle/>
          <a:p>
            <a:r>
              <a:rPr lang="en-US" sz="1100" b="1">
                <a:solidFill>
                  <a:srgbClr val="000000"/>
                </a:solidFill>
              </a:rPr>
              <a:t>150</a:t>
            </a:r>
          </a:p>
        </p:txBody>
      </p:sp>
      <p:sp>
        <p:nvSpPr>
          <p:cNvPr id="25674" name="Text Box 74"/>
          <p:cNvSpPr txBox="1">
            <a:spLocks noChangeArrowheads="1"/>
          </p:cNvSpPr>
          <p:nvPr/>
        </p:nvSpPr>
        <p:spPr bwMode="auto">
          <a:xfrm>
            <a:off x="492125" y="2954338"/>
            <a:ext cx="317500" cy="211137"/>
          </a:xfrm>
          <a:prstGeom prst="rect">
            <a:avLst/>
          </a:prstGeom>
          <a:noFill/>
          <a:ln w="9525">
            <a:noFill/>
            <a:miter lim="800000"/>
            <a:headEnd/>
            <a:tailEnd/>
          </a:ln>
        </p:spPr>
        <p:txBody>
          <a:bodyPr lIns="0" tIns="0" rIns="0" bIns="0"/>
          <a:lstStyle/>
          <a:p>
            <a:r>
              <a:rPr lang="en-US" sz="1100" b="1">
                <a:solidFill>
                  <a:srgbClr val="000000"/>
                </a:solidFill>
              </a:rPr>
              <a:t>175</a:t>
            </a:r>
          </a:p>
        </p:txBody>
      </p:sp>
      <p:sp>
        <p:nvSpPr>
          <p:cNvPr id="25675" name="Text Box 75"/>
          <p:cNvSpPr txBox="1">
            <a:spLocks noChangeArrowheads="1"/>
          </p:cNvSpPr>
          <p:nvPr/>
        </p:nvSpPr>
        <p:spPr bwMode="auto">
          <a:xfrm>
            <a:off x="492125" y="2513013"/>
            <a:ext cx="317500" cy="211137"/>
          </a:xfrm>
          <a:prstGeom prst="rect">
            <a:avLst/>
          </a:prstGeom>
          <a:noFill/>
          <a:ln w="9525">
            <a:noFill/>
            <a:miter lim="800000"/>
            <a:headEnd/>
            <a:tailEnd/>
          </a:ln>
        </p:spPr>
        <p:txBody>
          <a:bodyPr lIns="0" tIns="0" rIns="0" bIns="0"/>
          <a:lstStyle/>
          <a:p>
            <a:r>
              <a:rPr lang="en-US" sz="1100" b="1">
                <a:solidFill>
                  <a:srgbClr val="000000"/>
                </a:solidFill>
              </a:rPr>
              <a:t>200</a:t>
            </a:r>
          </a:p>
        </p:txBody>
      </p:sp>
      <p:sp>
        <p:nvSpPr>
          <p:cNvPr id="25676" name="Text Box 76"/>
          <p:cNvSpPr txBox="1">
            <a:spLocks noChangeArrowheads="1"/>
          </p:cNvSpPr>
          <p:nvPr/>
        </p:nvSpPr>
        <p:spPr bwMode="auto">
          <a:xfrm>
            <a:off x="492125" y="2071688"/>
            <a:ext cx="317500" cy="209550"/>
          </a:xfrm>
          <a:prstGeom prst="rect">
            <a:avLst/>
          </a:prstGeom>
          <a:noFill/>
          <a:ln w="9525">
            <a:noFill/>
            <a:miter lim="800000"/>
            <a:headEnd/>
            <a:tailEnd/>
          </a:ln>
        </p:spPr>
        <p:txBody>
          <a:bodyPr lIns="0" tIns="0" rIns="0" bIns="0"/>
          <a:lstStyle/>
          <a:p>
            <a:r>
              <a:rPr lang="en-US" sz="1100" b="1">
                <a:solidFill>
                  <a:srgbClr val="000000"/>
                </a:solidFill>
              </a:rPr>
              <a:t>225</a:t>
            </a:r>
          </a:p>
        </p:txBody>
      </p:sp>
      <p:sp>
        <p:nvSpPr>
          <p:cNvPr id="25677" name="Text Box 77"/>
          <p:cNvSpPr txBox="1">
            <a:spLocks noChangeArrowheads="1"/>
          </p:cNvSpPr>
          <p:nvPr/>
        </p:nvSpPr>
        <p:spPr bwMode="auto">
          <a:xfrm>
            <a:off x="492125" y="1630363"/>
            <a:ext cx="317500" cy="211137"/>
          </a:xfrm>
          <a:prstGeom prst="rect">
            <a:avLst/>
          </a:prstGeom>
          <a:noFill/>
          <a:ln w="9525">
            <a:noFill/>
            <a:miter lim="800000"/>
            <a:headEnd/>
            <a:tailEnd/>
          </a:ln>
        </p:spPr>
        <p:txBody>
          <a:bodyPr lIns="0" tIns="0" rIns="0" bIns="0"/>
          <a:lstStyle/>
          <a:p>
            <a:r>
              <a:rPr lang="en-US" sz="1100" b="1">
                <a:solidFill>
                  <a:srgbClr val="000000"/>
                </a:solidFill>
              </a:rPr>
              <a:t>250</a:t>
            </a:r>
          </a:p>
        </p:txBody>
      </p:sp>
      <p:sp>
        <p:nvSpPr>
          <p:cNvPr id="25678" name="Text Box 78"/>
          <p:cNvSpPr txBox="1">
            <a:spLocks noChangeArrowheads="1"/>
          </p:cNvSpPr>
          <p:nvPr/>
        </p:nvSpPr>
        <p:spPr bwMode="auto">
          <a:xfrm>
            <a:off x="920750" y="1514475"/>
            <a:ext cx="1401763" cy="185738"/>
          </a:xfrm>
          <a:prstGeom prst="rect">
            <a:avLst/>
          </a:prstGeom>
          <a:noFill/>
          <a:ln w="9525">
            <a:noFill/>
            <a:miter lim="800000"/>
            <a:headEnd/>
            <a:tailEnd/>
          </a:ln>
        </p:spPr>
        <p:txBody>
          <a:bodyPr lIns="0" tIns="0" rIns="0" bIns="0"/>
          <a:lstStyle/>
          <a:p>
            <a:r>
              <a:rPr lang="en-US" sz="1100" b="1">
                <a:solidFill>
                  <a:srgbClr val="000000"/>
                </a:solidFill>
              </a:rPr>
              <a:t>Percent (%) of GDP</a:t>
            </a:r>
          </a:p>
        </p:txBody>
      </p:sp>
      <p:sp>
        <p:nvSpPr>
          <p:cNvPr id="25679" name="Rectangle 79"/>
          <p:cNvSpPr>
            <a:spLocks noChangeArrowheads="1"/>
          </p:cNvSpPr>
          <p:nvPr/>
        </p:nvSpPr>
        <p:spPr bwMode="auto">
          <a:xfrm>
            <a:off x="5992813" y="2352675"/>
            <a:ext cx="3111500" cy="3179763"/>
          </a:xfrm>
          <a:prstGeom prst="rect">
            <a:avLst/>
          </a:prstGeom>
          <a:solidFill>
            <a:srgbClr val="FFFFFF"/>
          </a:solidFill>
          <a:ln w="12700">
            <a:solidFill>
              <a:srgbClr val="000000"/>
            </a:solidFill>
            <a:miter lim="800000"/>
            <a:headEnd/>
            <a:tailEnd/>
          </a:ln>
        </p:spPr>
        <p:txBody>
          <a:bodyPr lIns="86493" tIns="43247" rIns="86493" bIns="43247" anchor="ctr"/>
          <a:lstStyle/>
          <a:p>
            <a:endParaRPr lang="en-US"/>
          </a:p>
        </p:txBody>
      </p:sp>
      <p:sp>
        <p:nvSpPr>
          <p:cNvPr id="25680" name="Text Box 80"/>
          <p:cNvSpPr txBox="1">
            <a:spLocks noChangeArrowheads="1"/>
          </p:cNvSpPr>
          <p:nvPr/>
        </p:nvSpPr>
        <p:spPr bwMode="auto">
          <a:xfrm>
            <a:off x="6350000" y="2392363"/>
            <a:ext cx="777875" cy="317500"/>
          </a:xfrm>
          <a:prstGeom prst="rect">
            <a:avLst/>
          </a:prstGeom>
          <a:noFill/>
          <a:ln w="9525">
            <a:noFill/>
            <a:miter lim="800000"/>
            <a:headEnd/>
            <a:tailEnd/>
          </a:ln>
        </p:spPr>
        <p:txBody>
          <a:bodyPr lIns="0" tIns="0" rIns="0" bIns="0"/>
          <a:lstStyle/>
          <a:p>
            <a:r>
              <a:rPr lang="en-US" sz="1700">
                <a:solidFill>
                  <a:srgbClr val="000000"/>
                </a:solidFill>
              </a:rPr>
              <a:t>Japan</a:t>
            </a:r>
          </a:p>
        </p:txBody>
      </p:sp>
      <p:sp>
        <p:nvSpPr>
          <p:cNvPr id="25681" name="Text Box 81"/>
          <p:cNvSpPr txBox="1">
            <a:spLocks noChangeArrowheads="1"/>
          </p:cNvSpPr>
          <p:nvPr/>
        </p:nvSpPr>
        <p:spPr bwMode="auto">
          <a:xfrm>
            <a:off x="7853363" y="2392363"/>
            <a:ext cx="917575" cy="317500"/>
          </a:xfrm>
          <a:prstGeom prst="rect">
            <a:avLst/>
          </a:prstGeom>
          <a:noFill/>
          <a:ln w="9525">
            <a:noFill/>
            <a:miter lim="800000"/>
            <a:headEnd/>
            <a:tailEnd/>
          </a:ln>
        </p:spPr>
        <p:txBody>
          <a:bodyPr lIns="0" tIns="0" rIns="0" bIns="0"/>
          <a:lstStyle/>
          <a:p>
            <a:r>
              <a:rPr lang="en-US" sz="1700">
                <a:solidFill>
                  <a:srgbClr val="000000"/>
                </a:solidFill>
              </a:rPr>
              <a:t>Iceland</a:t>
            </a:r>
          </a:p>
        </p:txBody>
      </p:sp>
      <p:sp>
        <p:nvSpPr>
          <p:cNvPr id="25682" name="Text Box 82"/>
          <p:cNvSpPr txBox="1">
            <a:spLocks noChangeArrowheads="1"/>
          </p:cNvSpPr>
          <p:nvPr/>
        </p:nvSpPr>
        <p:spPr bwMode="auto">
          <a:xfrm>
            <a:off x="6350000" y="2790825"/>
            <a:ext cx="936625" cy="317500"/>
          </a:xfrm>
          <a:prstGeom prst="rect">
            <a:avLst/>
          </a:prstGeom>
          <a:noFill/>
          <a:ln w="9525">
            <a:noFill/>
            <a:miter lim="800000"/>
            <a:headEnd/>
            <a:tailEnd/>
          </a:ln>
        </p:spPr>
        <p:txBody>
          <a:bodyPr lIns="0" tIns="0" rIns="0" bIns="0"/>
          <a:lstStyle/>
          <a:p>
            <a:r>
              <a:rPr lang="en-US" sz="1700">
                <a:solidFill>
                  <a:srgbClr val="000000"/>
                </a:solidFill>
              </a:rPr>
              <a:t>Greece</a:t>
            </a:r>
          </a:p>
        </p:txBody>
      </p:sp>
      <p:sp>
        <p:nvSpPr>
          <p:cNvPr id="25683" name="Text Box 83"/>
          <p:cNvSpPr txBox="1">
            <a:spLocks noChangeArrowheads="1"/>
          </p:cNvSpPr>
          <p:nvPr/>
        </p:nvSpPr>
        <p:spPr bwMode="auto">
          <a:xfrm>
            <a:off x="7853363" y="2790825"/>
            <a:ext cx="520700" cy="317500"/>
          </a:xfrm>
          <a:prstGeom prst="rect">
            <a:avLst/>
          </a:prstGeom>
          <a:noFill/>
          <a:ln w="9525">
            <a:noFill/>
            <a:miter lim="800000"/>
            <a:headEnd/>
            <a:tailEnd/>
          </a:ln>
        </p:spPr>
        <p:txBody>
          <a:bodyPr lIns="0" tIns="0" rIns="0" bIns="0"/>
          <a:lstStyle/>
          <a:p>
            <a:r>
              <a:rPr lang="en-US" sz="1700">
                <a:solidFill>
                  <a:srgbClr val="000000"/>
                </a:solidFill>
              </a:rPr>
              <a:t>Italy</a:t>
            </a:r>
          </a:p>
        </p:txBody>
      </p:sp>
      <p:sp>
        <p:nvSpPr>
          <p:cNvPr id="25684" name="Text Box 84"/>
          <p:cNvSpPr txBox="1">
            <a:spLocks noChangeArrowheads="1"/>
          </p:cNvSpPr>
          <p:nvPr/>
        </p:nvSpPr>
        <p:spPr bwMode="auto">
          <a:xfrm>
            <a:off x="6350000" y="3187700"/>
            <a:ext cx="1031875" cy="317500"/>
          </a:xfrm>
          <a:prstGeom prst="rect">
            <a:avLst/>
          </a:prstGeom>
          <a:noFill/>
          <a:ln w="9525">
            <a:noFill/>
            <a:miter lim="800000"/>
            <a:headEnd/>
            <a:tailEnd/>
          </a:ln>
        </p:spPr>
        <p:txBody>
          <a:bodyPr lIns="0" tIns="0" rIns="0" bIns="0"/>
          <a:lstStyle/>
          <a:p>
            <a:r>
              <a:rPr lang="en-US" sz="1700">
                <a:solidFill>
                  <a:srgbClr val="000000"/>
                </a:solidFill>
              </a:rPr>
              <a:t>Belgium</a:t>
            </a:r>
          </a:p>
        </p:txBody>
      </p:sp>
      <p:sp>
        <p:nvSpPr>
          <p:cNvPr id="25685" name="Text Box 85"/>
          <p:cNvSpPr txBox="1">
            <a:spLocks noChangeArrowheads="1"/>
          </p:cNvSpPr>
          <p:nvPr/>
        </p:nvSpPr>
        <p:spPr bwMode="auto">
          <a:xfrm>
            <a:off x="7853363" y="3187700"/>
            <a:ext cx="584200" cy="317500"/>
          </a:xfrm>
          <a:prstGeom prst="rect">
            <a:avLst/>
          </a:prstGeom>
          <a:noFill/>
          <a:ln w="9525">
            <a:noFill/>
            <a:miter lim="800000"/>
            <a:headEnd/>
            <a:tailEnd/>
          </a:ln>
        </p:spPr>
        <p:txBody>
          <a:bodyPr lIns="0" tIns="0" rIns="0" bIns="0"/>
          <a:lstStyle/>
          <a:p>
            <a:r>
              <a:rPr lang="en-US" sz="1700">
                <a:solidFill>
                  <a:srgbClr val="000000"/>
                </a:solidFill>
              </a:rPr>
              <a:t>USA</a:t>
            </a:r>
          </a:p>
        </p:txBody>
      </p:sp>
      <p:sp>
        <p:nvSpPr>
          <p:cNvPr id="25686" name="Text Box 86"/>
          <p:cNvSpPr txBox="1">
            <a:spLocks noChangeArrowheads="1"/>
          </p:cNvSpPr>
          <p:nvPr/>
        </p:nvSpPr>
        <p:spPr bwMode="auto">
          <a:xfrm>
            <a:off x="6350000" y="3584575"/>
            <a:ext cx="887413" cy="319088"/>
          </a:xfrm>
          <a:prstGeom prst="rect">
            <a:avLst/>
          </a:prstGeom>
          <a:noFill/>
          <a:ln w="9525">
            <a:noFill/>
            <a:miter lim="800000"/>
            <a:headEnd/>
            <a:tailEnd/>
          </a:ln>
        </p:spPr>
        <p:txBody>
          <a:bodyPr lIns="0" tIns="0" rIns="0" bIns="0"/>
          <a:lstStyle/>
          <a:p>
            <a:r>
              <a:rPr lang="en-US" sz="1700">
                <a:solidFill>
                  <a:srgbClr val="000000"/>
                </a:solidFill>
              </a:rPr>
              <a:t>France</a:t>
            </a:r>
          </a:p>
        </p:txBody>
      </p:sp>
      <p:sp>
        <p:nvSpPr>
          <p:cNvPr id="25687" name="Text Box 87"/>
          <p:cNvSpPr txBox="1">
            <a:spLocks noChangeArrowheads="1"/>
          </p:cNvSpPr>
          <p:nvPr/>
        </p:nvSpPr>
        <p:spPr bwMode="auto">
          <a:xfrm>
            <a:off x="7853363" y="3584575"/>
            <a:ext cx="996950" cy="319088"/>
          </a:xfrm>
          <a:prstGeom prst="rect">
            <a:avLst/>
          </a:prstGeom>
          <a:noFill/>
          <a:ln w="9525">
            <a:noFill/>
            <a:miter lim="800000"/>
            <a:headEnd/>
            <a:tailEnd/>
          </a:ln>
        </p:spPr>
        <p:txBody>
          <a:bodyPr lIns="0" tIns="0" rIns="0" bIns="0"/>
          <a:lstStyle/>
          <a:p>
            <a:r>
              <a:rPr lang="en-US" sz="1700">
                <a:solidFill>
                  <a:srgbClr val="000000"/>
                </a:solidFill>
              </a:rPr>
              <a:t>Canada</a:t>
            </a:r>
          </a:p>
        </p:txBody>
      </p:sp>
      <p:sp>
        <p:nvSpPr>
          <p:cNvPr id="25688" name="Text Box 88"/>
          <p:cNvSpPr txBox="1">
            <a:spLocks noChangeArrowheads="1"/>
          </p:cNvSpPr>
          <p:nvPr/>
        </p:nvSpPr>
        <p:spPr bwMode="auto">
          <a:xfrm>
            <a:off x="6350000" y="3983038"/>
            <a:ext cx="1063625" cy="315912"/>
          </a:xfrm>
          <a:prstGeom prst="rect">
            <a:avLst/>
          </a:prstGeom>
          <a:noFill/>
          <a:ln w="9525">
            <a:noFill/>
            <a:miter lim="800000"/>
            <a:headEnd/>
            <a:tailEnd/>
          </a:ln>
        </p:spPr>
        <p:txBody>
          <a:bodyPr lIns="0" tIns="0" rIns="0" bIns="0"/>
          <a:lstStyle/>
          <a:p>
            <a:r>
              <a:rPr lang="en-US" sz="1700">
                <a:solidFill>
                  <a:srgbClr val="000000"/>
                </a:solidFill>
              </a:rPr>
              <a:t>Portugal</a:t>
            </a:r>
          </a:p>
        </p:txBody>
      </p:sp>
      <p:sp>
        <p:nvSpPr>
          <p:cNvPr id="25689" name="Text Box 89"/>
          <p:cNvSpPr txBox="1">
            <a:spLocks noChangeArrowheads="1"/>
          </p:cNvSpPr>
          <p:nvPr/>
        </p:nvSpPr>
        <p:spPr bwMode="auto">
          <a:xfrm>
            <a:off x="7851775" y="3983038"/>
            <a:ext cx="696913" cy="315912"/>
          </a:xfrm>
          <a:prstGeom prst="rect">
            <a:avLst/>
          </a:prstGeom>
          <a:noFill/>
          <a:ln w="9525">
            <a:noFill/>
            <a:miter lim="800000"/>
            <a:headEnd/>
            <a:tailEnd/>
          </a:ln>
        </p:spPr>
        <p:txBody>
          <a:bodyPr lIns="0" tIns="0" rIns="0" bIns="0"/>
          <a:lstStyle/>
          <a:p>
            <a:r>
              <a:rPr lang="en-US" sz="1700">
                <a:solidFill>
                  <a:srgbClr val="000000"/>
                </a:solidFill>
              </a:rPr>
              <a:t>Israel</a:t>
            </a:r>
          </a:p>
        </p:txBody>
      </p:sp>
      <p:sp>
        <p:nvSpPr>
          <p:cNvPr id="25690" name="Text Box 90"/>
          <p:cNvSpPr txBox="1">
            <a:spLocks noChangeArrowheads="1"/>
          </p:cNvSpPr>
          <p:nvPr/>
        </p:nvSpPr>
        <p:spPr bwMode="auto">
          <a:xfrm>
            <a:off x="6350000" y="4379913"/>
            <a:ext cx="396875" cy="317500"/>
          </a:xfrm>
          <a:prstGeom prst="rect">
            <a:avLst/>
          </a:prstGeom>
          <a:noFill/>
          <a:ln w="9525">
            <a:noFill/>
            <a:miter lim="800000"/>
            <a:headEnd/>
            <a:tailEnd/>
          </a:ln>
        </p:spPr>
        <p:txBody>
          <a:bodyPr lIns="0" tIns="0" rIns="0" bIns="0"/>
          <a:lstStyle/>
          <a:p>
            <a:r>
              <a:rPr lang="en-US" sz="1700">
                <a:solidFill>
                  <a:srgbClr val="000000"/>
                </a:solidFill>
              </a:rPr>
              <a:t>UK</a:t>
            </a:r>
          </a:p>
        </p:txBody>
      </p:sp>
      <p:sp>
        <p:nvSpPr>
          <p:cNvPr id="25691" name="Text Box 91"/>
          <p:cNvSpPr txBox="1">
            <a:spLocks noChangeArrowheads="1"/>
          </p:cNvSpPr>
          <p:nvPr/>
        </p:nvSpPr>
        <p:spPr bwMode="auto">
          <a:xfrm>
            <a:off x="7851775" y="4379913"/>
            <a:ext cx="1173163" cy="317500"/>
          </a:xfrm>
          <a:prstGeom prst="rect">
            <a:avLst/>
          </a:prstGeom>
          <a:noFill/>
          <a:ln w="9525">
            <a:noFill/>
            <a:miter lim="800000"/>
            <a:headEnd/>
            <a:tailEnd/>
          </a:ln>
        </p:spPr>
        <p:txBody>
          <a:bodyPr lIns="0" tIns="0" rIns="0" bIns="0"/>
          <a:lstStyle/>
          <a:p>
            <a:r>
              <a:rPr lang="en-US" sz="1700">
                <a:solidFill>
                  <a:srgbClr val="000000"/>
                </a:solidFill>
              </a:rPr>
              <a:t>Germany</a:t>
            </a:r>
          </a:p>
        </p:txBody>
      </p:sp>
      <p:sp>
        <p:nvSpPr>
          <p:cNvPr id="25692" name="Text Box 92"/>
          <p:cNvSpPr txBox="1">
            <a:spLocks noChangeArrowheads="1"/>
          </p:cNvSpPr>
          <p:nvPr/>
        </p:nvSpPr>
        <p:spPr bwMode="auto">
          <a:xfrm>
            <a:off x="6350000" y="4776788"/>
            <a:ext cx="873125" cy="319087"/>
          </a:xfrm>
          <a:prstGeom prst="rect">
            <a:avLst/>
          </a:prstGeom>
          <a:noFill/>
          <a:ln w="9525">
            <a:noFill/>
            <a:miter lim="800000"/>
            <a:headEnd/>
            <a:tailEnd/>
          </a:ln>
        </p:spPr>
        <p:txBody>
          <a:bodyPr lIns="0" tIns="0" rIns="0" bIns="0"/>
          <a:lstStyle/>
          <a:p>
            <a:r>
              <a:rPr lang="en-US" sz="1700">
                <a:solidFill>
                  <a:srgbClr val="000000"/>
                </a:solidFill>
              </a:rPr>
              <a:t>Ireland</a:t>
            </a:r>
          </a:p>
        </p:txBody>
      </p:sp>
      <p:sp>
        <p:nvSpPr>
          <p:cNvPr id="25693" name="Text Box 93"/>
          <p:cNvSpPr txBox="1">
            <a:spLocks noChangeArrowheads="1"/>
          </p:cNvSpPr>
          <p:nvPr/>
        </p:nvSpPr>
        <p:spPr bwMode="auto">
          <a:xfrm>
            <a:off x="7851775" y="4776788"/>
            <a:ext cx="887413" cy="319087"/>
          </a:xfrm>
          <a:prstGeom prst="rect">
            <a:avLst/>
          </a:prstGeom>
          <a:noFill/>
          <a:ln w="9525">
            <a:noFill/>
            <a:miter lim="800000"/>
            <a:headEnd/>
            <a:tailEnd/>
          </a:ln>
        </p:spPr>
        <p:txBody>
          <a:bodyPr lIns="0" tIns="0" rIns="0" bIns="0"/>
          <a:lstStyle/>
          <a:p>
            <a:r>
              <a:rPr lang="en-US" sz="1700">
                <a:solidFill>
                  <a:srgbClr val="000000"/>
                </a:solidFill>
              </a:rPr>
              <a:t>Austria</a:t>
            </a:r>
          </a:p>
        </p:txBody>
      </p:sp>
      <p:sp>
        <p:nvSpPr>
          <p:cNvPr id="25694" name="Text Box 94"/>
          <p:cNvSpPr txBox="1">
            <a:spLocks noChangeArrowheads="1"/>
          </p:cNvSpPr>
          <p:nvPr/>
        </p:nvSpPr>
        <p:spPr bwMode="auto">
          <a:xfrm>
            <a:off x="6350000" y="5175250"/>
            <a:ext cx="919163" cy="317500"/>
          </a:xfrm>
          <a:prstGeom prst="rect">
            <a:avLst/>
          </a:prstGeom>
          <a:noFill/>
          <a:ln w="9525">
            <a:noFill/>
            <a:miter lim="800000"/>
            <a:headEnd/>
            <a:tailEnd/>
          </a:ln>
        </p:spPr>
        <p:txBody>
          <a:bodyPr lIns="0" tIns="0" rIns="0" bIns="0"/>
          <a:lstStyle/>
          <a:p>
            <a:r>
              <a:rPr lang="en-US" sz="1700">
                <a:solidFill>
                  <a:srgbClr val="000000"/>
                </a:solidFill>
              </a:rPr>
              <a:t>Netherl</a:t>
            </a:r>
          </a:p>
        </p:txBody>
      </p:sp>
      <p:sp>
        <p:nvSpPr>
          <p:cNvPr id="25695" name="Text Box 95"/>
          <p:cNvSpPr txBox="1">
            <a:spLocks noChangeArrowheads="1"/>
          </p:cNvSpPr>
          <p:nvPr/>
        </p:nvSpPr>
        <p:spPr bwMode="auto">
          <a:xfrm>
            <a:off x="7853363" y="5175250"/>
            <a:ext cx="727075" cy="317500"/>
          </a:xfrm>
          <a:prstGeom prst="rect">
            <a:avLst/>
          </a:prstGeom>
          <a:noFill/>
          <a:ln w="9525">
            <a:noFill/>
            <a:miter lim="800000"/>
            <a:headEnd/>
            <a:tailEnd/>
          </a:ln>
        </p:spPr>
        <p:txBody>
          <a:bodyPr lIns="0" tIns="0" rIns="0" bIns="0"/>
          <a:lstStyle/>
          <a:p>
            <a:r>
              <a:rPr lang="en-US" sz="1700">
                <a:solidFill>
                  <a:srgbClr val="000000"/>
                </a:solidFill>
              </a:rPr>
              <a:t>Spain</a:t>
            </a:r>
          </a:p>
        </p:txBody>
      </p:sp>
      <p:sp>
        <p:nvSpPr>
          <p:cNvPr id="25696" name="Freeform 96"/>
          <p:cNvSpPr>
            <a:spLocks/>
          </p:cNvSpPr>
          <p:nvPr/>
        </p:nvSpPr>
        <p:spPr bwMode="auto">
          <a:xfrm>
            <a:off x="6072188" y="2471738"/>
            <a:ext cx="238125" cy="158750"/>
          </a:xfrm>
          <a:custGeom>
            <a:avLst/>
            <a:gdLst>
              <a:gd name="T0" fmla="*/ 0 w 158"/>
              <a:gd name="T1" fmla="*/ 0 h 107"/>
              <a:gd name="T2" fmla="*/ 360022348 w 158"/>
              <a:gd name="T3" fmla="*/ 0 h 107"/>
              <a:gd name="T4" fmla="*/ 360022348 w 158"/>
              <a:gd name="T5" fmla="*/ 236264535 h 107"/>
              <a:gd name="T6" fmla="*/ 0 w 158"/>
              <a:gd name="T7" fmla="*/ 236264535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5697" name="Freeform 97"/>
          <p:cNvSpPr>
            <a:spLocks/>
          </p:cNvSpPr>
          <p:nvPr/>
        </p:nvSpPr>
        <p:spPr bwMode="auto">
          <a:xfrm>
            <a:off x="7572375" y="2471738"/>
            <a:ext cx="239713" cy="158750"/>
          </a:xfrm>
          <a:custGeom>
            <a:avLst/>
            <a:gdLst>
              <a:gd name="T0" fmla="*/ 0 w 159"/>
              <a:gd name="T1" fmla="*/ 0 h 107"/>
              <a:gd name="T2" fmla="*/ 362423397 w 159"/>
              <a:gd name="T3" fmla="*/ 0 h 107"/>
              <a:gd name="T4" fmla="*/ 362423397 w 159"/>
              <a:gd name="T5" fmla="*/ 236264535 h 107"/>
              <a:gd name="T6" fmla="*/ 0 w 159"/>
              <a:gd name="T7" fmla="*/ 236264535 h 107"/>
              <a:gd name="T8" fmla="*/ 0 60000 65536"/>
              <a:gd name="T9" fmla="*/ 0 60000 65536"/>
              <a:gd name="T10" fmla="*/ 0 60000 65536"/>
              <a:gd name="T11" fmla="*/ 0 60000 65536"/>
              <a:gd name="T12" fmla="*/ 0 w 159"/>
              <a:gd name="T13" fmla="*/ 0 h 107"/>
              <a:gd name="T14" fmla="*/ 159 w 159"/>
              <a:gd name="T15" fmla="*/ 107 h 107"/>
            </a:gdLst>
            <a:ahLst/>
            <a:cxnLst>
              <a:cxn ang="T8">
                <a:pos x="T0" y="T1"/>
              </a:cxn>
              <a:cxn ang="T9">
                <a:pos x="T2" y="T3"/>
              </a:cxn>
              <a:cxn ang="T10">
                <a:pos x="T4" y="T5"/>
              </a:cxn>
              <a:cxn ang="T11">
                <a:pos x="T6" y="T7"/>
              </a:cxn>
            </a:cxnLst>
            <a:rect l="T12" t="T13" r="T14" b="T15"/>
            <a:pathLst>
              <a:path w="159" h="107">
                <a:moveTo>
                  <a:pt x="0" y="0"/>
                </a:moveTo>
                <a:lnTo>
                  <a:pt x="159" y="0"/>
                </a:lnTo>
                <a:lnTo>
                  <a:pt x="159" y="107"/>
                </a:lnTo>
                <a:lnTo>
                  <a:pt x="0" y="107"/>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5698" name="Freeform 98"/>
          <p:cNvSpPr>
            <a:spLocks/>
          </p:cNvSpPr>
          <p:nvPr/>
        </p:nvSpPr>
        <p:spPr bwMode="auto">
          <a:xfrm>
            <a:off x="6072188" y="2870200"/>
            <a:ext cx="238125" cy="158750"/>
          </a:xfrm>
          <a:custGeom>
            <a:avLst/>
            <a:gdLst>
              <a:gd name="T0" fmla="*/ 0 w 158"/>
              <a:gd name="T1" fmla="*/ 0 h 107"/>
              <a:gd name="T2" fmla="*/ 360022348 w 158"/>
              <a:gd name="T3" fmla="*/ 0 h 107"/>
              <a:gd name="T4" fmla="*/ 360022348 w 158"/>
              <a:gd name="T5" fmla="*/ 236266018 h 107"/>
              <a:gd name="T6" fmla="*/ 0 w 158"/>
              <a:gd name="T7" fmla="*/ 236266018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5699" name="Freeform 99"/>
          <p:cNvSpPr>
            <a:spLocks/>
          </p:cNvSpPr>
          <p:nvPr/>
        </p:nvSpPr>
        <p:spPr bwMode="auto">
          <a:xfrm>
            <a:off x="7572375" y="2870200"/>
            <a:ext cx="239713" cy="158750"/>
          </a:xfrm>
          <a:custGeom>
            <a:avLst/>
            <a:gdLst>
              <a:gd name="T0" fmla="*/ 0 w 159"/>
              <a:gd name="T1" fmla="*/ 0 h 107"/>
              <a:gd name="T2" fmla="*/ 362423397 w 159"/>
              <a:gd name="T3" fmla="*/ 0 h 107"/>
              <a:gd name="T4" fmla="*/ 362423397 w 159"/>
              <a:gd name="T5" fmla="*/ 236266018 h 107"/>
              <a:gd name="T6" fmla="*/ 0 w 159"/>
              <a:gd name="T7" fmla="*/ 236266018 h 107"/>
              <a:gd name="T8" fmla="*/ 0 60000 65536"/>
              <a:gd name="T9" fmla="*/ 0 60000 65536"/>
              <a:gd name="T10" fmla="*/ 0 60000 65536"/>
              <a:gd name="T11" fmla="*/ 0 60000 65536"/>
              <a:gd name="T12" fmla="*/ 0 w 159"/>
              <a:gd name="T13" fmla="*/ 0 h 107"/>
              <a:gd name="T14" fmla="*/ 159 w 159"/>
              <a:gd name="T15" fmla="*/ 107 h 107"/>
            </a:gdLst>
            <a:ahLst/>
            <a:cxnLst>
              <a:cxn ang="T8">
                <a:pos x="T0" y="T1"/>
              </a:cxn>
              <a:cxn ang="T9">
                <a:pos x="T2" y="T3"/>
              </a:cxn>
              <a:cxn ang="T10">
                <a:pos x="T4" y="T5"/>
              </a:cxn>
              <a:cxn ang="T11">
                <a:pos x="T6" y="T7"/>
              </a:cxn>
            </a:cxnLst>
            <a:rect l="T12" t="T13" r="T14" b="T15"/>
            <a:pathLst>
              <a:path w="159" h="107">
                <a:moveTo>
                  <a:pt x="0" y="0"/>
                </a:moveTo>
                <a:lnTo>
                  <a:pt x="159" y="0"/>
                </a:lnTo>
                <a:lnTo>
                  <a:pt x="159" y="107"/>
                </a:lnTo>
                <a:lnTo>
                  <a:pt x="0" y="107"/>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5700" name="Freeform 100"/>
          <p:cNvSpPr>
            <a:spLocks/>
          </p:cNvSpPr>
          <p:nvPr/>
        </p:nvSpPr>
        <p:spPr bwMode="auto">
          <a:xfrm>
            <a:off x="6072188" y="3267075"/>
            <a:ext cx="238125" cy="158750"/>
          </a:xfrm>
          <a:custGeom>
            <a:avLst/>
            <a:gdLst>
              <a:gd name="T0" fmla="*/ 0 w 158"/>
              <a:gd name="T1" fmla="*/ 0 h 107"/>
              <a:gd name="T2" fmla="*/ 360022348 w 158"/>
              <a:gd name="T3" fmla="*/ 0 h 107"/>
              <a:gd name="T4" fmla="*/ 360022348 w 158"/>
              <a:gd name="T5" fmla="*/ 236264535 h 107"/>
              <a:gd name="T6" fmla="*/ 0 w 158"/>
              <a:gd name="T7" fmla="*/ 236264535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C06A"/>
          </a:solidFill>
          <a:ln w="12700">
            <a:solidFill>
              <a:srgbClr val="000000"/>
            </a:solidFill>
            <a:prstDash val="solid"/>
            <a:round/>
            <a:headEnd/>
            <a:tailEnd/>
          </a:ln>
        </p:spPr>
        <p:txBody>
          <a:bodyPr wrap="none" lIns="86493" tIns="43247" rIns="86493" bIns="43247" anchor="ctr"/>
          <a:lstStyle/>
          <a:p>
            <a:endParaRPr lang="en-US"/>
          </a:p>
        </p:txBody>
      </p:sp>
      <p:sp>
        <p:nvSpPr>
          <p:cNvPr id="25701" name="Freeform 101"/>
          <p:cNvSpPr>
            <a:spLocks/>
          </p:cNvSpPr>
          <p:nvPr/>
        </p:nvSpPr>
        <p:spPr bwMode="auto">
          <a:xfrm>
            <a:off x="7572375" y="3267075"/>
            <a:ext cx="239713" cy="158750"/>
          </a:xfrm>
          <a:custGeom>
            <a:avLst/>
            <a:gdLst>
              <a:gd name="T0" fmla="*/ 0 w 159"/>
              <a:gd name="T1" fmla="*/ 0 h 107"/>
              <a:gd name="T2" fmla="*/ 362423397 w 159"/>
              <a:gd name="T3" fmla="*/ 0 h 107"/>
              <a:gd name="T4" fmla="*/ 362423397 w 159"/>
              <a:gd name="T5" fmla="*/ 236264535 h 107"/>
              <a:gd name="T6" fmla="*/ 0 w 159"/>
              <a:gd name="T7" fmla="*/ 236264535 h 107"/>
              <a:gd name="T8" fmla="*/ 0 60000 65536"/>
              <a:gd name="T9" fmla="*/ 0 60000 65536"/>
              <a:gd name="T10" fmla="*/ 0 60000 65536"/>
              <a:gd name="T11" fmla="*/ 0 60000 65536"/>
              <a:gd name="T12" fmla="*/ 0 w 159"/>
              <a:gd name="T13" fmla="*/ 0 h 107"/>
              <a:gd name="T14" fmla="*/ 159 w 159"/>
              <a:gd name="T15" fmla="*/ 107 h 107"/>
            </a:gdLst>
            <a:ahLst/>
            <a:cxnLst>
              <a:cxn ang="T8">
                <a:pos x="T0" y="T1"/>
              </a:cxn>
              <a:cxn ang="T9">
                <a:pos x="T2" y="T3"/>
              </a:cxn>
              <a:cxn ang="T10">
                <a:pos x="T4" y="T5"/>
              </a:cxn>
              <a:cxn ang="T11">
                <a:pos x="T6" y="T7"/>
              </a:cxn>
            </a:cxnLst>
            <a:rect l="T12" t="T13" r="T14" b="T15"/>
            <a:pathLst>
              <a:path w="159" h="107">
                <a:moveTo>
                  <a:pt x="0" y="0"/>
                </a:moveTo>
                <a:lnTo>
                  <a:pt x="159" y="0"/>
                </a:lnTo>
                <a:lnTo>
                  <a:pt x="159" y="107"/>
                </a:lnTo>
                <a:lnTo>
                  <a:pt x="0" y="107"/>
                </a:lnTo>
                <a:close/>
              </a:path>
            </a:pathLst>
          </a:custGeom>
          <a:solidFill>
            <a:srgbClr val="FFFFAF"/>
          </a:solidFill>
          <a:ln w="12700">
            <a:solidFill>
              <a:srgbClr val="000000"/>
            </a:solidFill>
            <a:prstDash val="solid"/>
            <a:round/>
            <a:headEnd/>
            <a:tailEnd/>
          </a:ln>
        </p:spPr>
        <p:txBody>
          <a:bodyPr wrap="none" lIns="86493" tIns="43247" rIns="86493" bIns="43247" anchor="ctr"/>
          <a:lstStyle/>
          <a:p>
            <a:endParaRPr lang="en-US"/>
          </a:p>
        </p:txBody>
      </p:sp>
      <p:sp>
        <p:nvSpPr>
          <p:cNvPr id="25702" name="Freeform 102"/>
          <p:cNvSpPr>
            <a:spLocks/>
          </p:cNvSpPr>
          <p:nvPr/>
        </p:nvSpPr>
        <p:spPr bwMode="auto">
          <a:xfrm>
            <a:off x="6072188" y="3663950"/>
            <a:ext cx="238125" cy="158750"/>
          </a:xfrm>
          <a:custGeom>
            <a:avLst/>
            <a:gdLst>
              <a:gd name="T0" fmla="*/ 0 w 158"/>
              <a:gd name="T1" fmla="*/ 0 h 107"/>
              <a:gd name="T2" fmla="*/ 360022348 w 158"/>
              <a:gd name="T3" fmla="*/ 0 h 107"/>
              <a:gd name="T4" fmla="*/ 360022348 w 158"/>
              <a:gd name="T5" fmla="*/ 236266018 h 107"/>
              <a:gd name="T6" fmla="*/ 0 w 158"/>
              <a:gd name="T7" fmla="*/ 236266018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5703" name="Freeform 103"/>
          <p:cNvSpPr>
            <a:spLocks/>
          </p:cNvSpPr>
          <p:nvPr/>
        </p:nvSpPr>
        <p:spPr bwMode="auto">
          <a:xfrm>
            <a:off x="7572375" y="3663950"/>
            <a:ext cx="239713" cy="158750"/>
          </a:xfrm>
          <a:custGeom>
            <a:avLst/>
            <a:gdLst>
              <a:gd name="T0" fmla="*/ 0 w 159"/>
              <a:gd name="T1" fmla="*/ 0 h 107"/>
              <a:gd name="T2" fmla="*/ 362423397 w 159"/>
              <a:gd name="T3" fmla="*/ 0 h 107"/>
              <a:gd name="T4" fmla="*/ 362423397 w 159"/>
              <a:gd name="T5" fmla="*/ 236266018 h 107"/>
              <a:gd name="T6" fmla="*/ 0 w 159"/>
              <a:gd name="T7" fmla="*/ 236266018 h 107"/>
              <a:gd name="T8" fmla="*/ 0 60000 65536"/>
              <a:gd name="T9" fmla="*/ 0 60000 65536"/>
              <a:gd name="T10" fmla="*/ 0 60000 65536"/>
              <a:gd name="T11" fmla="*/ 0 60000 65536"/>
              <a:gd name="T12" fmla="*/ 0 w 159"/>
              <a:gd name="T13" fmla="*/ 0 h 107"/>
              <a:gd name="T14" fmla="*/ 159 w 159"/>
              <a:gd name="T15" fmla="*/ 107 h 107"/>
            </a:gdLst>
            <a:ahLst/>
            <a:cxnLst>
              <a:cxn ang="T8">
                <a:pos x="T0" y="T1"/>
              </a:cxn>
              <a:cxn ang="T9">
                <a:pos x="T2" y="T3"/>
              </a:cxn>
              <a:cxn ang="T10">
                <a:pos x="T4" y="T5"/>
              </a:cxn>
              <a:cxn ang="T11">
                <a:pos x="T6" y="T7"/>
              </a:cxn>
            </a:cxnLst>
            <a:rect l="T12" t="T13" r="T14" b="T15"/>
            <a:pathLst>
              <a:path w="159" h="107">
                <a:moveTo>
                  <a:pt x="0" y="0"/>
                </a:moveTo>
                <a:lnTo>
                  <a:pt x="159" y="0"/>
                </a:lnTo>
                <a:lnTo>
                  <a:pt x="159" y="107"/>
                </a:lnTo>
                <a:lnTo>
                  <a:pt x="0" y="107"/>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5704" name="Freeform 104"/>
          <p:cNvSpPr>
            <a:spLocks/>
          </p:cNvSpPr>
          <p:nvPr/>
        </p:nvSpPr>
        <p:spPr bwMode="auto">
          <a:xfrm>
            <a:off x="6072188" y="4060825"/>
            <a:ext cx="238125" cy="160338"/>
          </a:xfrm>
          <a:custGeom>
            <a:avLst/>
            <a:gdLst>
              <a:gd name="T0" fmla="*/ 0 w 158"/>
              <a:gd name="T1" fmla="*/ 0 h 107"/>
              <a:gd name="T2" fmla="*/ 360022348 w 158"/>
              <a:gd name="T3" fmla="*/ 0 h 107"/>
              <a:gd name="T4" fmla="*/ 360022348 w 158"/>
              <a:gd name="T5" fmla="*/ 238627924 h 107"/>
              <a:gd name="T6" fmla="*/ 0 w 158"/>
              <a:gd name="T7" fmla="*/ 238627924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5705" name="Freeform 105"/>
          <p:cNvSpPr>
            <a:spLocks/>
          </p:cNvSpPr>
          <p:nvPr/>
        </p:nvSpPr>
        <p:spPr bwMode="auto">
          <a:xfrm>
            <a:off x="7572375" y="4060825"/>
            <a:ext cx="239713" cy="160338"/>
          </a:xfrm>
          <a:custGeom>
            <a:avLst/>
            <a:gdLst>
              <a:gd name="T0" fmla="*/ 0 w 159"/>
              <a:gd name="T1" fmla="*/ 0 h 107"/>
              <a:gd name="T2" fmla="*/ 362423397 w 159"/>
              <a:gd name="T3" fmla="*/ 0 h 107"/>
              <a:gd name="T4" fmla="*/ 362423397 w 159"/>
              <a:gd name="T5" fmla="*/ 238627924 h 107"/>
              <a:gd name="T6" fmla="*/ 0 w 159"/>
              <a:gd name="T7" fmla="*/ 238627924 h 107"/>
              <a:gd name="T8" fmla="*/ 0 60000 65536"/>
              <a:gd name="T9" fmla="*/ 0 60000 65536"/>
              <a:gd name="T10" fmla="*/ 0 60000 65536"/>
              <a:gd name="T11" fmla="*/ 0 60000 65536"/>
              <a:gd name="T12" fmla="*/ 0 w 159"/>
              <a:gd name="T13" fmla="*/ 0 h 107"/>
              <a:gd name="T14" fmla="*/ 159 w 159"/>
              <a:gd name="T15" fmla="*/ 107 h 107"/>
            </a:gdLst>
            <a:ahLst/>
            <a:cxnLst>
              <a:cxn ang="T8">
                <a:pos x="T0" y="T1"/>
              </a:cxn>
              <a:cxn ang="T9">
                <a:pos x="T2" y="T3"/>
              </a:cxn>
              <a:cxn ang="T10">
                <a:pos x="T4" y="T5"/>
              </a:cxn>
              <a:cxn ang="T11">
                <a:pos x="T6" y="T7"/>
              </a:cxn>
            </a:cxnLst>
            <a:rect l="T12" t="T13" r="T14" b="T15"/>
            <a:pathLst>
              <a:path w="159" h="107">
                <a:moveTo>
                  <a:pt x="0" y="0"/>
                </a:moveTo>
                <a:lnTo>
                  <a:pt x="159" y="0"/>
                </a:lnTo>
                <a:lnTo>
                  <a:pt x="159" y="107"/>
                </a:lnTo>
                <a:lnTo>
                  <a:pt x="0" y="107"/>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5706" name="Freeform 106"/>
          <p:cNvSpPr>
            <a:spLocks/>
          </p:cNvSpPr>
          <p:nvPr/>
        </p:nvSpPr>
        <p:spPr bwMode="auto">
          <a:xfrm>
            <a:off x="6072188" y="4459288"/>
            <a:ext cx="238125" cy="158750"/>
          </a:xfrm>
          <a:custGeom>
            <a:avLst/>
            <a:gdLst>
              <a:gd name="T0" fmla="*/ 0 w 158"/>
              <a:gd name="T1" fmla="*/ 0 h 107"/>
              <a:gd name="T2" fmla="*/ 360022348 w 158"/>
              <a:gd name="T3" fmla="*/ 0 h 107"/>
              <a:gd name="T4" fmla="*/ 360022348 w 158"/>
              <a:gd name="T5" fmla="*/ 236266018 h 107"/>
              <a:gd name="T6" fmla="*/ 0 w 158"/>
              <a:gd name="T7" fmla="*/ 236266018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C06A"/>
          </a:solidFill>
          <a:ln w="12700">
            <a:solidFill>
              <a:srgbClr val="000000"/>
            </a:solidFill>
            <a:prstDash val="solid"/>
            <a:round/>
            <a:headEnd/>
            <a:tailEnd/>
          </a:ln>
        </p:spPr>
        <p:txBody>
          <a:bodyPr wrap="none" lIns="86493" tIns="43247" rIns="86493" bIns="43247" anchor="ctr"/>
          <a:lstStyle/>
          <a:p>
            <a:endParaRPr lang="en-US"/>
          </a:p>
        </p:txBody>
      </p:sp>
      <p:sp>
        <p:nvSpPr>
          <p:cNvPr id="25707" name="Freeform 107"/>
          <p:cNvSpPr>
            <a:spLocks/>
          </p:cNvSpPr>
          <p:nvPr/>
        </p:nvSpPr>
        <p:spPr bwMode="auto">
          <a:xfrm>
            <a:off x="7572375" y="4459288"/>
            <a:ext cx="239713" cy="158750"/>
          </a:xfrm>
          <a:custGeom>
            <a:avLst/>
            <a:gdLst>
              <a:gd name="T0" fmla="*/ 0 w 159"/>
              <a:gd name="T1" fmla="*/ 0 h 107"/>
              <a:gd name="T2" fmla="*/ 362423397 w 159"/>
              <a:gd name="T3" fmla="*/ 0 h 107"/>
              <a:gd name="T4" fmla="*/ 362423397 w 159"/>
              <a:gd name="T5" fmla="*/ 236266018 h 107"/>
              <a:gd name="T6" fmla="*/ 0 w 159"/>
              <a:gd name="T7" fmla="*/ 236266018 h 107"/>
              <a:gd name="T8" fmla="*/ 0 60000 65536"/>
              <a:gd name="T9" fmla="*/ 0 60000 65536"/>
              <a:gd name="T10" fmla="*/ 0 60000 65536"/>
              <a:gd name="T11" fmla="*/ 0 60000 65536"/>
              <a:gd name="T12" fmla="*/ 0 w 159"/>
              <a:gd name="T13" fmla="*/ 0 h 107"/>
              <a:gd name="T14" fmla="*/ 159 w 159"/>
              <a:gd name="T15" fmla="*/ 107 h 107"/>
            </a:gdLst>
            <a:ahLst/>
            <a:cxnLst>
              <a:cxn ang="T8">
                <a:pos x="T0" y="T1"/>
              </a:cxn>
              <a:cxn ang="T9">
                <a:pos x="T2" y="T3"/>
              </a:cxn>
              <a:cxn ang="T10">
                <a:pos x="T4" y="T5"/>
              </a:cxn>
              <a:cxn ang="T11">
                <a:pos x="T6" y="T7"/>
              </a:cxn>
            </a:cxnLst>
            <a:rect l="T12" t="T13" r="T14" b="T15"/>
            <a:pathLst>
              <a:path w="159" h="107">
                <a:moveTo>
                  <a:pt x="0" y="0"/>
                </a:moveTo>
                <a:lnTo>
                  <a:pt x="159" y="0"/>
                </a:lnTo>
                <a:lnTo>
                  <a:pt x="159" y="107"/>
                </a:lnTo>
                <a:lnTo>
                  <a:pt x="0" y="107"/>
                </a:lnTo>
                <a:close/>
              </a:path>
            </a:pathLst>
          </a:custGeom>
          <a:solidFill>
            <a:srgbClr val="FFFFAF"/>
          </a:solidFill>
          <a:ln w="12700">
            <a:solidFill>
              <a:srgbClr val="000000"/>
            </a:solidFill>
            <a:prstDash val="solid"/>
            <a:round/>
            <a:headEnd/>
            <a:tailEnd/>
          </a:ln>
        </p:spPr>
        <p:txBody>
          <a:bodyPr wrap="none" lIns="86493" tIns="43247" rIns="86493" bIns="43247" anchor="ctr"/>
          <a:lstStyle/>
          <a:p>
            <a:endParaRPr lang="en-US"/>
          </a:p>
        </p:txBody>
      </p:sp>
      <p:sp>
        <p:nvSpPr>
          <p:cNvPr id="25708" name="Freeform 108"/>
          <p:cNvSpPr>
            <a:spLocks/>
          </p:cNvSpPr>
          <p:nvPr/>
        </p:nvSpPr>
        <p:spPr bwMode="auto">
          <a:xfrm>
            <a:off x="6072188" y="4857750"/>
            <a:ext cx="238125" cy="158750"/>
          </a:xfrm>
          <a:custGeom>
            <a:avLst/>
            <a:gdLst>
              <a:gd name="T0" fmla="*/ 0 w 158"/>
              <a:gd name="T1" fmla="*/ 0 h 107"/>
              <a:gd name="T2" fmla="*/ 360022348 w 158"/>
              <a:gd name="T3" fmla="*/ 0 h 107"/>
              <a:gd name="T4" fmla="*/ 360022348 w 158"/>
              <a:gd name="T5" fmla="*/ 236266018 h 107"/>
              <a:gd name="T6" fmla="*/ 0 w 158"/>
              <a:gd name="T7" fmla="*/ 236266018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0040BF"/>
          </a:solidFill>
          <a:ln w="12700">
            <a:solidFill>
              <a:srgbClr val="000000"/>
            </a:solidFill>
            <a:prstDash val="solid"/>
            <a:round/>
            <a:headEnd/>
            <a:tailEnd/>
          </a:ln>
        </p:spPr>
        <p:txBody>
          <a:bodyPr wrap="none" lIns="86493" tIns="43247" rIns="86493" bIns="43247" anchor="ctr"/>
          <a:lstStyle/>
          <a:p>
            <a:endParaRPr lang="en-US"/>
          </a:p>
        </p:txBody>
      </p:sp>
      <p:sp>
        <p:nvSpPr>
          <p:cNvPr id="25709" name="Freeform 109"/>
          <p:cNvSpPr>
            <a:spLocks/>
          </p:cNvSpPr>
          <p:nvPr/>
        </p:nvSpPr>
        <p:spPr bwMode="auto">
          <a:xfrm>
            <a:off x="7572375" y="4857750"/>
            <a:ext cx="239713" cy="158750"/>
          </a:xfrm>
          <a:custGeom>
            <a:avLst/>
            <a:gdLst>
              <a:gd name="T0" fmla="*/ 0 w 159"/>
              <a:gd name="T1" fmla="*/ 0 h 107"/>
              <a:gd name="T2" fmla="*/ 362423397 w 159"/>
              <a:gd name="T3" fmla="*/ 0 h 107"/>
              <a:gd name="T4" fmla="*/ 362423397 w 159"/>
              <a:gd name="T5" fmla="*/ 236266018 h 107"/>
              <a:gd name="T6" fmla="*/ 0 w 159"/>
              <a:gd name="T7" fmla="*/ 236266018 h 107"/>
              <a:gd name="T8" fmla="*/ 0 60000 65536"/>
              <a:gd name="T9" fmla="*/ 0 60000 65536"/>
              <a:gd name="T10" fmla="*/ 0 60000 65536"/>
              <a:gd name="T11" fmla="*/ 0 60000 65536"/>
              <a:gd name="T12" fmla="*/ 0 w 159"/>
              <a:gd name="T13" fmla="*/ 0 h 107"/>
              <a:gd name="T14" fmla="*/ 159 w 159"/>
              <a:gd name="T15" fmla="*/ 107 h 107"/>
            </a:gdLst>
            <a:ahLst/>
            <a:cxnLst>
              <a:cxn ang="T8">
                <a:pos x="T0" y="T1"/>
              </a:cxn>
              <a:cxn ang="T9">
                <a:pos x="T2" y="T3"/>
              </a:cxn>
              <a:cxn ang="T10">
                <a:pos x="T4" y="T5"/>
              </a:cxn>
              <a:cxn ang="T11">
                <a:pos x="T6" y="T7"/>
              </a:cxn>
            </a:cxnLst>
            <a:rect l="T12" t="T13" r="T14" b="T15"/>
            <a:pathLst>
              <a:path w="159" h="107">
                <a:moveTo>
                  <a:pt x="0" y="0"/>
                </a:moveTo>
                <a:lnTo>
                  <a:pt x="159" y="0"/>
                </a:lnTo>
                <a:lnTo>
                  <a:pt x="159" y="107"/>
                </a:lnTo>
                <a:lnTo>
                  <a:pt x="0" y="107"/>
                </a:lnTo>
                <a:close/>
              </a:path>
            </a:pathLst>
          </a:custGeom>
          <a:solidFill>
            <a:srgbClr val="BF2000"/>
          </a:solidFill>
          <a:ln w="12700">
            <a:solidFill>
              <a:srgbClr val="000000"/>
            </a:solidFill>
            <a:prstDash val="solid"/>
            <a:round/>
            <a:headEnd/>
            <a:tailEnd/>
          </a:ln>
        </p:spPr>
        <p:txBody>
          <a:bodyPr wrap="none" lIns="86493" tIns="43247" rIns="86493" bIns="43247" anchor="ctr"/>
          <a:lstStyle/>
          <a:p>
            <a:endParaRPr lang="en-US"/>
          </a:p>
        </p:txBody>
      </p:sp>
      <p:sp>
        <p:nvSpPr>
          <p:cNvPr id="25710" name="Freeform 110"/>
          <p:cNvSpPr>
            <a:spLocks/>
          </p:cNvSpPr>
          <p:nvPr/>
        </p:nvSpPr>
        <p:spPr bwMode="auto">
          <a:xfrm>
            <a:off x="6072188" y="5254625"/>
            <a:ext cx="238125" cy="160338"/>
          </a:xfrm>
          <a:custGeom>
            <a:avLst/>
            <a:gdLst>
              <a:gd name="T0" fmla="*/ 0 w 158"/>
              <a:gd name="T1" fmla="*/ 0 h 107"/>
              <a:gd name="T2" fmla="*/ 360022348 w 158"/>
              <a:gd name="T3" fmla="*/ 0 h 107"/>
              <a:gd name="T4" fmla="*/ 360022348 w 158"/>
              <a:gd name="T5" fmla="*/ 238627924 h 107"/>
              <a:gd name="T6" fmla="*/ 0 w 158"/>
              <a:gd name="T7" fmla="*/ 238627924 h 107"/>
              <a:gd name="T8" fmla="*/ 0 60000 65536"/>
              <a:gd name="T9" fmla="*/ 0 60000 65536"/>
              <a:gd name="T10" fmla="*/ 0 60000 65536"/>
              <a:gd name="T11" fmla="*/ 0 60000 65536"/>
              <a:gd name="T12" fmla="*/ 0 w 158"/>
              <a:gd name="T13" fmla="*/ 0 h 107"/>
              <a:gd name="T14" fmla="*/ 158 w 158"/>
              <a:gd name="T15" fmla="*/ 107 h 107"/>
            </a:gdLst>
            <a:ahLst/>
            <a:cxnLst>
              <a:cxn ang="T8">
                <a:pos x="T0" y="T1"/>
              </a:cxn>
              <a:cxn ang="T9">
                <a:pos x="T2" y="T3"/>
              </a:cxn>
              <a:cxn ang="T10">
                <a:pos x="T4" y="T5"/>
              </a:cxn>
              <a:cxn ang="T11">
                <a:pos x="T6" y="T7"/>
              </a:cxn>
            </a:cxnLst>
            <a:rect l="T12" t="T13" r="T14" b="T15"/>
            <a:pathLst>
              <a:path w="158" h="107">
                <a:moveTo>
                  <a:pt x="0" y="0"/>
                </a:moveTo>
                <a:lnTo>
                  <a:pt x="158" y="0"/>
                </a:lnTo>
                <a:lnTo>
                  <a:pt x="158" y="107"/>
                </a:lnTo>
                <a:lnTo>
                  <a:pt x="0" y="107"/>
                </a:lnTo>
                <a:close/>
              </a:path>
            </a:pathLst>
          </a:custGeom>
          <a:solidFill>
            <a:srgbClr val="FF8000"/>
          </a:solidFill>
          <a:ln w="12700">
            <a:solidFill>
              <a:srgbClr val="000000"/>
            </a:solidFill>
            <a:prstDash val="solid"/>
            <a:round/>
            <a:headEnd/>
            <a:tailEnd/>
          </a:ln>
        </p:spPr>
        <p:txBody>
          <a:bodyPr wrap="none" lIns="86493" tIns="43247" rIns="86493" bIns="43247" anchor="ctr"/>
          <a:lstStyle/>
          <a:p>
            <a:endParaRPr lang="en-US"/>
          </a:p>
        </p:txBody>
      </p:sp>
      <p:sp>
        <p:nvSpPr>
          <p:cNvPr id="25711" name="Freeform 111"/>
          <p:cNvSpPr>
            <a:spLocks/>
          </p:cNvSpPr>
          <p:nvPr/>
        </p:nvSpPr>
        <p:spPr bwMode="auto">
          <a:xfrm>
            <a:off x="7572375" y="5254625"/>
            <a:ext cx="239713" cy="160338"/>
          </a:xfrm>
          <a:custGeom>
            <a:avLst/>
            <a:gdLst>
              <a:gd name="T0" fmla="*/ 0 w 159"/>
              <a:gd name="T1" fmla="*/ 0 h 107"/>
              <a:gd name="T2" fmla="*/ 362423397 w 159"/>
              <a:gd name="T3" fmla="*/ 0 h 107"/>
              <a:gd name="T4" fmla="*/ 362423397 w 159"/>
              <a:gd name="T5" fmla="*/ 238627924 h 107"/>
              <a:gd name="T6" fmla="*/ 0 w 159"/>
              <a:gd name="T7" fmla="*/ 238627924 h 107"/>
              <a:gd name="T8" fmla="*/ 0 60000 65536"/>
              <a:gd name="T9" fmla="*/ 0 60000 65536"/>
              <a:gd name="T10" fmla="*/ 0 60000 65536"/>
              <a:gd name="T11" fmla="*/ 0 60000 65536"/>
              <a:gd name="T12" fmla="*/ 0 w 159"/>
              <a:gd name="T13" fmla="*/ 0 h 107"/>
              <a:gd name="T14" fmla="*/ 159 w 159"/>
              <a:gd name="T15" fmla="*/ 107 h 107"/>
            </a:gdLst>
            <a:ahLst/>
            <a:cxnLst>
              <a:cxn ang="T8">
                <a:pos x="T0" y="T1"/>
              </a:cxn>
              <a:cxn ang="T9">
                <a:pos x="T2" y="T3"/>
              </a:cxn>
              <a:cxn ang="T10">
                <a:pos x="T4" y="T5"/>
              </a:cxn>
              <a:cxn ang="T11">
                <a:pos x="T6" y="T7"/>
              </a:cxn>
            </a:cxnLst>
            <a:rect l="T12" t="T13" r="T14" b="T15"/>
            <a:pathLst>
              <a:path w="159" h="107">
                <a:moveTo>
                  <a:pt x="0" y="0"/>
                </a:moveTo>
                <a:lnTo>
                  <a:pt x="159" y="0"/>
                </a:lnTo>
                <a:lnTo>
                  <a:pt x="159" y="107"/>
                </a:lnTo>
                <a:lnTo>
                  <a:pt x="0" y="107"/>
                </a:lnTo>
                <a:close/>
              </a:path>
            </a:pathLst>
          </a:custGeom>
          <a:solidFill>
            <a:srgbClr val="008080"/>
          </a:solidFill>
          <a:ln w="12700">
            <a:solidFill>
              <a:srgbClr val="000000"/>
            </a:solidFill>
            <a:prstDash val="solid"/>
            <a:round/>
            <a:headEnd/>
            <a:tailEnd/>
          </a:ln>
        </p:spPr>
        <p:txBody>
          <a:bodyPr wrap="none" lIns="86493" tIns="43247" rIns="86493" bIns="43247" anchor="ctr"/>
          <a:lstStyle/>
          <a:p>
            <a:endParaRPr lang="en-US"/>
          </a:p>
        </p:txBody>
      </p:sp>
      <p:sp>
        <p:nvSpPr>
          <p:cNvPr id="2" name="TextBox 1"/>
          <p:cNvSpPr txBox="1"/>
          <p:nvPr/>
        </p:nvSpPr>
        <p:spPr>
          <a:xfrm>
            <a:off x="492125" y="6525344"/>
            <a:ext cx="5205336" cy="646331"/>
          </a:xfrm>
          <a:prstGeom prst="rect">
            <a:avLst/>
          </a:prstGeom>
          <a:noFill/>
        </p:spPr>
        <p:txBody>
          <a:bodyPr wrap="none" rtlCol="0">
            <a:spAutoFit/>
          </a:bodyPr>
          <a:lstStyle/>
          <a:p>
            <a:r>
              <a:rPr lang="en-US" dirty="0">
                <a:hlinkClick r:id="rId2"/>
              </a:rPr>
              <a:t>https://</a:t>
            </a:r>
            <a:r>
              <a:rPr lang="en-US" dirty="0" smtClean="0">
                <a:hlinkClick r:id="rId2"/>
              </a:rPr>
              <a:t>www.youtube.com/watch?v=3PZDLG-rtGs</a:t>
            </a:r>
            <a:endParaRPr lang="en-US" dirty="0" smtClean="0"/>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836712"/>
            <a:ext cx="6120680" cy="923330"/>
          </a:xfrm>
          <a:prstGeom prst="rect">
            <a:avLst/>
          </a:prstGeom>
          <a:noFill/>
        </p:spPr>
        <p:txBody>
          <a:bodyPr wrap="square" rtlCol="0">
            <a:spAutoFit/>
          </a:bodyPr>
          <a:lstStyle/>
          <a:p>
            <a:r>
              <a:rPr lang="en-US" dirty="0" smtClean="0">
                <a:hlinkClick r:id="rId2"/>
              </a:rPr>
              <a:t>http://</a:t>
            </a:r>
            <a:r>
              <a:rPr lang="en-US" dirty="0" smtClean="0">
                <a:hlinkClick r:id="rId2"/>
              </a:rPr>
              <a:t>www.youtube.com/watch?v=xx5nsIL1c0M</a:t>
            </a:r>
            <a:endParaRPr lang="en-US" dirty="0" smtClean="0"/>
          </a:p>
          <a:p>
            <a:endParaRPr lang="en-US" dirty="0" smtClean="0"/>
          </a:p>
          <a:p>
            <a:endParaRPr lang="en-US" dirty="0"/>
          </a:p>
        </p:txBody>
      </p:sp>
      <p:sp>
        <p:nvSpPr>
          <p:cNvPr id="5" name="TextBox 4"/>
          <p:cNvSpPr txBox="1"/>
          <p:nvPr/>
        </p:nvSpPr>
        <p:spPr>
          <a:xfrm>
            <a:off x="611560" y="2060848"/>
            <a:ext cx="5115568" cy="646331"/>
          </a:xfrm>
          <a:prstGeom prst="rect">
            <a:avLst/>
          </a:prstGeom>
          <a:noFill/>
        </p:spPr>
        <p:txBody>
          <a:bodyPr wrap="none" rtlCol="0">
            <a:spAutoFit/>
          </a:bodyPr>
          <a:lstStyle/>
          <a:p>
            <a:r>
              <a:rPr lang="en-US" dirty="0" smtClean="0">
                <a:hlinkClick r:id="rId3"/>
              </a:rPr>
              <a:t>http://www.youtube.com/watch?v=wr8kZu4zbLQ</a:t>
            </a:r>
            <a:endParaRPr lang="en-US" dirty="0" smtClean="0"/>
          </a:p>
          <a:p>
            <a:endParaRPr lang="en-US" dirty="0"/>
          </a:p>
        </p:txBody>
      </p:sp>
      <p:sp>
        <p:nvSpPr>
          <p:cNvPr id="8" name="TextBox 7"/>
          <p:cNvSpPr txBox="1"/>
          <p:nvPr/>
        </p:nvSpPr>
        <p:spPr>
          <a:xfrm>
            <a:off x="539552" y="3194046"/>
            <a:ext cx="6652270" cy="646331"/>
          </a:xfrm>
          <a:prstGeom prst="rect">
            <a:avLst/>
          </a:prstGeom>
          <a:noFill/>
        </p:spPr>
        <p:txBody>
          <a:bodyPr wrap="none" rtlCol="0">
            <a:spAutoFit/>
          </a:bodyPr>
          <a:lstStyle/>
          <a:p>
            <a:r>
              <a:rPr lang="en-US" dirty="0" smtClean="0">
                <a:hlinkClick r:id="rId4"/>
              </a:rPr>
              <a:t>http://www.youtube.com/watch?v=h8TiFx56pxU&amp;feature=fvwrel</a:t>
            </a:r>
            <a:endParaRPr lang="en-US" dirty="0" smtClean="0"/>
          </a:p>
          <a:p>
            <a:endParaRPr lang="en-US" dirty="0"/>
          </a:p>
        </p:txBody>
      </p:sp>
      <p:sp>
        <p:nvSpPr>
          <p:cNvPr id="9" name="TextBox 8"/>
          <p:cNvSpPr txBox="1"/>
          <p:nvPr/>
        </p:nvSpPr>
        <p:spPr>
          <a:xfrm>
            <a:off x="683568" y="4329033"/>
            <a:ext cx="5269456" cy="646331"/>
          </a:xfrm>
          <a:prstGeom prst="rect">
            <a:avLst/>
          </a:prstGeom>
          <a:noFill/>
        </p:spPr>
        <p:txBody>
          <a:bodyPr wrap="none" rtlCol="0">
            <a:spAutoFit/>
          </a:bodyPr>
          <a:lstStyle/>
          <a:p>
            <a:r>
              <a:rPr lang="en-US" dirty="0">
                <a:hlinkClick r:id="rId5"/>
              </a:rPr>
              <a:t>https://</a:t>
            </a:r>
            <a:r>
              <a:rPr lang="en-US" dirty="0" smtClean="0">
                <a:hlinkClick r:id="rId5"/>
              </a:rPr>
              <a:t>www.youtube.com/watch?v=Ln6VGCB8f_c</a:t>
            </a:r>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b="1" i="1" smtClean="0"/>
              <a:t>Third 	World Debt</a:t>
            </a:r>
            <a:endParaRPr lang="en-GB" smtClean="0"/>
          </a:p>
        </p:txBody>
      </p:sp>
      <p:sp>
        <p:nvSpPr>
          <p:cNvPr id="8195" name="Rectangle 3"/>
          <p:cNvSpPr>
            <a:spLocks noGrp="1" noChangeArrowheads="1"/>
          </p:cNvSpPr>
          <p:nvPr>
            <p:ph type="body" idx="1"/>
          </p:nvPr>
        </p:nvSpPr>
        <p:spPr>
          <a:xfrm>
            <a:off x="468313" y="1628775"/>
            <a:ext cx="8229600" cy="4679950"/>
          </a:xfrm>
        </p:spPr>
        <p:txBody>
          <a:bodyPr/>
          <a:lstStyle/>
          <a:p>
            <a:pPr eaLnBrk="1" hangingPunct="1">
              <a:lnSpc>
                <a:spcPct val="80000"/>
              </a:lnSpc>
              <a:buFontTx/>
              <a:buNone/>
            </a:pPr>
            <a:r>
              <a:rPr lang="en-GB" sz="2800" smtClean="0"/>
              <a:t>   </a:t>
            </a:r>
            <a:r>
              <a:rPr lang="en-GB" sz="3600" smtClean="0"/>
              <a:t>Poor countries often incur debt to provide for the basic necessities in life such as safe water, adequate shelter, sanitation, medicine, protection against warring factions, etc. With struggling economies, problems are often compounded when massive interest payments are unmet. The result is a negative credit rating which often restricts their ability to borrow on the open market.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4000" smtClean="0">
                <a:solidFill>
                  <a:srgbClr val="FF6600"/>
                </a:solidFill>
              </a:rPr>
              <a:t>Affects of Changing Existing Loan Size</a:t>
            </a:r>
          </a:p>
        </p:txBody>
      </p:sp>
      <p:sp>
        <p:nvSpPr>
          <p:cNvPr id="9219" name="Rectangle 3"/>
          <p:cNvSpPr>
            <a:spLocks noGrp="1" noChangeArrowheads="1"/>
          </p:cNvSpPr>
          <p:nvPr>
            <p:ph type="body" idx="1"/>
          </p:nvPr>
        </p:nvSpPr>
        <p:spPr/>
        <p:txBody>
          <a:bodyPr/>
          <a:lstStyle/>
          <a:p>
            <a:pPr eaLnBrk="1" hangingPunct="1"/>
            <a:r>
              <a:rPr lang="en-GB" sz="2000" smtClean="0"/>
              <a:t>By changing the loans sizes we found out that because of the interest the money is used quickly meaning needing another loan.</a:t>
            </a:r>
          </a:p>
        </p:txBody>
      </p:sp>
      <p:sp>
        <p:nvSpPr>
          <p:cNvPr id="9220" name="Text Box 4"/>
          <p:cNvSpPr txBox="1">
            <a:spLocks noChangeArrowheads="1"/>
          </p:cNvSpPr>
          <p:nvPr/>
        </p:nvSpPr>
        <p:spPr bwMode="auto">
          <a:xfrm>
            <a:off x="5724525" y="2708275"/>
            <a:ext cx="911225" cy="457200"/>
          </a:xfrm>
          <a:prstGeom prst="rect">
            <a:avLst/>
          </a:prstGeom>
          <a:noFill/>
          <a:ln w="9525">
            <a:noFill/>
            <a:miter lim="800000"/>
            <a:headEnd/>
            <a:tailEnd/>
          </a:ln>
        </p:spPr>
        <p:txBody>
          <a:bodyPr wrap="none">
            <a:spAutoFit/>
          </a:bodyPr>
          <a:lstStyle/>
          <a:p>
            <a:r>
              <a:rPr lang="en-GB" sz="2400" b="1"/>
              <a:t>Loan</a:t>
            </a:r>
          </a:p>
        </p:txBody>
      </p:sp>
      <p:sp>
        <p:nvSpPr>
          <p:cNvPr id="9221" name="Text Box 5"/>
          <p:cNvSpPr txBox="1">
            <a:spLocks noChangeArrowheads="1"/>
          </p:cNvSpPr>
          <p:nvPr/>
        </p:nvSpPr>
        <p:spPr bwMode="auto">
          <a:xfrm>
            <a:off x="5364163" y="4149725"/>
            <a:ext cx="3041650" cy="457200"/>
          </a:xfrm>
          <a:prstGeom prst="rect">
            <a:avLst/>
          </a:prstGeom>
          <a:noFill/>
          <a:ln w="9525">
            <a:noFill/>
            <a:miter lim="800000"/>
            <a:headEnd/>
            <a:tailEnd/>
          </a:ln>
        </p:spPr>
        <p:txBody>
          <a:bodyPr wrap="none">
            <a:spAutoFit/>
          </a:bodyPr>
          <a:lstStyle/>
          <a:p>
            <a:r>
              <a:rPr lang="en-GB" sz="2400" b="1"/>
              <a:t>Running of Country</a:t>
            </a:r>
          </a:p>
        </p:txBody>
      </p:sp>
      <p:sp>
        <p:nvSpPr>
          <p:cNvPr id="9222" name="Text Box 6"/>
          <p:cNvSpPr txBox="1">
            <a:spLocks noChangeArrowheads="1"/>
          </p:cNvSpPr>
          <p:nvPr/>
        </p:nvSpPr>
        <p:spPr bwMode="auto">
          <a:xfrm>
            <a:off x="4859338" y="5445125"/>
            <a:ext cx="3419475" cy="457200"/>
          </a:xfrm>
          <a:prstGeom prst="rect">
            <a:avLst/>
          </a:prstGeom>
          <a:noFill/>
          <a:ln w="9525">
            <a:noFill/>
            <a:miter lim="800000"/>
            <a:headEnd/>
            <a:tailEnd/>
          </a:ln>
        </p:spPr>
        <p:txBody>
          <a:bodyPr wrap="none">
            <a:spAutoFit/>
          </a:bodyPr>
          <a:lstStyle/>
          <a:p>
            <a:r>
              <a:rPr lang="en-GB" sz="2400" b="1"/>
              <a:t>Money Country Makes</a:t>
            </a:r>
          </a:p>
        </p:txBody>
      </p:sp>
      <p:sp>
        <p:nvSpPr>
          <p:cNvPr id="9223" name="Text Box 7"/>
          <p:cNvSpPr txBox="1">
            <a:spLocks noChangeArrowheads="1"/>
          </p:cNvSpPr>
          <p:nvPr/>
        </p:nvSpPr>
        <p:spPr bwMode="auto">
          <a:xfrm>
            <a:off x="900113" y="4724400"/>
            <a:ext cx="2759075" cy="822325"/>
          </a:xfrm>
          <a:prstGeom prst="rect">
            <a:avLst/>
          </a:prstGeom>
          <a:noFill/>
          <a:ln w="9525">
            <a:noFill/>
            <a:miter lim="800000"/>
            <a:headEnd/>
            <a:tailEnd/>
          </a:ln>
        </p:spPr>
        <p:txBody>
          <a:bodyPr wrap="none">
            <a:spAutoFit/>
          </a:bodyPr>
          <a:lstStyle/>
          <a:p>
            <a:r>
              <a:rPr lang="en-GB" sz="2400" b="1"/>
              <a:t>Re-Paying Loans</a:t>
            </a:r>
          </a:p>
          <a:p>
            <a:r>
              <a:rPr lang="en-GB" sz="2400" b="1"/>
              <a:t>and Extra Interest</a:t>
            </a:r>
          </a:p>
        </p:txBody>
      </p:sp>
      <p:sp>
        <p:nvSpPr>
          <p:cNvPr id="9224" name="Line 8"/>
          <p:cNvSpPr>
            <a:spLocks noChangeShapeType="1"/>
          </p:cNvSpPr>
          <p:nvPr/>
        </p:nvSpPr>
        <p:spPr bwMode="auto">
          <a:xfrm flipH="1">
            <a:off x="6443663" y="4652963"/>
            <a:ext cx="360362" cy="863600"/>
          </a:xfrm>
          <a:prstGeom prst="line">
            <a:avLst/>
          </a:prstGeom>
          <a:noFill/>
          <a:ln w="9525">
            <a:solidFill>
              <a:schemeClr val="tx1"/>
            </a:solidFill>
            <a:round/>
            <a:headEnd/>
            <a:tailEnd type="triangle" w="med" len="med"/>
          </a:ln>
        </p:spPr>
        <p:txBody>
          <a:bodyPr/>
          <a:lstStyle/>
          <a:p>
            <a:endParaRPr lang="en-US"/>
          </a:p>
        </p:txBody>
      </p:sp>
      <p:sp>
        <p:nvSpPr>
          <p:cNvPr id="9225" name="Line 9"/>
          <p:cNvSpPr>
            <a:spLocks noChangeShapeType="1"/>
          </p:cNvSpPr>
          <p:nvPr/>
        </p:nvSpPr>
        <p:spPr bwMode="auto">
          <a:xfrm flipH="1">
            <a:off x="5867400" y="3284538"/>
            <a:ext cx="217488" cy="865187"/>
          </a:xfrm>
          <a:prstGeom prst="line">
            <a:avLst/>
          </a:prstGeom>
          <a:noFill/>
          <a:ln w="9525">
            <a:solidFill>
              <a:schemeClr val="tx1"/>
            </a:solidFill>
            <a:round/>
            <a:headEnd/>
            <a:tailEnd type="triangle" w="med" len="med"/>
          </a:ln>
        </p:spPr>
        <p:txBody>
          <a:bodyPr/>
          <a:lstStyle/>
          <a:p>
            <a:endParaRPr lang="en-US"/>
          </a:p>
        </p:txBody>
      </p:sp>
      <p:sp>
        <p:nvSpPr>
          <p:cNvPr id="9226" name="Line 10"/>
          <p:cNvSpPr>
            <a:spLocks noChangeShapeType="1"/>
          </p:cNvSpPr>
          <p:nvPr/>
        </p:nvSpPr>
        <p:spPr bwMode="auto">
          <a:xfrm flipH="1" flipV="1">
            <a:off x="3779838" y="5516563"/>
            <a:ext cx="1008062" cy="288925"/>
          </a:xfrm>
          <a:prstGeom prst="line">
            <a:avLst/>
          </a:prstGeom>
          <a:noFill/>
          <a:ln w="9525">
            <a:solidFill>
              <a:schemeClr val="tx1"/>
            </a:solidFill>
            <a:round/>
            <a:headEnd/>
            <a:tailEnd type="triangle" w="med" len="med"/>
          </a:ln>
        </p:spPr>
        <p:txBody>
          <a:bodyPr/>
          <a:lstStyle/>
          <a:p>
            <a:endParaRPr lang="en-US"/>
          </a:p>
        </p:txBody>
      </p:sp>
      <p:sp>
        <p:nvSpPr>
          <p:cNvPr id="9227" name="Line 11"/>
          <p:cNvSpPr>
            <a:spLocks noChangeShapeType="1"/>
          </p:cNvSpPr>
          <p:nvPr/>
        </p:nvSpPr>
        <p:spPr bwMode="auto">
          <a:xfrm flipV="1">
            <a:off x="2051050" y="3573463"/>
            <a:ext cx="0" cy="1150937"/>
          </a:xfrm>
          <a:prstGeom prst="line">
            <a:avLst/>
          </a:prstGeom>
          <a:noFill/>
          <a:ln w="9525">
            <a:solidFill>
              <a:schemeClr val="tx1"/>
            </a:solidFill>
            <a:round/>
            <a:headEnd/>
            <a:tailEnd type="triangle" w="med" len="med"/>
          </a:ln>
        </p:spPr>
        <p:txBody>
          <a:bodyPr/>
          <a:lstStyle/>
          <a:p>
            <a:endParaRPr lang="en-US"/>
          </a:p>
        </p:txBody>
      </p:sp>
      <p:sp>
        <p:nvSpPr>
          <p:cNvPr id="9228" name="Text Box 12"/>
          <p:cNvSpPr txBox="1">
            <a:spLocks noChangeArrowheads="1"/>
          </p:cNvSpPr>
          <p:nvPr/>
        </p:nvSpPr>
        <p:spPr bwMode="auto">
          <a:xfrm>
            <a:off x="468313" y="2636838"/>
            <a:ext cx="2890837" cy="822325"/>
          </a:xfrm>
          <a:prstGeom prst="rect">
            <a:avLst/>
          </a:prstGeom>
          <a:noFill/>
          <a:ln w="9525">
            <a:noFill/>
            <a:miter lim="800000"/>
            <a:headEnd/>
            <a:tailEnd/>
          </a:ln>
        </p:spPr>
        <p:txBody>
          <a:bodyPr wrap="none">
            <a:spAutoFit/>
          </a:bodyPr>
          <a:lstStyle/>
          <a:p>
            <a:r>
              <a:rPr lang="en-GB" sz="2400" b="1"/>
              <a:t>Out of Money</a:t>
            </a:r>
            <a:br>
              <a:rPr lang="en-GB" sz="2400" b="1"/>
            </a:br>
            <a:r>
              <a:rPr lang="en-GB" sz="2400" b="1"/>
              <a:t>and deeper in debt</a:t>
            </a:r>
          </a:p>
        </p:txBody>
      </p:sp>
      <p:sp>
        <p:nvSpPr>
          <p:cNvPr id="9229" name="Line 13"/>
          <p:cNvSpPr>
            <a:spLocks noChangeShapeType="1"/>
          </p:cNvSpPr>
          <p:nvPr/>
        </p:nvSpPr>
        <p:spPr bwMode="auto">
          <a:xfrm>
            <a:off x="3059113" y="2924175"/>
            <a:ext cx="2520950" cy="73025"/>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b="1" i="1" smtClean="0"/>
              <a:t>What is HIPC</a:t>
            </a:r>
          </a:p>
        </p:txBody>
      </p:sp>
      <p:sp>
        <p:nvSpPr>
          <p:cNvPr id="10243" name="Rectangle 3"/>
          <p:cNvSpPr>
            <a:spLocks noGrp="1" noChangeArrowheads="1"/>
          </p:cNvSpPr>
          <p:nvPr>
            <p:ph type="body" idx="1"/>
          </p:nvPr>
        </p:nvSpPr>
        <p:spPr/>
        <p:txBody>
          <a:bodyPr/>
          <a:lstStyle/>
          <a:p>
            <a:pPr eaLnBrk="1" hangingPunct="1">
              <a:buFontTx/>
              <a:buNone/>
            </a:pPr>
            <a:r>
              <a:rPr lang="en-GB" smtClean="0"/>
              <a:t>    “</a:t>
            </a:r>
            <a:r>
              <a:rPr lang="en-GB" i="1" smtClean="0"/>
              <a:t>HIPC” </a:t>
            </a:r>
            <a:r>
              <a:rPr lang="en-GB" smtClean="0"/>
              <a:t> stands for heavily indebted poor countries. The scheme was set up in 1996 by the World Bank and IMF(International Monetary Fund). It was set up to cancel some of the poor country’s debt and to reduce the dept to a level that is  manageable for payback.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smtClean="0">
                <a:solidFill>
                  <a:srgbClr val="FF6600"/>
                </a:solidFill>
              </a:rPr>
              <a:t>Introduction</a:t>
            </a:r>
          </a:p>
        </p:txBody>
      </p:sp>
      <p:pic>
        <p:nvPicPr>
          <p:cNvPr id="17411" name="Picture 3" descr="j0213527"/>
          <p:cNvPicPr>
            <a:picLocks noChangeAspect="1" noChangeArrowheads="1" noCrop="1"/>
          </p:cNvPicPr>
          <p:nvPr/>
        </p:nvPicPr>
        <p:blipFill>
          <a:blip r:embed="rId2" cstate="print"/>
          <a:srcRect/>
          <a:stretch>
            <a:fillRect/>
          </a:stretch>
        </p:blipFill>
        <p:spPr bwMode="auto">
          <a:xfrm>
            <a:off x="3132138" y="2060575"/>
            <a:ext cx="3009900" cy="3762375"/>
          </a:xfrm>
          <a:prstGeom prst="rect">
            <a:avLst/>
          </a:prstGeom>
          <a:noFill/>
          <a:ln w="9525">
            <a:noFill/>
            <a:miter lim="800000"/>
            <a:headEnd/>
            <a:tailEnd/>
          </a:ln>
        </p:spPr>
      </p:pic>
      <p:sp>
        <p:nvSpPr>
          <p:cNvPr id="5" name="TextBox 4"/>
          <p:cNvSpPr txBox="1"/>
          <p:nvPr/>
        </p:nvSpPr>
        <p:spPr>
          <a:xfrm>
            <a:off x="827584" y="1124744"/>
            <a:ext cx="5372048" cy="646331"/>
          </a:xfrm>
          <a:prstGeom prst="rect">
            <a:avLst/>
          </a:prstGeom>
          <a:noFill/>
        </p:spPr>
        <p:txBody>
          <a:bodyPr wrap="none" rtlCol="0">
            <a:spAutoFit/>
          </a:bodyPr>
          <a:lstStyle/>
          <a:p>
            <a:r>
              <a:rPr lang="en-US" dirty="0">
                <a:hlinkClick r:id="rId3"/>
              </a:rPr>
              <a:t>https://</a:t>
            </a:r>
            <a:r>
              <a:rPr lang="en-US" dirty="0" smtClean="0">
                <a:hlinkClick r:id="rId3"/>
              </a:rPr>
              <a:t>www.youtube.com/watch?v=zwIEZDMDBo4</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b="1" i="1" smtClean="0"/>
              <a:t>Who controls HIPC</a:t>
            </a:r>
          </a:p>
        </p:txBody>
      </p:sp>
      <p:sp>
        <p:nvSpPr>
          <p:cNvPr id="11267" name="Rectangle 3"/>
          <p:cNvSpPr>
            <a:spLocks noGrp="1" noChangeArrowheads="1"/>
          </p:cNvSpPr>
          <p:nvPr>
            <p:ph type="body" idx="1"/>
          </p:nvPr>
        </p:nvSpPr>
        <p:spPr/>
        <p:txBody>
          <a:bodyPr/>
          <a:lstStyle/>
          <a:p>
            <a:pPr eaLnBrk="1" hangingPunct="1">
              <a:buFontTx/>
              <a:buNone/>
            </a:pPr>
            <a:r>
              <a:rPr lang="en-GB" smtClean="0"/>
              <a:t>HIPC is monitored and put into action by the World Bank and IMF. But the rich countries, private creditors and regional banks who supply the money, are encouraged to get involved and decide where the money should go.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b="1" i="1" smtClean="0"/>
              <a:t>How Countries Claim HIPC</a:t>
            </a:r>
          </a:p>
        </p:txBody>
      </p:sp>
      <p:sp>
        <p:nvSpPr>
          <p:cNvPr id="12291" name="Rectangle 3"/>
          <p:cNvSpPr>
            <a:spLocks noGrp="1" noChangeArrowheads="1"/>
          </p:cNvSpPr>
          <p:nvPr>
            <p:ph type="body" idx="1"/>
          </p:nvPr>
        </p:nvSpPr>
        <p:spPr/>
        <p:txBody>
          <a:bodyPr/>
          <a:lstStyle/>
          <a:p>
            <a:pPr eaLnBrk="1" hangingPunct="1">
              <a:buFontTx/>
              <a:buNone/>
            </a:pPr>
            <a:r>
              <a:rPr lang="en-GB" sz="2800" dirty="0" smtClean="0"/>
              <a:t>   </a:t>
            </a:r>
            <a:r>
              <a:rPr lang="en-GB" sz="4000" dirty="0" smtClean="0"/>
              <a:t>Countries qualify for HIPC if there are poor countries. By definition, poor countries are those with an annual income of $825 or  less per person a year. </a:t>
            </a:r>
          </a:p>
        </p:txBody>
      </p:sp>
      <p:sp>
        <p:nvSpPr>
          <p:cNvPr id="3" name="TextBox 2"/>
          <p:cNvSpPr txBox="1"/>
          <p:nvPr/>
        </p:nvSpPr>
        <p:spPr>
          <a:xfrm>
            <a:off x="457200" y="5661248"/>
            <a:ext cx="5243808" cy="646331"/>
          </a:xfrm>
          <a:prstGeom prst="rect">
            <a:avLst/>
          </a:prstGeom>
          <a:noFill/>
        </p:spPr>
        <p:txBody>
          <a:bodyPr wrap="none" rtlCol="0">
            <a:spAutoFit/>
          </a:bodyPr>
          <a:lstStyle/>
          <a:p>
            <a:r>
              <a:rPr lang="en-US" dirty="0">
                <a:hlinkClick r:id="rId2"/>
              </a:rPr>
              <a:t>https://</a:t>
            </a:r>
            <a:r>
              <a:rPr lang="en-US" dirty="0" smtClean="0">
                <a:hlinkClick r:id="rId2"/>
              </a:rPr>
              <a:t>www.youtube.com/watch?v=9-4V3HR696k</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Grp="1" noChangeAspect="1" noChangeArrowheads="1"/>
          </p:cNvPicPr>
          <p:nvPr>
            <p:ph type="body" sz="half" idx="1"/>
          </p:nvPr>
        </p:nvPicPr>
        <p:blipFill>
          <a:blip r:embed="rId2" cstate="print"/>
          <a:srcRect/>
          <a:stretch>
            <a:fillRect/>
          </a:stretch>
        </p:blipFill>
        <p:spPr>
          <a:xfrm>
            <a:off x="0" y="3573463"/>
            <a:ext cx="4367213" cy="2592387"/>
          </a:xfrm>
          <a:noFill/>
        </p:spPr>
      </p:pic>
      <p:pic>
        <p:nvPicPr>
          <p:cNvPr id="13315" name="Picture 3" descr="http://www.dw-world.de/image/0,,1715411_4,00.jpg"/>
          <p:cNvPicPr>
            <a:picLocks noGrp="1" noChangeAspect="1" noChangeArrowheads="1"/>
          </p:cNvPicPr>
          <p:nvPr>
            <p:ph sz="half" idx="2"/>
          </p:nvPr>
        </p:nvPicPr>
        <p:blipFill>
          <a:blip r:embed="rId3" r:link="rId4" cstate="print"/>
          <a:srcRect t="9676" b="3510"/>
          <a:stretch>
            <a:fillRect/>
          </a:stretch>
        </p:blipFill>
        <p:spPr>
          <a:xfrm>
            <a:off x="4572000" y="3573463"/>
            <a:ext cx="4038600" cy="2592387"/>
          </a:xfrm>
          <a:noFill/>
        </p:spPr>
      </p:pic>
      <p:pic>
        <p:nvPicPr>
          <p:cNvPr id="13316" name="Picture 4"/>
          <p:cNvPicPr>
            <a:picLocks noChangeAspect="1" noChangeArrowheads="1"/>
          </p:cNvPicPr>
          <p:nvPr/>
        </p:nvPicPr>
        <p:blipFill>
          <a:blip r:embed="rId5" cstate="print"/>
          <a:srcRect l="36890" t="37590" r="24051" b="35017"/>
          <a:stretch>
            <a:fillRect/>
          </a:stretch>
        </p:blipFill>
        <p:spPr bwMode="auto">
          <a:xfrm>
            <a:off x="1692275" y="0"/>
            <a:ext cx="6515100" cy="3429000"/>
          </a:xfrm>
          <a:prstGeom prst="rect">
            <a:avLst/>
          </a:prstGeom>
          <a:noFill/>
          <a:ln w="9525">
            <a:noFill/>
            <a:miter lim="800000"/>
            <a:headEnd/>
            <a:tailEnd/>
          </a:ln>
        </p:spPr>
      </p:pic>
      <p:sp>
        <p:nvSpPr>
          <p:cNvPr id="5" name="TextBox 4"/>
          <p:cNvSpPr txBox="1"/>
          <p:nvPr/>
        </p:nvSpPr>
        <p:spPr>
          <a:xfrm>
            <a:off x="1331640" y="2348880"/>
            <a:ext cx="6737807" cy="646331"/>
          </a:xfrm>
          <a:prstGeom prst="rect">
            <a:avLst/>
          </a:prstGeom>
          <a:noFill/>
        </p:spPr>
        <p:txBody>
          <a:bodyPr wrap="none" rtlCol="0">
            <a:spAutoFit/>
          </a:bodyPr>
          <a:lstStyle/>
          <a:p>
            <a:r>
              <a:rPr lang="en-US" dirty="0" smtClean="0">
                <a:hlinkClick r:id="rId6"/>
              </a:rPr>
              <a:t>http://www.youtube.com/watch?v=daOAeB-zIIA&amp;feature=related</a:t>
            </a: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226</TotalTime>
  <Words>1183</Words>
  <Application>Microsoft Office PowerPoint</Application>
  <PresentationFormat>On-screen Show (4:3)</PresentationFormat>
  <Paragraphs>133</Paragraphs>
  <Slides>22</Slides>
  <Notes>0</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Default Design</vt:lpstr>
      <vt:lpstr>1_Default Design</vt:lpstr>
      <vt:lpstr>Axis</vt:lpstr>
      <vt:lpstr>Slide 1</vt:lpstr>
      <vt:lpstr>Global Debt</vt:lpstr>
      <vt:lpstr>Third  World Debt</vt:lpstr>
      <vt:lpstr>Affects of Changing Existing Loan Size</vt:lpstr>
      <vt:lpstr>What is HIPC</vt:lpstr>
      <vt:lpstr>Introduction</vt:lpstr>
      <vt:lpstr>Who controls HIPC</vt:lpstr>
      <vt:lpstr>How Countries Claim HIPC</vt:lpstr>
      <vt:lpstr>Slide 9</vt:lpstr>
      <vt:lpstr>Non Eligible for HIPC</vt:lpstr>
      <vt:lpstr>Completed HIPC</vt:lpstr>
      <vt:lpstr>Global Debt</vt:lpstr>
      <vt:lpstr>Poorest Countries</vt:lpstr>
      <vt:lpstr>Interest Rates</vt:lpstr>
      <vt:lpstr>What Debts Should We Drop?</vt:lpstr>
      <vt:lpstr>Where did the debt come from? </vt:lpstr>
      <vt:lpstr>What are the Major Types of Sovereign Debt Defaults?</vt:lpstr>
      <vt:lpstr>What are the Major Types of Sovereign Debt Defaults?</vt:lpstr>
      <vt:lpstr>First World Debt</vt:lpstr>
      <vt:lpstr>Government Budget Deficits, Percent of GDP, 2009</vt:lpstr>
      <vt:lpstr>Advanced Economies: Gross Debt-to-GDP Ratios, 2010 IMF Projections</vt:lpstr>
      <vt:lpstr>Slide 22</vt:lpstr>
    </vt:vector>
  </TitlesOfParts>
  <Company>Pleckgate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Debt</dc:title>
  <dc:creator>Administrator</dc:creator>
  <cp:lastModifiedBy>Windows User</cp:lastModifiedBy>
  <cp:revision>31</cp:revision>
  <dcterms:created xsi:type="dcterms:W3CDTF">2007-10-18T13:03:25Z</dcterms:created>
  <dcterms:modified xsi:type="dcterms:W3CDTF">2020-04-13T14:12:55Z</dcterms:modified>
</cp:coreProperties>
</file>