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337F30-A40C-4245-84AD-9969D688467F}" type="datetimeFigureOut">
              <a:rPr lang="en-US" smtClean="0"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975A22-798B-4989-AA18-1A93DD67EE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openNewWindow('map.html','','scrollbars=no,resizable=no,width=790,height=565')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javascript:openNewWindow('map2.html','','scrollbars=no,resizable=no,width=710,height=848')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Airborne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Normandy 1944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the night of June 5</a:t>
            </a:r>
            <a:r>
              <a:rPr lang="en-US" baseline="30000" dirty="0" smtClean="0"/>
              <a:t>th</a:t>
            </a:r>
            <a:r>
              <a:rPr lang="en-US" dirty="0" smtClean="0"/>
              <a:t> 1944, the allies sent paratroopers into a number of sites in Normandy</a:t>
            </a:r>
          </a:p>
          <a:p>
            <a:r>
              <a:rPr lang="en-US" dirty="0" smtClean="0"/>
              <a:t>Their aims were:</a:t>
            </a:r>
          </a:p>
          <a:p>
            <a:r>
              <a:rPr lang="en-US" dirty="0" smtClean="0"/>
              <a:t>T</a:t>
            </a:r>
            <a:r>
              <a:rPr lang="en-US" dirty="0" smtClean="0"/>
              <a:t>ake or destroy bridges</a:t>
            </a:r>
          </a:p>
          <a:p>
            <a:r>
              <a:rPr lang="en-US" dirty="0" smtClean="0"/>
              <a:t>Open roadways to center</a:t>
            </a:r>
          </a:p>
          <a:p>
            <a:r>
              <a:rPr lang="en-US" dirty="0" smtClean="0"/>
              <a:t>Secure the flanks of the upcoming beachhead</a:t>
            </a:r>
            <a:endParaRPr lang="en-US" dirty="0"/>
          </a:p>
        </p:txBody>
      </p:sp>
      <p:pic>
        <p:nvPicPr>
          <p:cNvPr id="5" name="Content Placeholder 4" descr="Detailed map of Normandy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1910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will be the largest use of airborne units up to that time</a:t>
            </a:r>
          </a:p>
          <a:p>
            <a:r>
              <a:rPr lang="en-US" dirty="0" smtClean="0"/>
              <a:t>More than 13,000 men</a:t>
            </a:r>
          </a:p>
          <a:p>
            <a:r>
              <a:rPr lang="en-US" dirty="0" smtClean="0"/>
              <a:t>925 C-47 transport planes</a:t>
            </a:r>
          </a:p>
          <a:p>
            <a:r>
              <a:rPr lang="en-US" dirty="0" smtClean="0"/>
              <a:t>4,000 reinforcements will arrive later in 500 gliders</a:t>
            </a:r>
            <a:endParaRPr lang="en-US" dirty="0"/>
          </a:p>
        </p:txBody>
      </p:sp>
      <p:pic>
        <p:nvPicPr>
          <p:cNvPr id="1026" name="Picture 2" descr="C:\Users\macmillanr\Pictures\C47Dakot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285192" cy="3213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were four main units involved:</a:t>
            </a:r>
          </a:p>
          <a:p>
            <a:r>
              <a:rPr lang="en-US" dirty="0" smtClean="0"/>
              <a:t>US 82</a:t>
            </a:r>
            <a:r>
              <a:rPr lang="en-US" baseline="30000" dirty="0" smtClean="0"/>
              <a:t>nd</a:t>
            </a:r>
            <a:r>
              <a:rPr lang="en-US" dirty="0" smtClean="0"/>
              <a:t> Airborne</a:t>
            </a:r>
          </a:p>
          <a:p>
            <a:r>
              <a:rPr lang="en-US" dirty="0" smtClean="0"/>
              <a:t>US 101</a:t>
            </a:r>
            <a:r>
              <a:rPr lang="en-US" baseline="30000" dirty="0" smtClean="0"/>
              <a:t>st</a:t>
            </a:r>
            <a:r>
              <a:rPr lang="en-US" dirty="0" smtClean="0"/>
              <a:t> Airborne</a:t>
            </a:r>
          </a:p>
          <a:p>
            <a:r>
              <a:rPr lang="en-US" dirty="0" smtClean="0"/>
              <a:t>British 6</a:t>
            </a:r>
            <a:r>
              <a:rPr lang="en-US" baseline="30000" dirty="0" smtClean="0"/>
              <a:t>th</a:t>
            </a:r>
            <a:r>
              <a:rPr lang="en-US" dirty="0" smtClean="0"/>
              <a:t> Airborne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Canadian </a:t>
            </a:r>
            <a:r>
              <a:rPr lang="en-US" dirty="0" smtClean="0"/>
              <a:t>P</a:t>
            </a:r>
            <a:r>
              <a:rPr lang="en-US" dirty="0" smtClean="0"/>
              <a:t>arachute Battalion</a:t>
            </a:r>
          </a:p>
          <a:p>
            <a:endParaRPr lang="en-US" dirty="0"/>
          </a:p>
        </p:txBody>
      </p:sp>
      <p:pic>
        <p:nvPicPr>
          <p:cNvPr id="5" name="Content Placeholder 4" descr="Airborne assault map with detailed information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419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symbols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82</a:t>
            </a:r>
            <a:r>
              <a:rPr lang="en-US" baseline="30000" dirty="0" smtClean="0"/>
              <a:t>nd</a:t>
            </a:r>
            <a:r>
              <a:rPr lang="en-US" dirty="0" smtClean="0"/>
              <a:t> Airborne</a:t>
            </a:r>
          </a:p>
          <a:p>
            <a:r>
              <a:rPr lang="en-US" dirty="0" smtClean="0"/>
              <a:t>101</a:t>
            </a:r>
            <a:r>
              <a:rPr lang="en-US" baseline="30000" dirty="0" smtClean="0"/>
              <a:t>st</a:t>
            </a:r>
            <a:r>
              <a:rPr lang="en-US" dirty="0" smtClean="0"/>
              <a:t> Airborne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British 6</a:t>
            </a:r>
            <a:r>
              <a:rPr lang="en-US" baseline="30000" dirty="0" smtClean="0"/>
              <a:t>th</a:t>
            </a:r>
            <a:r>
              <a:rPr lang="en-US" dirty="0" smtClean="0"/>
              <a:t> Airborne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Canadian Parachute Battalion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acmillanr\Pictures\82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1981200" cy="2535936"/>
          </a:xfrm>
          <a:prstGeom prst="rect">
            <a:avLst/>
          </a:prstGeom>
          <a:noFill/>
        </p:spPr>
      </p:pic>
      <p:pic>
        <p:nvPicPr>
          <p:cNvPr id="2051" name="Picture 3" descr="C:\Users\macmillanr\Pictures\101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62200"/>
            <a:ext cx="2009775" cy="2518918"/>
          </a:xfrm>
          <a:prstGeom prst="rect">
            <a:avLst/>
          </a:prstGeom>
          <a:noFill/>
        </p:spPr>
      </p:pic>
      <p:pic>
        <p:nvPicPr>
          <p:cNvPr id="2052" name="Picture 4" descr="C:\Users\macmillanr\Pictures\6thB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38400"/>
            <a:ext cx="2067128" cy="1295400"/>
          </a:xfrm>
          <a:prstGeom prst="rect">
            <a:avLst/>
          </a:prstGeom>
          <a:noFill/>
        </p:spPr>
      </p:pic>
      <p:pic>
        <p:nvPicPr>
          <p:cNvPr id="2053" name="Picture 5" descr="C:\Users\macmillanr\Pictures\1st Cd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6550" y="2362200"/>
            <a:ext cx="245745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Canadians, despite taking high casualties, achieve all of their objectives</a:t>
            </a:r>
          </a:p>
          <a:p>
            <a:r>
              <a:rPr lang="en-US" dirty="0" smtClean="0"/>
              <a:t>The British have similar success</a:t>
            </a:r>
          </a:p>
          <a:p>
            <a:r>
              <a:rPr lang="en-US" dirty="0" smtClean="0"/>
              <a:t>The US drops were badly scattered with many of their men in the wrong places</a:t>
            </a:r>
          </a:p>
          <a:p>
            <a:r>
              <a:rPr lang="en-US" dirty="0" smtClean="0"/>
              <a:t>Many US troops were killed or injured</a:t>
            </a:r>
          </a:p>
          <a:p>
            <a:r>
              <a:rPr lang="en-US" dirty="0" smtClean="0"/>
              <a:t>Those who landed fought well and kept the Germans occupied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161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Airborne Operations</vt:lpstr>
      <vt:lpstr>The First Wave</vt:lpstr>
      <vt:lpstr>Slide 3</vt:lpstr>
      <vt:lpstr>The Units</vt:lpstr>
      <vt:lpstr>Unit symbols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Airborne Operations</dc:title>
  <dc:creator>Windows User</dc:creator>
  <cp:lastModifiedBy>Windows User</cp:lastModifiedBy>
  <cp:revision>2</cp:revision>
  <dcterms:created xsi:type="dcterms:W3CDTF">2010-05-31T12:42:00Z</dcterms:created>
  <dcterms:modified xsi:type="dcterms:W3CDTF">2010-05-31T13:30:13Z</dcterms:modified>
</cp:coreProperties>
</file>