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60" r:id="rId5"/>
    <p:sldId id="259"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90" d="100"/>
          <a:sy n="90" d="100"/>
        </p:scale>
        <p:origin x="-42"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uce, Gregg (ASD-N)" userId="2711b3c9-1ae3-4f7d-b35c-299bd82f8c54" providerId="ADAL" clId="{855308AF-6925-40D6-9BAA-F22C0E5427F8}"/>
    <pc:docChg chg="addSld modSld">
      <pc:chgData name="Bruce, Gregg (ASD-N)" userId="2711b3c9-1ae3-4f7d-b35c-299bd82f8c54" providerId="ADAL" clId="{855308AF-6925-40D6-9BAA-F22C0E5427F8}" dt="2023-09-15T16:37:35.266" v="4" actId="20577"/>
      <pc:docMkLst>
        <pc:docMk/>
      </pc:docMkLst>
      <pc:sldChg chg="modSp mod">
        <pc:chgData name="Bruce, Gregg (ASD-N)" userId="2711b3c9-1ae3-4f7d-b35c-299bd82f8c54" providerId="ADAL" clId="{855308AF-6925-40D6-9BAA-F22C0E5427F8}" dt="2023-09-15T16:37:35.266" v="4" actId="20577"/>
        <pc:sldMkLst>
          <pc:docMk/>
          <pc:sldMk cId="3054827401" sldId="258"/>
        </pc:sldMkLst>
        <pc:spChg chg="mod">
          <ac:chgData name="Bruce, Gregg (ASD-N)" userId="2711b3c9-1ae3-4f7d-b35c-299bd82f8c54" providerId="ADAL" clId="{855308AF-6925-40D6-9BAA-F22C0E5427F8}" dt="2023-09-15T16:37:35.266" v="4" actId="20577"/>
          <ac:spMkLst>
            <pc:docMk/>
            <pc:sldMk cId="3054827401" sldId="258"/>
            <ac:spMk id="3" creationId="{68E6FB7C-ED8A-D54B-86D3-2E002E6898F1}"/>
          </ac:spMkLst>
        </pc:spChg>
      </pc:sldChg>
      <pc:sldChg chg="new">
        <pc:chgData name="Bruce, Gregg (ASD-N)" userId="2711b3c9-1ae3-4f7d-b35c-299bd82f8c54" providerId="ADAL" clId="{855308AF-6925-40D6-9BAA-F22C0E5427F8}" dt="2023-09-15T16:17:12.442" v="0" actId="680"/>
        <pc:sldMkLst>
          <pc:docMk/>
          <pc:sldMk cId="3332186950" sldId="26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57477E-B78E-4683-B27A-FB89C7658B73}"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83E23FCD-1C73-4D79-A352-B0DAB8897E80}">
      <dgm:prSet/>
      <dgm:spPr/>
      <dgm:t>
        <a:bodyPr/>
        <a:lstStyle/>
        <a:p>
          <a:r>
            <a:rPr lang="en-US"/>
            <a:t>Canadians take resources such as electricity for granted.</a:t>
          </a:r>
        </a:p>
      </dgm:t>
    </dgm:pt>
    <dgm:pt modelId="{41B5AB81-090F-4D38-8604-152F0C296023}" type="parTrans" cxnId="{CAACFC12-666E-421E-8EEC-143BE50BDDA6}">
      <dgm:prSet/>
      <dgm:spPr/>
      <dgm:t>
        <a:bodyPr/>
        <a:lstStyle/>
        <a:p>
          <a:endParaRPr lang="en-US"/>
        </a:p>
      </dgm:t>
    </dgm:pt>
    <dgm:pt modelId="{42F0DC47-8500-4A46-97F1-0490286F61FF}" type="sibTrans" cxnId="{CAACFC12-666E-421E-8EEC-143BE50BDDA6}">
      <dgm:prSet/>
      <dgm:spPr/>
      <dgm:t>
        <a:bodyPr/>
        <a:lstStyle/>
        <a:p>
          <a:endParaRPr lang="en-US"/>
        </a:p>
      </dgm:t>
    </dgm:pt>
    <dgm:pt modelId="{19A9B0D6-6184-43F7-8609-C52882E2B154}">
      <dgm:prSet/>
      <dgm:spPr/>
      <dgm:t>
        <a:bodyPr/>
        <a:lstStyle/>
        <a:p>
          <a:r>
            <a:rPr lang="en-US"/>
            <a:t>We expect it will always be there, but experts say that if we continue to consume power at the current rate, more than likely experience outages during extreme hot and cold events.</a:t>
          </a:r>
        </a:p>
      </dgm:t>
    </dgm:pt>
    <dgm:pt modelId="{0520AB1B-F95A-4EF7-91EC-523EF03E4FF1}" type="parTrans" cxnId="{DA09A47C-BE59-4FFE-93EA-85DF740689DC}">
      <dgm:prSet/>
      <dgm:spPr/>
      <dgm:t>
        <a:bodyPr/>
        <a:lstStyle/>
        <a:p>
          <a:endParaRPr lang="en-US"/>
        </a:p>
      </dgm:t>
    </dgm:pt>
    <dgm:pt modelId="{8D71C603-FDA7-447D-B72B-8224DD87E9B2}" type="sibTrans" cxnId="{DA09A47C-BE59-4FFE-93EA-85DF740689DC}">
      <dgm:prSet/>
      <dgm:spPr/>
      <dgm:t>
        <a:bodyPr/>
        <a:lstStyle/>
        <a:p>
          <a:endParaRPr lang="en-US"/>
        </a:p>
      </dgm:t>
    </dgm:pt>
    <dgm:pt modelId="{AA763844-652B-44E3-8B00-80208C0922A9}">
      <dgm:prSet/>
      <dgm:spPr/>
      <dgm:t>
        <a:bodyPr/>
        <a:lstStyle/>
        <a:p>
          <a:r>
            <a:rPr lang="en-US"/>
            <a:t>Future generations could face shortages in areas such as water, electricity and petroleum products</a:t>
          </a:r>
        </a:p>
      </dgm:t>
    </dgm:pt>
    <dgm:pt modelId="{3918A3D0-9A05-4BDF-847F-EEB241D7926F}" type="parTrans" cxnId="{18FC34FD-9B70-4E02-99BB-F2A422893E2F}">
      <dgm:prSet/>
      <dgm:spPr/>
      <dgm:t>
        <a:bodyPr/>
        <a:lstStyle/>
        <a:p>
          <a:endParaRPr lang="en-US"/>
        </a:p>
      </dgm:t>
    </dgm:pt>
    <dgm:pt modelId="{952365FD-FA5A-4AAE-BD10-F92381173A64}" type="sibTrans" cxnId="{18FC34FD-9B70-4E02-99BB-F2A422893E2F}">
      <dgm:prSet/>
      <dgm:spPr/>
      <dgm:t>
        <a:bodyPr/>
        <a:lstStyle/>
        <a:p>
          <a:endParaRPr lang="en-US"/>
        </a:p>
      </dgm:t>
    </dgm:pt>
    <dgm:pt modelId="{EA9F84B2-1222-40E9-A373-3B09191BE5BF}">
      <dgm:prSet/>
      <dgm:spPr/>
      <dgm:t>
        <a:bodyPr/>
        <a:lstStyle/>
        <a:p>
          <a:r>
            <a:rPr lang="en-US"/>
            <a:t>Renewable resources are resources that can be replaced, such as trees.</a:t>
          </a:r>
        </a:p>
      </dgm:t>
    </dgm:pt>
    <dgm:pt modelId="{F2080C87-AFE4-469E-B38F-2537BF337B42}" type="parTrans" cxnId="{6E77EAB8-D30F-4096-82B2-F879A9ACCFD4}">
      <dgm:prSet/>
      <dgm:spPr/>
      <dgm:t>
        <a:bodyPr/>
        <a:lstStyle/>
        <a:p>
          <a:endParaRPr lang="en-US"/>
        </a:p>
      </dgm:t>
    </dgm:pt>
    <dgm:pt modelId="{C4C27677-63A1-4043-A1D3-9512214357F6}" type="sibTrans" cxnId="{6E77EAB8-D30F-4096-82B2-F879A9ACCFD4}">
      <dgm:prSet/>
      <dgm:spPr/>
      <dgm:t>
        <a:bodyPr/>
        <a:lstStyle/>
        <a:p>
          <a:endParaRPr lang="en-US"/>
        </a:p>
      </dgm:t>
    </dgm:pt>
    <dgm:pt modelId="{574BBD48-3146-44EF-A3D6-475785EAD951}">
      <dgm:prSet/>
      <dgm:spPr/>
      <dgm:t>
        <a:bodyPr/>
        <a:lstStyle/>
        <a:p>
          <a:r>
            <a:rPr lang="en-US"/>
            <a:t>Non-renewable resources are resources that are limited and cannot be replaced once they are used, for example oil.</a:t>
          </a:r>
        </a:p>
      </dgm:t>
    </dgm:pt>
    <dgm:pt modelId="{50ECA61E-D1CF-49E2-BC45-4EF1C3E9157A}" type="parTrans" cxnId="{09E85526-2167-4D0D-88E8-AA98A6AC84CF}">
      <dgm:prSet/>
      <dgm:spPr/>
      <dgm:t>
        <a:bodyPr/>
        <a:lstStyle/>
        <a:p>
          <a:endParaRPr lang="en-US"/>
        </a:p>
      </dgm:t>
    </dgm:pt>
    <dgm:pt modelId="{FF8AF595-6864-43EA-9543-8084477BD489}" type="sibTrans" cxnId="{09E85526-2167-4D0D-88E8-AA98A6AC84CF}">
      <dgm:prSet/>
      <dgm:spPr/>
      <dgm:t>
        <a:bodyPr/>
        <a:lstStyle/>
        <a:p>
          <a:endParaRPr lang="en-US"/>
        </a:p>
      </dgm:t>
    </dgm:pt>
    <dgm:pt modelId="{2006A80F-C177-46E4-88E5-388599A19C45}">
      <dgm:prSet/>
      <dgm:spPr/>
      <dgm:t>
        <a:bodyPr/>
        <a:lstStyle/>
        <a:p>
          <a:r>
            <a:rPr lang="en-US"/>
            <a:t>Canada’s renewable resources (such as water, soil and forests, are being affected by pollution.</a:t>
          </a:r>
        </a:p>
      </dgm:t>
    </dgm:pt>
    <dgm:pt modelId="{37D9BC41-F476-4F2E-994E-7E3764630CBC}" type="parTrans" cxnId="{6273FECC-0740-4D96-AC55-B3C44109E1BB}">
      <dgm:prSet/>
      <dgm:spPr/>
      <dgm:t>
        <a:bodyPr/>
        <a:lstStyle/>
        <a:p>
          <a:endParaRPr lang="en-US"/>
        </a:p>
      </dgm:t>
    </dgm:pt>
    <dgm:pt modelId="{ECABDDB0-2EE2-4BD3-89C2-A2E074A4A31B}" type="sibTrans" cxnId="{6273FECC-0740-4D96-AC55-B3C44109E1BB}">
      <dgm:prSet/>
      <dgm:spPr/>
      <dgm:t>
        <a:bodyPr/>
        <a:lstStyle/>
        <a:p>
          <a:endParaRPr lang="en-US"/>
        </a:p>
      </dgm:t>
    </dgm:pt>
    <dgm:pt modelId="{37B66A6C-B8FB-434D-9F93-57904E00D8EB}" type="pres">
      <dgm:prSet presAssocID="{3C57477E-B78E-4683-B27A-FB89C7658B73}" presName="vert0" presStyleCnt="0">
        <dgm:presLayoutVars>
          <dgm:dir/>
          <dgm:animOne val="branch"/>
          <dgm:animLvl val="lvl"/>
        </dgm:presLayoutVars>
      </dgm:prSet>
      <dgm:spPr/>
    </dgm:pt>
    <dgm:pt modelId="{E8D4457F-EFD4-4FE4-844B-D7B63857146A}" type="pres">
      <dgm:prSet presAssocID="{83E23FCD-1C73-4D79-A352-B0DAB8897E80}" presName="thickLine" presStyleLbl="alignNode1" presStyleIdx="0" presStyleCnt="6"/>
      <dgm:spPr/>
    </dgm:pt>
    <dgm:pt modelId="{CD6CA095-90F9-486F-B2CC-8E68C46F44E6}" type="pres">
      <dgm:prSet presAssocID="{83E23FCD-1C73-4D79-A352-B0DAB8897E80}" presName="horz1" presStyleCnt="0"/>
      <dgm:spPr/>
    </dgm:pt>
    <dgm:pt modelId="{CE6C409D-BF98-4723-9E2F-B92595C7D724}" type="pres">
      <dgm:prSet presAssocID="{83E23FCD-1C73-4D79-A352-B0DAB8897E80}" presName="tx1" presStyleLbl="revTx" presStyleIdx="0" presStyleCnt="6"/>
      <dgm:spPr/>
    </dgm:pt>
    <dgm:pt modelId="{8F6A847F-8C4B-4BAB-BBD6-5A83C50AEDE0}" type="pres">
      <dgm:prSet presAssocID="{83E23FCD-1C73-4D79-A352-B0DAB8897E80}" presName="vert1" presStyleCnt="0"/>
      <dgm:spPr/>
    </dgm:pt>
    <dgm:pt modelId="{51940EDB-D3FD-43FC-94F6-0B15A256ED62}" type="pres">
      <dgm:prSet presAssocID="{19A9B0D6-6184-43F7-8609-C52882E2B154}" presName="thickLine" presStyleLbl="alignNode1" presStyleIdx="1" presStyleCnt="6"/>
      <dgm:spPr/>
    </dgm:pt>
    <dgm:pt modelId="{25520B8C-A42D-45FF-8EF5-9BF508F9BED9}" type="pres">
      <dgm:prSet presAssocID="{19A9B0D6-6184-43F7-8609-C52882E2B154}" presName="horz1" presStyleCnt="0"/>
      <dgm:spPr/>
    </dgm:pt>
    <dgm:pt modelId="{F1A7ED48-FE0E-4C5A-BADC-E46FF07F0EA1}" type="pres">
      <dgm:prSet presAssocID="{19A9B0D6-6184-43F7-8609-C52882E2B154}" presName="tx1" presStyleLbl="revTx" presStyleIdx="1" presStyleCnt="6"/>
      <dgm:spPr/>
    </dgm:pt>
    <dgm:pt modelId="{CAD766BC-5787-4F4A-B9F1-1E93ED474842}" type="pres">
      <dgm:prSet presAssocID="{19A9B0D6-6184-43F7-8609-C52882E2B154}" presName="vert1" presStyleCnt="0"/>
      <dgm:spPr/>
    </dgm:pt>
    <dgm:pt modelId="{779C0870-6E5C-44D2-833B-F4A2E99007EE}" type="pres">
      <dgm:prSet presAssocID="{AA763844-652B-44E3-8B00-80208C0922A9}" presName="thickLine" presStyleLbl="alignNode1" presStyleIdx="2" presStyleCnt="6"/>
      <dgm:spPr/>
    </dgm:pt>
    <dgm:pt modelId="{F6196347-3D2B-4AD5-BECF-9BA343F35FB7}" type="pres">
      <dgm:prSet presAssocID="{AA763844-652B-44E3-8B00-80208C0922A9}" presName="horz1" presStyleCnt="0"/>
      <dgm:spPr/>
    </dgm:pt>
    <dgm:pt modelId="{B4B6C4CB-80F3-4270-BB79-806698CEB872}" type="pres">
      <dgm:prSet presAssocID="{AA763844-652B-44E3-8B00-80208C0922A9}" presName="tx1" presStyleLbl="revTx" presStyleIdx="2" presStyleCnt="6"/>
      <dgm:spPr/>
    </dgm:pt>
    <dgm:pt modelId="{6323F415-EADA-4671-8FC7-06188A55C30E}" type="pres">
      <dgm:prSet presAssocID="{AA763844-652B-44E3-8B00-80208C0922A9}" presName="vert1" presStyleCnt="0"/>
      <dgm:spPr/>
    </dgm:pt>
    <dgm:pt modelId="{A554FEE9-16AD-40B5-9F84-2D254407EA75}" type="pres">
      <dgm:prSet presAssocID="{EA9F84B2-1222-40E9-A373-3B09191BE5BF}" presName="thickLine" presStyleLbl="alignNode1" presStyleIdx="3" presStyleCnt="6"/>
      <dgm:spPr/>
    </dgm:pt>
    <dgm:pt modelId="{7A0C7E97-656A-4E43-996C-B253154D8471}" type="pres">
      <dgm:prSet presAssocID="{EA9F84B2-1222-40E9-A373-3B09191BE5BF}" presName="horz1" presStyleCnt="0"/>
      <dgm:spPr/>
    </dgm:pt>
    <dgm:pt modelId="{651DC811-1B8B-458A-A448-484965E89AD4}" type="pres">
      <dgm:prSet presAssocID="{EA9F84B2-1222-40E9-A373-3B09191BE5BF}" presName="tx1" presStyleLbl="revTx" presStyleIdx="3" presStyleCnt="6"/>
      <dgm:spPr/>
    </dgm:pt>
    <dgm:pt modelId="{BE71E6D8-BD37-499C-9363-EBEDA3A564DB}" type="pres">
      <dgm:prSet presAssocID="{EA9F84B2-1222-40E9-A373-3B09191BE5BF}" presName="vert1" presStyleCnt="0"/>
      <dgm:spPr/>
    </dgm:pt>
    <dgm:pt modelId="{5B42A49A-28FA-48A2-853C-A634D058EA31}" type="pres">
      <dgm:prSet presAssocID="{574BBD48-3146-44EF-A3D6-475785EAD951}" presName="thickLine" presStyleLbl="alignNode1" presStyleIdx="4" presStyleCnt="6"/>
      <dgm:spPr/>
    </dgm:pt>
    <dgm:pt modelId="{4CB8BAD1-67F1-4570-BC4D-A59F0BB7F951}" type="pres">
      <dgm:prSet presAssocID="{574BBD48-3146-44EF-A3D6-475785EAD951}" presName="horz1" presStyleCnt="0"/>
      <dgm:spPr/>
    </dgm:pt>
    <dgm:pt modelId="{951B174D-414B-4AFB-99C8-D6C824A54590}" type="pres">
      <dgm:prSet presAssocID="{574BBD48-3146-44EF-A3D6-475785EAD951}" presName="tx1" presStyleLbl="revTx" presStyleIdx="4" presStyleCnt="6"/>
      <dgm:spPr/>
    </dgm:pt>
    <dgm:pt modelId="{D7E33945-6B7A-4968-A0AB-2DE813BE73FB}" type="pres">
      <dgm:prSet presAssocID="{574BBD48-3146-44EF-A3D6-475785EAD951}" presName="vert1" presStyleCnt="0"/>
      <dgm:spPr/>
    </dgm:pt>
    <dgm:pt modelId="{BC7B83A6-FAC9-4875-AC57-6571F4C10EC3}" type="pres">
      <dgm:prSet presAssocID="{2006A80F-C177-46E4-88E5-388599A19C45}" presName="thickLine" presStyleLbl="alignNode1" presStyleIdx="5" presStyleCnt="6"/>
      <dgm:spPr/>
    </dgm:pt>
    <dgm:pt modelId="{D90FE22D-9B46-47BC-BCCD-FF5759A13690}" type="pres">
      <dgm:prSet presAssocID="{2006A80F-C177-46E4-88E5-388599A19C45}" presName="horz1" presStyleCnt="0"/>
      <dgm:spPr/>
    </dgm:pt>
    <dgm:pt modelId="{BFF0CEAF-9A3E-47F9-9466-CC640A5D7290}" type="pres">
      <dgm:prSet presAssocID="{2006A80F-C177-46E4-88E5-388599A19C45}" presName="tx1" presStyleLbl="revTx" presStyleIdx="5" presStyleCnt="6"/>
      <dgm:spPr/>
    </dgm:pt>
    <dgm:pt modelId="{88D97C94-F49B-46E0-A942-0E15C29CC006}" type="pres">
      <dgm:prSet presAssocID="{2006A80F-C177-46E4-88E5-388599A19C45}" presName="vert1" presStyleCnt="0"/>
      <dgm:spPr/>
    </dgm:pt>
  </dgm:ptLst>
  <dgm:cxnLst>
    <dgm:cxn modelId="{CAACFC12-666E-421E-8EEC-143BE50BDDA6}" srcId="{3C57477E-B78E-4683-B27A-FB89C7658B73}" destId="{83E23FCD-1C73-4D79-A352-B0DAB8897E80}" srcOrd="0" destOrd="0" parTransId="{41B5AB81-090F-4D38-8604-152F0C296023}" sibTransId="{42F0DC47-8500-4A46-97F1-0490286F61FF}"/>
    <dgm:cxn modelId="{4FD8DD18-B32D-4833-8445-9C3BFA89D6F0}" type="presOf" srcId="{EA9F84B2-1222-40E9-A373-3B09191BE5BF}" destId="{651DC811-1B8B-458A-A448-484965E89AD4}" srcOrd="0" destOrd="0" presId="urn:microsoft.com/office/officeart/2008/layout/LinedList"/>
    <dgm:cxn modelId="{09E85526-2167-4D0D-88E8-AA98A6AC84CF}" srcId="{3C57477E-B78E-4683-B27A-FB89C7658B73}" destId="{574BBD48-3146-44EF-A3D6-475785EAD951}" srcOrd="4" destOrd="0" parTransId="{50ECA61E-D1CF-49E2-BC45-4EF1C3E9157A}" sibTransId="{FF8AF595-6864-43EA-9543-8084477BD489}"/>
    <dgm:cxn modelId="{3D24C52C-AEF8-4AD1-BE05-046AF8E94E2B}" type="presOf" srcId="{574BBD48-3146-44EF-A3D6-475785EAD951}" destId="{951B174D-414B-4AFB-99C8-D6C824A54590}" srcOrd="0" destOrd="0" presId="urn:microsoft.com/office/officeart/2008/layout/LinedList"/>
    <dgm:cxn modelId="{CCCDB85B-7D7F-4B10-A32D-4CEA1C70A686}" type="presOf" srcId="{2006A80F-C177-46E4-88E5-388599A19C45}" destId="{BFF0CEAF-9A3E-47F9-9466-CC640A5D7290}" srcOrd="0" destOrd="0" presId="urn:microsoft.com/office/officeart/2008/layout/LinedList"/>
    <dgm:cxn modelId="{1CEF6D41-A805-4AB7-AEFC-D0B24CFEADC6}" type="presOf" srcId="{AA763844-652B-44E3-8B00-80208C0922A9}" destId="{B4B6C4CB-80F3-4270-BB79-806698CEB872}" srcOrd="0" destOrd="0" presId="urn:microsoft.com/office/officeart/2008/layout/LinedList"/>
    <dgm:cxn modelId="{111AB052-3D74-41DF-A81A-C6317D39342D}" type="presOf" srcId="{83E23FCD-1C73-4D79-A352-B0DAB8897E80}" destId="{CE6C409D-BF98-4723-9E2F-B92595C7D724}" srcOrd="0" destOrd="0" presId="urn:microsoft.com/office/officeart/2008/layout/LinedList"/>
    <dgm:cxn modelId="{DA09A47C-BE59-4FFE-93EA-85DF740689DC}" srcId="{3C57477E-B78E-4683-B27A-FB89C7658B73}" destId="{19A9B0D6-6184-43F7-8609-C52882E2B154}" srcOrd="1" destOrd="0" parTransId="{0520AB1B-F95A-4EF7-91EC-523EF03E4FF1}" sibTransId="{8D71C603-FDA7-447D-B72B-8224DD87E9B2}"/>
    <dgm:cxn modelId="{F61E738A-65F1-4F8E-BEDE-7CFACA4A7AA3}" type="presOf" srcId="{3C57477E-B78E-4683-B27A-FB89C7658B73}" destId="{37B66A6C-B8FB-434D-9F93-57904E00D8EB}" srcOrd="0" destOrd="0" presId="urn:microsoft.com/office/officeart/2008/layout/LinedList"/>
    <dgm:cxn modelId="{AD56268E-BFEC-4949-BBC8-ACEE43CA94CD}" type="presOf" srcId="{19A9B0D6-6184-43F7-8609-C52882E2B154}" destId="{F1A7ED48-FE0E-4C5A-BADC-E46FF07F0EA1}" srcOrd="0" destOrd="0" presId="urn:microsoft.com/office/officeart/2008/layout/LinedList"/>
    <dgm:cxn modelId="{6E77EAB8-D30F-4096-82B2-F879A9ACCFD4}" srcId="{3C57477E-B78E-4683-B27A-FB89C7658B73}" destId="{EA9F84B2-1222-40E9-A373-3B09191BE5BF}" srcOrd="3" destOrd="0" parTransId="{F2080C87-AFE4-469E-B38F-2537BF337B42}" sibTransId="{C4C27677-63A1-4043-A1D3-9512214357F6}"/>
    <dgm:cxn modelId="{6273FECC-0740-4D96-AC55-B3C44109E1BB}" srcId="{3C57477E-B78E-4683-B27A-FB89C7658B73}" destId="{2006A80F-C177-46E4-88E5-388599A19C45}" srcOrd="5" destOrd="0" parTransId="{37D9BC41-F476-4F2E-994E-7E3764630CBC}" sibTransId="{ECABDDB0-2EE2-4BD3-89C2-A2E074A4A31B}"/>
    <dgm:cxn modelId="{18FC34FD-9B70-4E02-99BB-F2A422893E2F}" srcId="{3C57477E-B78E-4683-B27A-FB89C7658B73}" destId="{AA763844-652B-44E3-8B00-80208C0922A9}" srcOrd="2" destOrd="0" parTransId="{3918A3D0-9A05-4BDF-847F-EEB241D7926F}" sibTransId="{952365FD-FA5A-4AAE-BD10-F92381173A64}"/>
    <dgm:cxn modelId="{553760F0-F6F9-4A9A-8056-405D304DDCEE}" type="presParOf" srcId="{37B66A6C-B8FB-434D-9F93-57904E00D8EB}" destId="{E8D4457F-EFD4-4FE4-844B-D7B63857146A}" srcOrd="0" destOrd="0" presId="urn:microsoft.com/office/officeart/2008/layout/LinedList"/>
    <dgm:cxn modelId="{09099D5F-2E5F-4D75-8FC8-63D9AA7E4202}" type="presParOf" srcId="{37B66A6C-B8FB-434D-9F93-57904E00D8EB}" destId="{CD6CA095-90F9-486F-B2CC-8E68C46F44E6}" srcOrd="1" destOrd="0" presId="urn:microsoft.com/office/officeart/2008/layout/LinedList"/>
    <dgm:cxn modelId="{69089E52-EA72-4070-83EB-7CCD99B8DDDD}" type="presParOf" srcId="{CD6CA095-90F9-486F-B2CC-8E68C46F44E6}" destId="{CE6C409D-BF98-4723-9E2F-B92595C7D724}" srcOrd="0" destOrd="0" presId="urn:microsoft.com/office/officeart/2008/layout/LinedList"/>
    <dgm:cxn modelId="{EDEFF04F-26C1-435E-8162-C3BC3BAC2DD9}" type="presParOf" srcId="{CD6CA095-90F9-486F-B2CC-8E68C46F44E6}" destId="{8F6A847F-8C4B-4BAB-BBD6-5A83C50AEDE0}" srcOrd="1" destOrd="0" presId="urn:microsoft.com/office/officeart/2008/layout/LinedList"/>
    <dgm:cxn modelId="{951DB40D-94B1-4478-900F-D52D41640E80}" type="presParOf" srcId="{37B66A6C-B8FB-434D-9F93-57904E00D8EB}" destId="{51940EDB-D3FD-43FC-94F6-0B15A256ED62}" srcOrd="2" destOrd="0" presId="urn:microsoft.com/office/officeart/2008/layout/LinedList"/>
    <dgm:cxn modelId="{4345747F-DD8A-4F11-8AD6-9B775DC5EA35}" type="presParOf" srcId="{37B66A6C-B8FB-434D-9F93-57904E00D8EB}" destId="{25520B8C-A42D-45FF-8EF5-9BF508F9BED9}" srcOrd="3" destOrd="0" presId="urn:microsoft.com/office/officeart/2008/layout/LinedList"/>
    <dgm:cxn modelId="{9670516F-95A9-4CC5-A5FD-FD6F64EA36C7}" type="presParOf" srcId="{25520B8C-A42D-45FF-8EF5-9BF508F9BED9}" destId="{F1A7ED48-FE0E-4C5A-BADC-E46FF07F0EA1}" srcOrd="0" destOrd="0" presId="urn:microsoft.com/office/officeart/2008/layout/LinedList"/>
    <dgm:cxn modelId="{F3E0570F-A19F-4101-BECC-A0F68265415E}" type="presParOf" srcId="{25520B8C-A42D-45FF-8EF5-9BF508F9BED9}" destId="{CAD766BC-5787-4F4A-B9F1-1E93ED474842}" srcOrd="1" destOrd="0" presId="urn:microsoft.com/office/officeart/2008/layout/LinedList"/>
    <dgm:cxn modelId="{384A7300-496D-47C9-AFFD-436BEF1EC333}" type="presParOf" srcId="{37B66A6C-B8FB-434D-9F93-57904E00D8EB}" destId="{779C0870-6E5C-44D2-833B-F4A2E99007EE}" srcOrd="4" destOrd="0" presId="urn:microsoft.com/office/officeart/2008/layout/LinedList"/>
    <dgm:cxn modelId="{F1221A28-2346-46DE-AA83-B42B1AB858AB}" type="presParOf" srcId="{37B66A6C-B8FB-434D-9F93-57904E00D8EB}" destId="{F6196347-3D2B-4AD5-BECF-9BA343F35FB7}" srcOrd="5" destOrd="0" presId="urn:microsoft.com/office/officeart/2008/layout/LinedList"/>
    <dgm:cxn modelId="{2A2C8DB4-8510-40C0-8A39-F94A0CF26A83}" type="presParOf" srcId="{F6196347-3D2B-4AD5-BECF-9BA343F35FB7}" destId="{B4B6C4CB-80F3-4270-BB79-806698CEB872}" srcOrd="0" destOrd="0" presId="urn:microsoft.com/office/officeart/2008/layout/LinedList"/>
    <dgm:cxn modelId="{23700DF9-1A83-4078-9A13-2C57FAC40788}" type="presParOf" srcId="{F6196347-3D2B-4AD5-BECF-9BA343F35FB7}" destId="{6323F415-EADA-4671-8FC7-06188A55C30E}" srcOrd="1" destOrd="0" presId="urn:microsoft.com/office/officeart/2008/layout/LinedList"/>
    <dgm:cxn modelId="{8559F733-E698-42C0-9E2C-17FAC363BF71}" type="presParOf" srcId="{37B66A6C-B8FB-434D-9F93-57904E00D8EB}" destId="{A554FEE9-16AD-40B5-9F84-2D254407EA75}" srcOrd="6" destOrd="0" presId="urn:microsoft.com/office/officeart/2008/layout/LinedList"/>
    <dgm:cxn modelId="{38F8A870-D73F-4D8C-B906-DED010618C17}" type="presParOf" srcId="{37B66A6C-B8FB-434D-9F93-57904E00D8EB}" destId="{7A0C7E97-656A-4E43-996C-B253154D8471}" srcOrd="7" destOrd="0" presId="urn:microsoft.com/office/officeart/2008/layout/LinedList"/>
    <dgm:cxn modelId="{C7E354B0-5C33-43EA-A29A-29B18481BCE0}" type="presParOf" srcId="{7A0C7E97-656A-4E43-996C-B253154D8471}" destId="{651DC811-1B8B-458A-A448-484965E89AD4}" srcOrd="0" destOrd="0" presId="urn:microsoft.com/office/officeart/2008/layout/LinedList"/>
    <dgm:cxn modelId="{064AFD9B-4574-4F2D-9AC5-784A728F525B}" type="presParOf" srcId="{7A0C7E97-656A-4E43-996C-B253154D8471}" destId="{BE71E6D8-BD37-499C-9363-EBEDA3A564DB}" srcOrd="1" destOrd="0" presId="urn:microsoft.com/office/officeart/2008/layout/LinedList"/>
    <dgm:cxn modelId="{2A36F2A8-8ED2-4CA6-B2F3-75A6AD370D77}" type="presParOf" srcId="{37B66A6C-B8FB-434D-9F93-57904E00D8EB}" destId="{5B42A49A-28FA-48A2-853C-A634D058EA31}" srcOrd="8" destOrd="0" presId="urn:microsoft.com/office/officeart/2008/layout/LinedList"/>
    <dgm:cxn modelId="{9D8190F2-21D0-4F32-8363-B427DBBD749A}" type="presParOf" srcId="{37B66A6C-B8FB-434D-9F93-57904E00D8EB}" destId="{4CB8BAD1-67F1-4570-BC4D-A59F0BB7F951}" srcOrd="9" destOrd="0" presId="urn:microsoft.com/office/officeart/2008/layout/LinedList"/>
    <dgm:cxn modelId="{2BA7C5EC-C0DF-472B-8985-CF7C1983DF7C}" type="presParOf" srcId="{4CB8BAD1-67F1-4570-BC4D-A59F0BB7F951}" destId="{951B174D-414B-4AFB-99C8-D6C824A54590}" srcOrd="0" destOrd="0" presId="urn:microsoft.com/office/officeart/2008/layout/LinedList"/>
    <dgm:cxn modelId="{42880FCD-5836-4644-ACBF-963B25347943}" type="presParOf" srcId="{4CB8BAD1-67F1-4570-BC4D-A59F0BB7F951}" destId="{D7E33945-6B7A-4968-A0AB-2DE813BE73FB}" srcOrd="1" destOrd="0" presId="urn:microsoft.com/office/officeart/2008/layout/LinedList"/>
    <dgm:cxn modelId="{7A4CE617-1BA2-4341-9053-E46B2ACC42F7}" type="presParOf" srcId="{37B66A6C-B8FB-434D-9F93-57904E00D8EB}" destId="{BC7B83A6-FAC9-4875-AC57-6571F4C10EC3}" srcOrd="10" destOrd="0" presId="urn:microsoft.com/office/officeart/2008/layout/LinedList"/>
    <dgm:cxn modelId="{597A1DDB-C488-4309-ABFA-46ECBB9CAE3A}" type="presParOf" srcId="{37B66A6C-B8FB-434D-9F93-57904E00D8EB}" destId="{D90FE22D-9B46-47BC-BCCD-FF5759A13690}" srcOrd="11" destOrd="0" presId="urn:microsoft.com/office/officeart/2008/layout/LinedList"/>
    <dgm:cxn modelId="{BC7D69D7-2A80-43B6-8393-270550D8398D}" type="presParOf" srcId="{D90FE22D-9B46-47BC-BCCD-FF5759A13690}" destId="{BFF0CEAF-9A3E-47F9-9466-CC640A5D7290}" srcOrd="0" destOrd="0" presId="urn:microsoft.com/office/officeart/2008/layout/LinedList"/>
    <dgm:cxn modelId="{F0067676-7186-4D95-B93C-5AEBE24E8D32}" type="presParOf" srcId="{D90FE22D-9B46-47BC-BCCD-FF5759A13690}" destId="{88D97C94-F49B-46E0-A942-0E15C29CC00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D4457F-EFD4-4FE4-844B-D7B63857146A}">
      <dsp:nvSpPr>
        <dsp:cNvPr id="0" name=""/>
        <dsp:cNvSpPr/>
      </dsp:nvSpPr>
      <dsp:spPr>
        <a:xfrm>
          <a:off x="0" y="2518"/>
          <a:ext cx="711791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6C409D-BF98-4723-9E2F-B92595C7D724}">
      <dsp:nvSpPr>
        <dsp:cNvPr id="0" name=""/>
        <dsp:cNvSpPr/>
      </dsp:nvSpPr>
      <dsp:spPr>
        <a:xfrm>
          <a:off x="0" y="2518"/>
          <a:ext cx="7117918" cy="858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Canadians take resources such as electricity for granted.</a:t>
          </a:r>
        </a:p>
      </dsp:txBody>
      <dsp:txXfrm>
        <a:off x="0" y="2518"/>
        <a:ext cx="7117918" cy="858668"/>
      </dsp:txXfrm>
    </dsp:sp>
    <dsp:sp modelId="{51940EDB-D3FD-43FC-94F6-0B15A256ED62}">
      <dsp:nvSpPr>
        <dsp:cNvPr id="0" name=""/>
        <dsp:cNvSpPr/>
      </dsp:nvSpPr>
      <dsp:spPr>
        <a:xfrm>
          <a:off x="0" y="861186"/>
          <a:ext cx="7117918" cy="0"/>
        </a:xfrm>
        <a:prstGeom prst="line">
          <a:avLst/>
        </a:prstGeom>
        <a:solidFill>
          <a:schemeClr val="accent2">
            <a:hueOff val="299574"/>
            <a:satOff val="-1815"/>
            <a:lumOff val="863"/>
            <a:alphaOff val="0"/>
          </a:schemeClr>
        </a:solidFill>
        <a:ln w="12700" cap="flat" cmpd="sng" algn="ctr">
          <a:solidFill>
            <a:schemeClr val="accent2">
              <a:hueOff val="299574"/>
              <a:satOff val="-1815"/>
              <a:lumOff val="8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A7ED48-FE0E-4C5A-BADC-E46FF07F0EA1}">
      <dsp:nvSpPr>
        <dsp:cNvPr id="0" name=""/>
        <dsp:cNvSpPr/>
      </dsp:nvSpPr>
      <dsp:spPr>
        <a:xfrm>
          <a:off x="0" y="861186"/>
          <a:ext cx="7117918" cy="858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We expect it will always be there, but experts say that if we continue to consume power at the current rate, more than likely experience outages during extreme hot and cold events.</a:t>
          </a:r>
        </a:p>
      </dsp:txBody>
      <dsp:txXfrm>
        <a:off x="0" y="861186"/>
        <a:ext cx="7117918" cy="858668"/>
      </dsp:txXfrm>
    </dsp:sp>
    <dsp:sp modelId="{779C0870-6E5C-44D2-833B-F4A2E99007EE}">
      <dsp:nvSpPr>
        <dsp:cNvPr id="0" name=""/>
        <dsp:cNvSpPr/>
      </dsp:nvSpPr>
      <dsp:spPr>
        <a:xfrm>
          <a:off x="0" y="1719855"/>
          <a:ext cx="7117918" cy="0"/>
        </a:xfrm>
        <a:prstGeom prst="line">
          <a:avLst/>
        </a:prstGeom>
        <a:solidFill>
          <a:schemeClr val="accent2">
            <a:hueOff val="599148"/>
            <a:satOff val="-3631"/>
            <a:lumOff val="1726"/>
            <a:alphaOff val="0"/>
          </a:schemeClr>
        </a:solidFill>
        <a:ln w="12700" cap="flat" cmpd="sng" algn="ctr">
          <a:solidFill>
            <a:schemeClr val="accent2">
              <a:hueOff val="599148"/>
              <a:satOff val="-3631"/>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B6C4CB-80F3-4270-BB79-806698CEB872}">
      <dsp:nvSpPr>
        <dsp:cNvPr id="0" name=""/>
        <dsp:cNvSpPr/>
      </dsp:nvSpPr>
      <dsp:spPr>
        <a:xfrm>
          <a:off x="0" y="1719855"/>
          <a:ext cx="7117918" cy="858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Future generations could face shortages in areas such as water, electricity and petroleum products</a:t>
          </a:r>
        </a:p>
      </dsp:txBody>
      <dsp:txXfrm>
        <a:off x="0" y="1719855"/>
        <a:ext cx="7117918" cy="858668"/>
      </dsp:txXfrm>
    </dsp:sp>
    <dsp:sp modelId="{A554FEE9-16AD-40B5-9F84-2D254407EA75}">
      <dsp:nvSpPr>
        <dsp:cNvPr id="0" name=""/>
        <dsp:cNvSpPr/>
      </dsp:nvSpPr>
      <dsp:spPr>
        <a:xfrm>
          <a:off x="0" y="2578524"/>
          <a:ext cx="7117918" cy="0"/>
        </a:xfrm>
        <a:prstGeom prst="line">
          <a:avLst/>
        </a:prstGeom>
        <a:solidFill>
          <a:schemeClr val="accent2">
            <a:hueOff val="898723"/>
            <a:satOff val="-5446"/>
            <a:lumOff val="2588"/>
            <a:alphaOff val="0"/>
          </a:schemeClr>
        </a:solidFill>
        <a:ln w="12700" cap="flat" cmpd="sng" algn="ctr">
          <a:solidFill>
            <a:schemeClr val="accent2">
              <a:hueOff val="898723"/>
              <a:satOff val="-5446"/>
              <a:lumOff val="2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1DC811-1B8B-458A-A448-484965E89AD4}">
      <dsp:nvSpPr>
        <dsp:cNvPr id="0" name=""/>
        <dsp:cNvSpPr/>
      </dsp:nvSpPr>
      <dsp:spPr>
        <a:xfrm>
          <a:off x="0" y="2578524"/>
          <a:ext cx="7117918" cy="858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Renewable resources are resources that can be replaced, such as trees.</a:t>
          </a:r>
        </a:p>
      </dsp:txBody>
      <dsp:txXfrm>
        <a:off x="0" y="2578524"/>
        <a:ext cx="7117918" cy="858668"/>
      </dsp:txXfrm>
    </dsp:sp>
    <dsp:sp modelId="{5B42A49A-28FA-48A2-853C-A634D058EA31}">
      <dsp:nvSpPr>
        <dsp:cNvPr id="0" name=""/>
        <dsp:cNvSpPr/>
      </dsp:nvSpPr>
      <dsp:spPr>
        <a:xfrm>
          <a:off x="0" y="3437193"/>
          <a:ext cx="7117918" cy="0"/>
        </a:xfrm>
        <a:prstGeom prst="line">
          <a:avLst/>
        </a:prstGeom>
        <a:solidFill>
          <a:schemeClr val="accent2">
            <a:hueOff val="1198297"/>
            <a:satOff val="-7262"/>
            <a:lumOff val="3451"/>
            <a:alphaOff val="0"/>
          </a:schemeClr>
        </a:solidFill>
        <a:ln w="12700" cap="flat" cmpd="sng" algn="ctr">
          <a:solidFill>
            <a:schemeClr val="accent2">
              <a:hueOff val="1198297"/>
              <a:satOff val="-7262"/>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1B174D-414B-4AFB-99C8-D6C824A54590}">
      <dsp:nvSpPr>
        <dsp:cNvPr id="0" name=""/>
        <dsp:cNvSpPr/>
      </dsp:nvSpPr>
      <dsp:spPr>
        <a:xfrm>
          <a:off x="0" y="3437193"/>
          <a:ext cx="7117918" cy="858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Non-renewable resources are resources that are limited and cannot be replaced once they are used, for example oil.</a:t>
          </a:r>
        </a:p>
      </dsp:txBody>
      <dsp:txXfrm>
        <a:off x="0" y="3437193"/>
        <a:ext cx="7117918" cy="858668"/>
      </dsp:txXfrm>
    </dsp:sp>
    <dsp:sp modelId="{BC7B83A6-FAC9-4875-AC57-6571F4C10EC3}">
      <dsp:nvSpPr>
        <dsp:cNvPr id="0" name=""/>
        <dsp:cNvSpPr/>
      </dsp:nvSpPr>
      <dsp:spPr>
        <a:xfrm>
          <a:off x="0" y="4295862"/>
          <a:ext cx="7117918" cy="0"/>
        </a:xfrm>
        <a:prstGeom prst="line">
          <a:avLst/>
        </a:prstGeom>
        <a:solidFill>
          <a:schemeClr val="accent2">
            <a:hueOff val="1497871"/>
            <a:satOff val="-9077"/>
            <a:lumOff val="4314"/>
            <a:alphaOff val="0"/>
          </a:schemeClr>
        </a:solidFill>
        <a:ln w="12700" cap="flat" cmpd="sng" algn="ctr">
          <a:solidFill>
            <a:schemeClr val="accent2">
              <a:hueOff val="1497871"/>
              <a:satOff val="-9077"/>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F0CEAF-9A3E-47F9-9466-CC640A5D7290}">
      <dsp:nvSpPr>
        <dsp:cNvPr id="0" name=""/>
        <dsp:cNvSpPr/>
      </dsp:nvSpPr>
      <dsp:spPr>
        <a:xfrm>
          <a:off x="0" y="4295862"/>
          <a:ext cx="7117918" cy="858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Canada’s renewable resources (such as water, soil and forests, are being affected by pollution.</a:t>
          </a:r>
        </a:p>
      </dsp:txBody>
      <dsp:txXfrm>
        <a:off x="0" y="4295862"/>
        <a:ext cx="7117918" cy="85866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058BF-C5E1-4B52-BD8A-FD1AD5779347}"/>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FCD51F7-3CC3-4BB7-8291-B1789482E8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D320447-D6C7-43E1-AE88-1FB66CC9C55E}"/>
              </a:ext>
            </a:extLst>
          </p:cNvPr>
          <p:cNvSpPr>
            <a:spLocks noGrp="1"/>
          </p:cNvSpPr>
          <p:nvPr>
            <p:ph type="dt" sz="half" idx="10"/>
          </p:nvPr>
        </p:nvSpPr>
        <p:spPr/>
        <p:txBody>
          <a:bodyPr/>
          <a:lstStyle/>
          <a:p>
            <a:fld id="{C43A76A3-ADC8-4477-8FC1-B9DD55D84908}" type="datetime1">
              <a:rPr lang="en-US" smtClean="0"/>
              <a:t>9/15/2023</a:t>
            </a:fld>
            <a:endParaRPr lang="en-US" dirty="0"/>
          </a:p>
        </p:txBody>
      </p:sp>
      <p:sp>
        <p:nvSpPr>
          <p:cNvPr id="5" name="Footer Placeholder 4">
            <a:extLst>
              <a:ext uri="{FF2B5EF4-FFF2-40B4-BE49-F238E27FC236}">
                <a16:creationId xmlns:a16="http://schemas.microsoft.com/office/drawing/2014/main" id="{6F5E17B6-E7FC-473A-8D5F-0E6B838EA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AF4E0-FDDB-42B9-862C-7BBC501CDAC5}"/>
              </a:ext>
            </a:extLst>
          </p:cNvPr>
          <p:cNvSpPr>
            <a:spLocks noGrp="1"/>
          </p:cNvSpPr>
          <p:nvPr>
            <p:ph type="sldNum" sz="quarter" idx="12"/>
          </p:nvPr>
        </p:nvSpPr>
        <p:spPr/>
        <p:txBody>
          <a:bodyPr/>
          <a:lstStyle/>
          <a:p>
            <a:fld id="{35747434-7036-48DB-A148-6B3D8EE75CDA}" type="slidenum">
              <a:rPr lang="en-US" smtClean="0"/>
              <a:t>‹#›</a:t>
            </a:fld>
            <a:endParaRPr lang="en-US" dirty="0"/>
          </a:p>
        </p:txBody>
      </p:sp>
    </p:spTree>
    <p:extLst>
      <p:ext uri="{BB962C8B-B14F-4D97-AF65-F5344CB8AC3E}">
        <p14:creationId xmlns:p14="http://schemas.microsoft.com/office/powerpoint/2010/main" val="2027270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922F-6166-4009-A42D-027DC71807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7791CF-167D-446D-9F99-6976C986E2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CA422-E040-4DE1-9DA5-C8D37C116A7B}"/>
              </a:ext>
            </a:extLst>
          </p:cNvPr>
          <p:cNvSpPr>
            <a:spLocks noGrp="1"/>
          </p:cNvSpPr>
          <p:nvPr>
            <p:ph type="dt" sz="half" idx="10"/>
          </p:nvPr>
        </p:nvSpPr>
        <p:spPr/>
        <p:txBody>
          <a:bodyPr/>
          <a:lstStyle/>
          <a:p>
            <a:fld id="{D6762538-DC4D-4667-96E5-B3278DDF8B12}" type="datetime1">
              <a:rPr lang="en-US" smtClean="0"/>
              <a:t>9/15/2023</a:t>
            </a:fld>
            <a:endParaRPr lang="en-US"/>
          </a:p>
        </p:txBody>
      </p:sp>
      <p:sp>
        <p:nvSpPr>
          <p:cNvPr id="5" name="Footer Placeholder 4">
            <a:extLst>
              <a:ext uri="{FF2B5EF4-FFF2-40B4-BE49-F238E27FC236}">
                <a16:creationId xmlns:a16="http://schemas.microsoft.com/office/drawing/2014/main" id="{6C813B0B-60E7-494E-91CB-055BC2690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8C554-7C1B-4D8F-9B6B-04492656904B}"/>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544506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66EF0-6ED8-49A7-BDAD-E20A143FAE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FCE9CD-90A9-44BA-B293-0662E077DD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57DAE0-05C4-460B-B96D-BD183ED030C4}"/>
              </a:ext>
            </a:extLst>
          </p:cNvPr>
          <p:cNvSpPr>
            <a:spLocks noGrp="1"/>
          </p:cNvSpPr>
          <p:nvPr>
            <p:ph type="dt" sz="half" idx="10"/>
          </p:nvPr>
        </p:nvSpPr>
        <p:spPr/>
        <p:txBody>
          <a:bodyPr/>
          <a:lstStyle/>
          <a:p>
            <a:fld id="{05880548-5C08-4BE3-B63E-F2BB63B0B00C}" type="datetime1">
              <a:rPr lang="en-US" smtClean="0"/>
              <a:t>9/15/2023</a:t>
            </a:fld>
            <a:endParaRPr lang="en-US"/>
          </a:p>
        </p:txBody>
      </p:sp>
      <p:sp>
        <p:nvSpPr>
          <p:cNvPr id="5" name="Footer Placeholder 4">
            <a:extLst>
              <a:ext uri="{FF2B5EF4-FFF2-40B4-BE49-F238E27FC236}">
                <a16:creationId xmlns:a16="http://schemas.microsoft.com/office/drawing/2014/main" id="{33B3CA93-55C9-4AA3-89A0-55490F745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FD820-FF26-4325-816F-310C30F80ACC}"/>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359823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6C8-0B4F-4655-A630-0B1D2540B7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78B888-85E0-4D92-903E-C3FE7E870D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48916-250B-4232-BD7D-571FDE79F5E7}"/>
              </a:ext>
            </a:extLst>
          </p:cNvPr>
          <p:cNvSpPr>
            <a:spLocks noGrp="1"/>
          </p:cNvSpPr>
          <p:nvPr>
            <p:ph type="dt" sz="half" idx="10"/>
          </p:nvPr>
        </p:nvSpPr>
        <p:spPr/>
        <p:txBody>
          <a:bodyPr/>
          <a:lstStyle/>
          <a:p>
            <a:fld id="{DE7F49BE-398D-479A-8A7E-5DDBCA61EDCB}" type="datetime1">
              <a:rPr lang="en-US" smtClean="0"/>
              <a:t>9/15/2023</a:t>
            </a:fld>
            <a:endParaRPr lang="en-US"/>
          </a:p>
        </p:txBody>
      </p:sp>
      <p:sp>
        <p:nvSpPr>
          <p:cNvPr id="5" name="Footer Placeholder 4">
            <a:extLst>
              <a:ext uri="{FF2B5EF4-FFF2-40B4-BE49-F238E27FC236}">
                <a16:creationId xmlns:a16="http://schemas.microsoft.com/office/drawing/2014/main" id="{B6A8BFB4-647C-4104-B6D4-3346051C3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FA73F-2BE8-4370-AE90-58F4CE51FC5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831286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1446D-9FAC-4157-A41A-51675C8BE929}"/>
              </a:ext>
            </a:extLst>
          </p:cNvPr>
          <p:cNvSpPr>
            <a:spLocks noGrp="1"/>
          </p:cNvSpPr>
          <p:nvPr>
            <p:ph type="title"/>
          </p:nvPr>
        </p:nvSpPr>
        <p:spPr>
          <a:xfrm>
            <a:off x="777240" y="1709738"/>
            <a:ext cx="10570210" cy="2758895"/>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2AF8D4A-8F93-4399-9546-64F286400D24}"/>
              </a:ext>
            </a:extLst>
          </p:cNvPr>
          <p:cNvSpPr>
            <a:spLocks noGrp="1"/>
          </p:cNvSpPr>
          <p:nvPr>
            <p:ph type="body" idx="1"/>
          </p:nvPr>
        </p:nvSpPr>
        <p:spPr>
          <a:xfrm>
            <a:off x="777240" y="4589463"/>
            <a:ext cx="1057021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9C2FD4-BF96-470C-8247-20DFAE1CF870}"/>
              </a:ext>
            </a:extLst>
          </p:cNvPr>
          <p:cNvSpPr>
            <a:spLocks noGrp="1"/>
          </p:cNvSpPr>
          <p:nvPr>
            <p:ph type="dt" sz="half" idx="10"/>
          </p:nvPr>
        </p:nvSpPr>
        <p:spPr/>
        <p:txBody>
          <a:bodyPr/>
          <a:lstStyle/>
          <a:p>
            <a:fld id="{CCD0C193-4974-4A1F-9C63-07D595E30D66}" type="datetime1">
              <a:rPr lang="en-US" smtClean="0"/>
              <a:t>9/15/2023</a:t>
            </a:fld>
            <a:endParaRPr lang="en-US"/>
          </a:p>
        </p:txBody>
      </p:sp>
      <p:sp>
        <p:nvSpPr>
          <p:cNvPr id="5" name="Footer Placeholder 4">
            <a:extLst>
              <a:ext uri="{FF2B5EF4-FFF2-40B4-BE49-F238E27FC236}">
                <a16:creationId xmlns:a16="http://schemas.microsoft.com/office/drawing/2014/main" id="{27175A2D-86C4-4467-BAB8-E9ED004D2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42A4D-D9B2-4C82-95E4-B86F9F5F380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4015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6B3AA-8C30-429E-B934-AF12204387B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915834E-691F-4728-88F5-A0C4696695EB}"/>
              </a:ext>
            </a:extLst>
          </p:cNvPr>
          <p:cNvSpPr>
            <a:spLocks noGrp="1"/>
          </p:cNvSpPr>
          <p:nvPr>
            <p:ph sz="half" idx="1"/>
          </p:nvPr>
        </p:nvSpPr>
        <p:spPr>
          <a:xfrm>
            <a:off x="777240" y="1825625"/>
            <a:ext cx="52425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3876374-880F-4E25-9F88-79E3C1AB1F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19BD69-B509-4FCE-95A8-ED03FFC8CC3C}"/>
              </a:ext>
            </a:extLst>
          </p:cNvPr>
          <p:cNvSpPr>
            <a:spLocks noGrp="1"/>
          </p:cNvSpPr>
          <p:nvPr>
            <p:ph type="dt" sz="half" idx="10"/>
          </p:nvPr>
        </p:nvSpPr>
        <p:spPr/>
        <p:txBody>
          <a:bodyPr/>
          <a:lstStyle/>
          <a:p>
            <a:fld id="{701AA87F-28D4-4BF0-B81F-877A89DFD5AC}" type="datetime1">
              <a:rPr lang="en-US" smtClean="0"/>
              <a:t>9/15/2023</a:t>
            </a:fld>
            <a:endParaRPr lang="en-US"/>
          </a:p>
        </p:txBody>
      </p:sp>
      <p:sp>
        <p:nvSpPr>
          <p:cNvPr id="6" name="Footer Placeholder 5">
            <a:extLst>
              <a:ext uri="{FF2B5EF4-FFF2-40B4-BE49-F238E27FC236}">
                <a16:creationId xmlns:a16="http://schemas.microsoft.com/office/drawing/2014/main" id="{DB7C287B-AE5B-490B-BF81-A50D7A2E87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C2246-303C-4A29-B6EA-E62CEDE6C2A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105802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FE79-D5BE-43E8-B6C5-2675B7F4D818}"/>
              </a:ext>
            </a:extLst>
          </p:cNvPr>
          <p:cNvSpPr>
            <a:spLocks noGrp="1"/>
          </p:cNvSpPr>
          <p:nvPr>
            <p:ph type="title"/>
          </p:nvPr>
        </p:nvSpPr>
        <p:spPr>
          <a:xfrm>
            <a:off x="777240" y="365125"/>
            <a:ext cx="1057814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9D3A07-BA51-4113-902E-830A887D2394}"/>
              </a:ext>
            </a:extLst>
          </p:cNvPr>
          <p:cNvSpPr>
            <a:spLocks noGrp="1"/>
          </p:cNvSpPr>
          <p:nvPr>
            <p:ph type="body" idx="1"/>
          </p:nvPr>
        </p:nvSpPr>
        <p:spPr>
          <a:xfrm>
            <a:off x="777240" y="1801812"/>
            <a:ext cx="5220335" cy="9350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E320A9-E274-4E1B-B02D-9A3F510A1F22}"/>
              </a:ext>
            </a:extLst>
          </p:cNvPr>
          <p:cNvSpPr>
            <a:spLocks noGrp="1"/>
          </p:cNvSpPr>
          <p:nvPr>
            <p:ph sz="half" idx="2"/>
          </p:nvPr>
        </p:nvSpPr>
        <p:spPr>
          <a:xfrm>
            <a:off x="777240" y="2825749"/>
            <a:ext cx="5220335" cy="336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BE80D3A-C2A8-4B78-B7E2-4908C74B1C43}"/>
              </a:ext>
            </a:extLst>
          </p:cNvPr>
          <p:cNvSpPr>
            <a:spLocks noGrp="1"/>
          </p:cNvSpPr>
          <p:nvPr>
            <p:ph type="body" sz="quarter" idx="3"/>
          </p:nvPr>
        </p:nvSpPr>
        <p:spPr>
          <a:xfrm>
            <a:off x="6172200" y="1801812"/>
            <a:ext cx="5183188" cy="9350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5D84DD-9460-4B08-86AD-27486A940047}"/>
              </a:ext>
            </a:extLst>
          </p:cNvPr>
          <p:cNvSpPr>
            <a:spLocks noGrp="1"/>
          </p:cNvSpPr>
          <p:nvPr>
            <p:ph sz="quarter" idx="4"/>
          </p:nvPr>
        </p:nvSpPr>
        <p:spPr>
          <a:xfrm>
            <a:off x="6172200" y="2825749"/>
            <a:ext cx="5183188" cy="336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B0B7F8-282C-4210-AE7D-F35228BAC803}"/>
              </a:ext>
            </a:extLst>
          </p:cNvPr>
          <p:cNvSpPr>
            <a:spLocks noGrp="1"/>
          </p:cNvSpPr>
          <p:nvPr>
            <p:ph type="dt" sz="half" idx="10"/>
          </p:nvPr>
        </p:nvSpPr>
        <p:spPr/>
        <p:txBody>
          <a:bodyPr/>
          <a:lstStyle/>
          <a:p>
            <a:fld id="{A8A9F1F3-208B-49A3-B337-9C8ACEB3E0E1}" type="datetime1">
              <a:rPr lang="en-US" smtClean="0"/>
              <a:t>9/15/2023</a:t>
            </a:fld>
            <a:endParaRPr lang="en-US"/>
          </a:p>
        </p:txBody>
      </p:sp>
      <p:sp>
        <p:nvSpPr>
          <p:cNvPr id="8" name="Footer Placeholder 7">
            <a:extLst>
              <a:ext uri="{FF2B5EF4-FFF2-40B4-BE49-F238E27FC236}">
                <a16:creationId xmlns:a16="http://schemas.microsoft.com/office/drawing/2014/main" id="{FAE343A9-1067-4DCF-BACC-1F7F380502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4E471-04DB-4DB5-8CC5-16B3FC88509D}"/>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53258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D87C0-272E-4E50-A316-78079B2B923E}"/>
              </a:ext>
            </a:extLst>
          </p:cNvPr>
          <p:cNvSpPr>
            <a:spLocks noGrp="1"/>
          </p:cNvSpPr>
          <p:nvPr>
            <p:ph type="title"/>
          </p:nvPr>
        </p:nvSpPr>
        <p:spPr>
          <a:xfrm>
            <a:off x="777240" y="365125"/>
            <a:ext cx="10659110"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06C1C9-1F69-432A-858C-D828B56E1659}"/>
              </a:ext>
            </a:extLst>
          </p:cNvPr>
          <p:cNvSpPr>
            <a:spLocks noGrp="1"/>
          </p:cNvSpPr>
          <p:nvPr>
            <p:ph type="dt" sz="half" idx="10"/>
          </p:nvPr>
        </p:nvSpPr>
        <p:spPr/>
        <p:txBody>
          <a:bodyPr/>
          <a:lstStyle/>
          <a:p>
            <a:fld id="{27AF6CA6-7293-4AA2-A0E0-A3BF4416E786}" type="datetime1">
              <a:rPr lang="en-US" smtClean="0"/>
              <a:t>9/15/2023</a:t>
            </a:fld>
            <a:endParaRPr lang="en-US"/>
          </a:p>
        </p:txBody>
      </p:sp>
      <p:sp>
        <p:nvSpPr>
          <p:cNvPr id="4" name="Footer Placeholder 3">
            <a:extLst>
              <a:ext uri="{FF2B5EF4-FFF2-40B4-BE49-F238E27FC236}">
                <a16:creationId xmlns:a16="http://schemas.microsoft.com/office/drawing/2014/main" id="{BD6D9A1B-D149-4B97-B161-3D7C9ADBCF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B3722F-8C88-4E54-8CD6-12D31A05F813}"/>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675414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E1B4EE-6DFC-45F3-9174-D913EB57CB9D}"/>
              </a:ext>
            </a:extLst>
          </p:cNvPr>
          <p:cNvSpPr>
            <a:spLocks noGrp="1"/>
          </p:cNvSpPr>
          <p:nvPr>
            <p:ph type="dt" sz="half" idx="10"/>
          </p:nvPr>
        </p:nvSpPr>
        <p:spPr/>
        <p:txBody>
          <a:bodyPr/>
          <a:lstStyle/>
          <a:p>
            <a:fld id="{98D87016-7BCD-46FB-8EE3-AB6C369108B4}" type="datetime1">
              <a:rPr lang="en-US" smtClean="0"/>
              <a:t>9/15/2023</a:t>
            </a:fld>
            <a:endParaRPr lang="en-US"/>
          </a:p>
        </p:txBody>
      </p:sp>
      <p:sp>
        <p:nvSpPr>
          <p:cNvPr id="3" name="Footer Placeholder 2">
            <a:extLst>
              <a:ext uri="{FF2B5EF4-FFF2-40B4-BE49-F238E27FC236}">
                <a16:creationId xmlns:a16="http://schemas.microsoft.com/office/drawing/2014/main" id="{0BF7F7DC-6DDE-4337-AD27-BBE7D54224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C58EA9-3AC4-421E-B133-1FA7757DF8BA}"/>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453753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035BB-74CC-43E9-B71F-A5C05D17EB78}"/>
              </a:ext>
            </a:extLst>
          </p:cNvPr>
          <p:cNvSpPr>
            <a:spLocks noGrp="1"/>
          </p:cNvSpPr>
          <p:nvPr>
            <p:ph type="title"/>
          </p:nvPr>
        </p:nvSpPr>
        <p:spPr>
          <a:xfrm>
            <a:off x="777240" y="457200"/>
            <a:ext cx="3994785" cy="2501900"/>
          </a:xfrm>
        </p:spPr>
        <p:txBody>
          <a:bodyPr anchor="b">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CAADC9E-7845-4DB1-87E3-6FBFB2B03B8A}"/>
              </a:ext>
            </a:extLst>
          </p:cNvPr>
          <p:cNvSpPr>
            <a:spLocks noGrp="1"/>
          </p:cNvSpPr>
          <p:nvPr>
            <p:ph idx="1"/>
          </p:nvPr>
        </p:nvSpPr>
        <p:spPr>
          <a:xfrm>
            <a:off x="5183188" y="457201"/>
            <a:ext cx="6172200"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5C925A8-2A07-43B9-B549-061F3684986B}"/>
              </a:ext>
            </a:extLst>
          </p:cNvPr>
          <p:cNvSpPr>
            <a:spLocks noGrp="1"/>
          </p:cNvSpPr>
          <p:nvPr>
            <p:ph type="body" sz="half" idx="2"/>
          </p:nvPr>
        </p:nvSpPr>
        <p:spPr>
          <a:xfrm>
            <a:off x="777240" y="3092450"/>
            <a:ext cx="3994785" cy="27765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1A9037-0564-43A1-8156-1D9932E1F85F}"/>
              </a:ext>
            </a:extLst>
          </p:cNvPr>
          <p:cNvSpPr>
            <a:spLocks noGrp="1"/>
          </p:cNvSpPr>
          <p:nvPr>
            <p:ph type="dt" sz="half" idx="10"/>
          </p:nvPr>
        </p:nvSpPr>
        <p:spPr/>
        <p:txBody>
          <a:bodyPr/>
          <a:lstStyle/>
          <a:p>
            <a:fld id="{A1547011-1FFC-4EF8-9A2E-53B4AD2ADBD4}" type="datetime1">
              <a:rPr lang="en-US" smtClean="0"/>
              <a:t>9/15/2023</a:t>
            </a:fld>
            <a:endParaRPr lang="en-US"/>
          </a:p>
        </p:txBody>
      </p:sp>
      <p:sp>
        <p:nvSpPr>
          <p:cNvPr id="6" name="Footer Placeholder 5">
            <a:extLst>
              <a:ext uri="{FF2B5EF4-FFF2-40B4-BE49-F238E27FC236}">
                <a16:creationId xmlns:a16="http://schemas.microsoft.com/office/drawing/2014/main" id="{CBFF0D40-D0E1-49C9-BE47-91BBC50AB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129BD-890D-412E-9805-D29F4A0D362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780047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ADB4-BA7B-42C2-9C6C-58B2763F8617}"/>
              </a:ext>
            </a:extLst>
          </p:cNvPr>
          <p:cNvSpPr>
            <a:spLocks noGrp="1"/>
          </p:cNvSpPr>
          <p:nvPr>
            <p:ph type="title"/>
          </p:nvPr>
        </p:nvSpPr>
        <p:spPr>
          <a:xfrm>
            <a:off x="777240" y="457200"/>
            <a:ext cx="3994785" cy="2505456"/>
          </a:xfrm>
        </p:spPr>
        <p:txBody>
          <a:bodyPr anchor="b"/>
          <a:lstStyle>
            <a:lvl1pPr>
              <a:defRPr sz="4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9519B58-B546-4E6B-BE00-3D1D64DA8699}"/>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3FAA0AB8-41A9-4548-9B83-3EFF79A00793}"/>
              </a:ext>
            </a:extLst>
          </p:cNvPr>
          <p:cNvSpPr>
            <a:spLocks noGrp="1"/>
          </p:cNvSpPr>
          <p:nvPr>
            <p:ph type="body" sz="half" idx="2"/>
          </p:nvPr>
        </p:nvSpPr>
        <p:spPr>
          <a:xfrm>
            <a:off x="777240" y="3081275"/>
            <a:ext cx="3994785" cy="277977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BB33ED-A015-4992-A004-33D41CFFADA1}"/>
              </a:ext>
            </a:extLst>
          </p:cNvPr>
          <p:cNvSpPr>
            <a:spLocks noGrp="1"/>
          </p:cNvSpPr>
          <p:nvPr>
            <p:ph type="dt" sz="half" idx="10"/>
          </p:nvPr>
        </p:nvSpPr>
        <p:spPr/>
        <p:txBody>
          <a:bodyPr/>
          <a:lstStyle/>
          <a:p>
            <a:fld id="{9562EB47-45B4-4EF5-A743-B4885DD2F060}" type="datetime1">
              <a:rPr lang="en-US" smtClean="0"/>
              <a:t>9/15/2023</a:t>
            </a:fld>
            <a:endParaRPr lang="en-US"/>
          </a:p>
        </p:txBody>
      </p:sp>
      <p:sp>
        <p:nvSpPr>
          <p:cNvPr id="6" name="Footer Placeholder 5">
            <a:extLst>
              <a:ext uri="{FF2B5EF4-FFF2-40B4-BE49-F238E27FC236}">
                <a16:creationId xmlns:a16="http://schemas.microsoft.com/office/drawing/2014/main" id="{D3C29CDA-E85F-47D1-83B7-02A50DEBFD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9625F-5352-4136-8AC4-F8899D00A1A9}"/>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076558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99B5B3C5-A599-465B-B2B9-866E8B2087CE}"/>
              </a:ext>
            </a:extLst>
          </p:cNvPr>
          <p:cNvSpPr/>
          <p:nvPr/>
        </p:nvSpPr>
        <p:spPr>
          <a:xfrm>
            <a:off x="-1" y="-1"/>
            <a:ext cx="12192001"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25C84982-7DD0-43B1-8A2D-BFA4DF1B4E60}"/>
              </a:ext>
            </a:extLst>
          </p:cNvPr>
          <p:cNvSpPr/>
          <p:nvPr/>
        </p:nvSpPr>
        <p:spPr>
          <a:xfrm>
            <a:off x="-1" y="-1"/>
            <a:ext cx="12192001"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grpSp>
        <p:nvGrpSpPr>
          <p:cNvPr id="8" name="Decorative Circles">
            <a:extLst>
              <a:ext uri="{FF2B5EF4-FFF2-40B4-BE49-F238E27FC236}">
                <a16:creationId xmlns:a16="http://schemas.microsoft.com/office/drawing/2014/main" id="{1D912E1C-3BBA-42F0-A3EE-FEC382E7230A}"/>
              </a:ext>
            </a:extLst>
          </p:cNvPr>
          <p:cNvGrpSpPr/>
          <p:nvPr/>
        </p:nvGrpSpPr>
        <p:grpSpPr>
          <a:xfrm>
            <a:off x="-1" y="-1"/>
            <a:ext cx="12192001" cy="6858001"/>
            <a:chOff x="-1" y="-1"/>
            <a:chExt cx="12192001" cy="6858001"/>
          </a:xfrm>
        </p:grpSpPr>
        <p:sp>
          <p:nvSpPr>
            <p:cNvPr id="21" name="Oval 20">
              <a:extLst>
                <a:ext uri="{FF2B5EF4-FFF2-40B4-BE49-F238E27FC236}">
                  <a16:creationId xmlns:a16="http://schemas.microsoft.com/office/drawing/2014/main" id="{2FEEAC76-E273-46A8-8F8E-CE59860FE70D}"/>
                </a:ext>
              </a:extLst>
            </p:cNvPr>
            <p:cNvSpPr/>
            <p:nvPr/>
          </p:nvSpPr>
          <p:spPr>
            <a:xfrm>
              <a:off x="209098" y="727602"/>
              <a:ext cx="172408" cy="172408"/>
            </a:xfrm>
            <a:prstGeom prst="ellipse">
              <a:avLst/>
            </a:prstGeom>
            <a:solidFill>
              <a:schemeClr val="accent2">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6594A0E-9400-45AD-A431-1DA1C0B28966}"/>
                </a:ext>
              </a:extLst>
            </p:cNvPr>
            <p:cNvSpPr/>
            <p:nvPr/>
          </p:nvSpPr>
          <p:spPr>
            <a:xfrm>
              <a:off x="949947" y="136523"/>
              <a:ext cx="113367" cy="113367"/>
            </a:xfrm>
            <a:prstGeom prst="ellipse">
              <a:avLst/>
            </a:prstGeom>
            <a:solidFill>
              <a:srgbClr val="F39E2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20916D6C-D32F-42B6-8512-CD5EDB8F2B9B}"/>
                </a:ext>
              </a:extLst>
            </p:cNvPr>
            <p:cNvSpPr/>
            <p:nvPr/>
          </p:nvSpPr>
          <p:spPr>
            <a:xfrm>
              <a:off x="11575290" y="5859047"/>
              <a:ext cx="305780" cy="305780"/>
            </a:xfrm>
            <a:prstGeom prst="ellipse">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834846D-59C6-40F4-907C-F1A4689B58F1}"/>
                </a:ext>
              </a:extLst>
            </p:cNvPr>
            <p:cNvSpPr/>
            <p:nvPr/>
          </p:nvSpPr>
          <p:spPr>
            <a:xfrm>
              <a:off x="95730" y="1133938"/>
              <a:ext cx="226735" cy="226735"/>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5A257CDF-2E36-4DC7-8EE4-5CD8F8ECAC87}"/>
                </a:ext>
              </a:extLst>
            </p:cNvPr>
            <p:cNvSpPr/>
            <p:nvPr/>
          </p:nvSpPr>
          <p:spPr>
            <a:xfrm>
              <a:off x="11536830" y="554419"/>
              <a:ext cx="382700" cy="382700"/>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D5B26E0E-A115-4AE2-82D8-76BB93CC494F}"/>
                </a:ext>
              </a:extLst>
            </p:cNvPr>
            <p:cNvSpPr/>
            <p:nvPr/>
          </p:nvSpPr>
          <p:spPr>
            <a:xfrm>
              <a:off x="1122430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755058DB-7E01-4E95-BF59-983AA1BBB38E}"/>
                </a:ext>
              </a:extLst>
            </p:cNvPr>
            <p:cNvSpPr/>
            <p:nvPr/>
          </p:nvSpPr>
          <p:spPr>
            <a:xfrm>
              <a:off x="11629630" y="5482355"/>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A810F7E2-23F3-44D6-B09E-71E556536052}"/>
                </a:ext>
              </a:extLst>
            </p:cNvPr>
            <p:cNvSpPr/>
            <p:nvPr/>
          </p:nvSpPr>
          <p:spPr>
            <a:xfrm>
              <a:off x="10415328" y="612495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59D5C391-E1DB-410A-A78C-ED3BBDFF0758}"/>
                </a:ext>
              </a:extLst>
            </p:cNvPr>
            <p:cNvSpPr/>
            <p:nvPr/>
          </p:nvSpPr>
          <p:spPr>
            <a:xfrm>
              <a:off x="10120382" y="6255986"/>
              <a:ext cx="305780" cy="30578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77C4944D-9373-4283-BCAA-927A0316659E}"/>
                </a:ext>
              </a:extLst>
            </p:cNvPr>
            <p:cNvSpPr/>
            <p:nvPr/>
          </p:nvSpPr>
          <p:spPr>
            <a:xfrm>
              <a:off x="9934343" y="6204350"/>
              <a:ext cx="113367" cy="11336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6804C521-2D9F-4CE4-AFD3-D4F1551FEC6A}"/>
                </a:ext>
              </a:extLst>
            </p:cNvPr>
            <p:cNvSpPr/>
            <p:nvPr/>
          </p:nvSpPr>
          <p:spPr>
            <a:xfrm>
              <a:off x="11642244" y="6317718"/>
              <a:ext cx="549756" cy="540282"/>
            </a:xfrm>
            <a:custGeom>
              <a:avLst/>
              <a:gdLst>
                <a:gd name="connsiteX0" fmla="*/ 1224540 w 2115556"/>
                <a:gd name="connsiteY0" fmla="*/ 0 h 2079100"/>
                <a:gd name="connsiteX1" fmla="*/ 2090421 w 2115556"/>
                <a:gd name="connsiteY1" fmla="*/ 358660 h 2079100"/>
                <a:gd name="connsiteX2" fmla="*/ 2115556 w 2115556"/>
                <a:gd name="connsiteY2" fmla="*/ 386315 h 2079100"/>
                <a:gd name="connsiteX3" fmla="*/ 2115556 w 2115556"/>
                <a:gd name="connsiteY3" fmla="*/ 2062765 h 2079100"/>
                <a:gd name="connsiteX4" fmla="*/ 2100710 w 2115556"/>
                <a:gd name="connsiteY4" fmla="*/ 2079100 h 2079100"/>
                <a:gd name="connsiteX5" fmla="*/ 348370 w 2115556"/>
                <a:gd name="connsiteY5" fmla="*/ 2079100 h 2079100"/>
                <a:gd name="connsiteX6" fmla="*/ 279625 w 2115556"/>
                <a:gd name="connsiteY6" fmla="*/ 2003461 h 2079100"/>
                <a:gd name="connsiteX7" fmla="*/ 0 w 2115556"/>
                <a:gd name="connsiteY7" fmla="*/ 1224540 h 2079100"/>
                <a:gd name="connsiteX8" fmla="*/ 1224540 w 2115556"/>
                <a:gd name="connsiteY8" fmla="*/ 0 h 207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5556" h="2079100">
                  <a:moveTo>
                    <a:pt x="1224540" y="0"/>
                  </a:moveTo>
                  <a:cubicBezTo>
                    <a:pt x="1562687" y="0"/>
                    <a:pt x="1868823" y="137062"/>
                    <a:pt x="2090421" y="358660"/>
                  </a:cubicBezTo>
                  <a:lnTo>
                    <a:pt x="2115556" y="386315"/>
                  </a:lnTo>
                  <a:lnTo>
                    <a:pt x="2115556" y="2062765"/>
                  </a:lnTo>
                  <a:lnTo>
                    <a:pt x="2100710" y="2079100"/>
                  </a:lnTo>
                  <a:lnTo>
                    <a:pt x="348370" y="2079100"/>
                  </a:lnTo>
                  <a:lnTo>
                    <a:pt x="279625" y="2003461"/>
                  </a:lnTo>
                  <a:cubicBezTo>
                    <a:pt x="104938" y="1791789"/>
                    <a:pt x="0" y="1520419"/>
                    <a:pt x="0" y="1224540"/>
                  </a:cubicBezTo>
                  <a:cubicBezTo>
                    <a:pt x="0" y="548245"/>
                    <a:pt x="548245" y="0"/>
                    <a:pt x="1224540" y="0"/>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56" name="Freeform: Shape 55">
              <a:extLst>
                <a:ext uri="{FF2B5EF4-FFF2-40B4-BE49-F238E27FC236}">
                  <a16:creationId xmlns:a16="http://schemas.microsoft.com/office/drawing/2014/main" id="{755AC65C-13EF-4182-AA3C-62BE165CC033}"/>
                </a:ext>
              </a:extLst>
            </p:cNvPr>
            <p:cNvSpPr/>
            <p:nvPr/>
          </p:nvSpPr>
          <p:spPr>
            <a:xfrm>
              <a:off x="-1" y="-1"/>
              <a:ext cx="510196" cy="538336"/>
            </a:xfrm>
            <a:custGeom>
              <a:avLst/>
              <a:gdLst>
                <a:gd name="connsiteX0" fmla="*/ 0 w 510196"/>
                <a:gd name="connsiteY0" fmla="*/ 0 h 538336"/>
                <a:gd name="connsiteX1" fmla="*/ 459276 w 510196"/>
                <a:gd name="connsiteY1" fmla="*/ 0 h 538336"/>
                <a:gd name="connsiteX2" fmla="*/ 482126 w 510196"/>
                <a:gd name="connsiteY2" fmla="*/ 42098 h 538336"/>
                <a:gd name="connsiteX3" fmla="*/ 510196 w 510196"/>
                <a:gd name="connsiteY3" fmla="*/ 181136 h 538336"/>
                <a:gd name="connsiteX4" fmla="*/ 152996 w 510196"/>
                <a:gd name="connsiteY4" fmla="*/ 538336 h 538336"/>
                <a:gd name="connsiteX5" fmla="*/ 13958 w 510196"/>
                <a:gd name="connsiteY5" fmla="*/ 510266 h 538336"/>
                <a:gd name="connsiteX6" fmla="*/ 0 w 510196"/>
                <a:gd name="connsiteY6" fmla="*/ 502690 h 538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0196" h="538336">
                  <a:moveTo>
                    <a:pt x="0" y="0"/>
                  </a:moveTo>
                  <a:lnTo>
                    <a:pt x="459276" y="0"/>
                  </a:lnTo>
                  <a:lnTo>
                    <a:pt x="482126" y="42098"/>
                  </a:lnTo>
                  <a:cubicBezTo>
                    <a:pt x="500201" y="84833"/>
                    <a:pt x="510196" y="131817"/>
                    <a:pt x="510196" y="181136"/>
                  </a:cubicBezTo>
                  <a:cubicBezTo>
                    <a:pt x="510196" y="378412"/>
                    <a:pt x="350272" y="538336"/>
                    <a:pt x="152996" y="538336"/>
                  </a:cubicBezTo>
                  <a:cubicBezTo>
                    <a:pt x="103677" y="538336"/>
                    <a:pt x="56693" y="528341"/>
                    <a:pt x="13958" y="510266"/>
                  </a:cubicBezTo>
                  <a:lnTo>
                    <a:pt x="0" y="50269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58" name="Freeform: Shape 57">
              <a:extLst>
                <a:ext uri="{FF2B5EF4-FFF2-40B4-BE49-F238E27FC236}">
                  <a16:creationId xmlns:a16="http://schemas.microsoft.com/office/drawing/2014/main" id="{E40DA8D2-FA4B-4282-9D44-48C27B63A153}"/>
                </a:ext>
              </a:extLst>
            </p:cNvPr>
            <p:cNvSpPr/>
            <p:nvPr/>
          </p:nvSpPr>
          <p:spPr>
            <a:xfrm>
              <a:off x="10528695" y="1"/>
              <a:ext cx="554074" cy="282754"/>
            </a:xfrm>
            <a:custGeom>
              <a:avLst/>
              <a:gdLst>
                <a:gd name="connsiteX0" fmla="*/ 644 w 309162"/>
                <a:gd name="connsiteY0" fmla="*/ 0 h 157771"/>
                <a:gd name="connsiteX1" fmla="*/ 308518 w 309162"/>
                <a:gd name="connsiteY1" fmla="*/ 0 h 157771"/>
                <a:gd name="connsiteX2" fmla="*/ 309162 w 309162"/>
                <a:gd name="connsiteY2" fmla="*/ 3190 h 157771"/>
                <a:gd name="connsiteX3" fmla="*/ 154581 w 309162"/>
                <a:gd name="connsiteY3" fmla="*/ 157771 h 157771"/>
                <a:gd name="connsiteX4" fmla="*/ 0 w 309162"/>
                <a:gd name="connsiteY4" fmla="*/ 3190 h 1577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162" h="157771">
                  <a:moveTo>
                    <a:pt x="644" y="0"/>
                  </a:moveTo>
                  <a:lnTo>
                    <a:pt x="308518" y="0"/>
                  </a:lnTo>
                  <a:lnTo>
                    <a:pt x="309162" y="3190"/>
                  </a:lnTo>
                  <a:cubicBezTo>
                    <a:pt x="309162" y="88563"/>
                    <a:pt x="239954" y="157771"/>
                    <a:pt x="154581" y="157771"/>
                  </a:cubicBezTo>
                  <a:cubicBezTo>
                    <a:pt x="69208" y="157771"/>
                    <a:pt x="0" y="88563"/>
                    <a:pt x="0" y="319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10" name="Oval 9">
              <a:extLst>
                <a:ext uri="{FF2B5EF4-FFF2-40B4-BE49-F238E27FC236}">
                  <a16:creationId xmlns:a16="http://schemas.microsoft.com/office/drawing/2014/main" id="{99065014-CB18-414D-A527-31ECC45700AB}"/>
                </a:ext>
              </a:extLst>
            </p:cNvPr>
            <p:cNvSpPr/>
            <p:nvPr/>
          </p:nvSpPr>
          <p:spPr>
            <a:xfrm>
              <a:off x="504140" y="1132500"/>
              <a:ext cx="84680" cy="84680"/>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8F39E27A-56C1-4328-8DF1-2DA147C78483}"/>
                </a:ext>
              </a:extLst>
            </p:cNvPr>
            <p:cNvSpPr/>
            <p:nvPr/>
          </p:nvSpPr>
          <p:spPr>
            <a:xfrm>
              <a:off x="12051348" y="5576515"/>
              <a:ext cx="137603" cy="210490"/>
            </a:xfrm>
            <a:custGeom>
              <a:avLst/>
              <a:gdLst>
                <a:gd name="connsiteX0" fmla="*/ 105245 w 137603"/>
                <a:gd name="connsiteY0" fmla="*/ 0 h 210490"/>
                <a:gd name="connsiteX1" fmla="*/ 137603 w 137603"/>
                <a:gd name="connsiteY1" fmla="*/ 6533 h 210490"/>
                <a:gd name="connsiteX2" fmla="*/ 137603 w 137603"/>
                <a:gd name="connsiteY2" fmla="*/ 203957 h 210490"/>
                <a:gd name="connsiteX3" fmla="*/ 105245 w 137603"/>
                <a:gd name="connsiteY3" fmla="*/ 210490 h 210490"/>
                <a:gd name="connsiteX4" fmla="*/ 0 w 137603"/>
                <a:gd name="connsiteY4" fmla="*/ 105245 h 210490"/>
                <a:gd name="connsiteX5" fmla="*/ 105245 w 137603"/>
                <a:gd name="connsiteY5" fmla="*/ 0 h 210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603" h="210490">
                  <a:moveTo>
                    <a:pt x="105245" y="0"/>
                  </a:moveTo>
                  <a:lnTo>
                    <a:pt x="137603" y="6533"/>
                  </a:lnTo>
                  <a:lnTo>
                    <a:pt x="137603" y="203957"/>
                  </a:lnTo>
                  <a:lnTo>
                    <a:pt x="105245" y="210490"/>
                  </a:lnTo>
                  <a:cubicBezTo>
                    <a:pt x="47120" y="210490"/>
                    <a:pt x="0" y="163370"/>
                    <a:pt x="0" y="105245"/>
                  </a:cubicBezTo>
                  <a:cubicBezTo>
                    <a:pt x="0" y="47120"/>
                    <a:pt x="47120" y="0"/>
                    <a:pt x="105245" y="0"/>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sp>
        <p:nvSpPr>
          <p:cNvPr id="4" name="Date Placeholder 3">
            <a:extLst>
              <a:ext uri="{FF2B5EF4-FFF2-40B4-BE49-F238E27FC236}">
                <a16:creationId xmlns:a16="http://schemas.microsoft.com/office/drawing/2014/main" id="{442C5EC6-E331-4312-AC12-56D55F7D2B15}"/>
              </a:ext>
            </a:extLst>
          </p:cNvPr>
          <p:cNvSpPr>
            <a:spLocks noGrp="1"/>
          </p:cNvSpPr>
          <p:nvPr>
            <p:ph type="dt" sz="half" idx="2"/>
          </p:nvPr>
        </p:nvSpPr>
        <p:spPr>
          <a:xfrm>
            <a:off x="777240" y="6488268"/>
            <a:ext cx="2743200" cy="233209"/>
          </a:xfrm>
          <a:prstGeom prst="rect">
            <a:avLst/>
          </a:prstGeom>
        </p:spPr>
        <p:txBody>
          <a:bodyPr vert="horz" lIns="91440" tIns="45720" rIns="91440" bIns="45720" rtlCol="0" anchor="ctr"/>
          <a:lstStyle>
            <a:lvl1pPr algn="l">
              <a:defRPr sz="1000">
                <a:solidFill>
                  <a:schemeClr val="tx1">
                    <a:tint val="75000"/>
                  </a:schemeClr>
                </a:solidFill>
              </a:defRPr>
            </a:lvl1pPr>
          </a:lstStyle>
          <a:p>
            <a:fld id="{4A8D24A4-5FEC-4062-8995-EB21925B3B40}" type="datetime1">
              <a:rPr lang="en-US" smtClean="0"/>
              <a:t>9/15/2023</a:t>
            </a:fld>
            <a:endParaRPr lang="en-US" sz="1000" dirty="0"/>
          </a:p>
        </p:txBody>
      </p:sp>
      <p:sp>
        <p:nvSpPr>
          <p:cNvPr id="5" name="Footer Placeholder 4">
            <a:extLst>
              <a:ext uri="{FF2B5EF4-FFF2-40B4-BE49-F238E27FC236}">
                <a16:creationId xmlns:a16="http://schemas.microsoft.com/office/drawing/2014/main" id="{3337FC5D-92B2-4B4D-8111-6EDEF280692A}"/>
              </a:ext>
            </a:extLst>
          </p:cNvPr>
          <p:cNvSpPr>
            <a:spLocks noGrp="1"/>
          </p:cNvSpPr>
          <p:nvPr>
            <p:ph type="ftr" sz="quarter" idx="3"/>
          </p:nvPr>
        </p:nvSpPr>
        <p:spPr>
          <a:xfrm>
            <a:off x="4038600" y="6488268"/>
            <a:ext cx="4114800" cy="233209"/>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sz="1000"/>
          </a:p>
        </p:txBody>
      </p:sp>
      <p:sp>
        <p:nvSpPr>
          <p:cNvPr id="6" name="Slide Number Placeholder 5">
            <a:extLst>
              <a:ext uri="{FF2B5EF4-FFF2-40B4-BE49-F238E27FC236}">
                <a16:creationId xmlns:a16="http://schemas.microsoft.com/office/drawing/2014/main" id="{723A104D-C777-4A6E-8A43-F94028E5E311}"/>
              </a:ext>
            </a:extLst>
          </p:cNvPr>
          <p:cNvSpPr>
            <a:spLocks noGrp="1"/>
          </p:cNvSpPr>
          <p:nvPr>
            <p:ph type="sldNum" sz="quarter" idx="4"/>
          </p:nvPr>
        </p:nvSpPr>
        <p:spPr>
          <a:xfrm>
            <a:off x="8693150" y="6488268"/>
            <a:ext cx="2743200" cy="233209"/>
          </a:xfrm>
          <a:prstGeom prst="rect">
            <a:avLst/>
          </a:prstGeom>
        </p:spPr>
        <p:txBody>
          <a:bodyPr vert="horz" lIns="91440" tIns="45720" rIns="91440" bIns="45720" rtlCol="0" anchor="ctr"/>
          <a:lstStyle>
            <a:lvl1pPr algn="r">
              <a:defRPr sz="1000">
                <a:solidFill>
                  <a:schemeClr val="tx1">
                    <a:tint val="75000"/>
                  </a:schemeClr>
                </a:solidFill>
              </a:defRPr>
            </a:lvl1pPr>
          </a:lstStyle>
          <a:p>
            <a:fld id="{35747434-7036-48DB-A148-6B3D8EE75CDA}" type="slidenum">
              <a:rPr lang="en-US" smtClean="0"/>
              <a:pPr/>
              <a:t>‹#›</a:t>
            </a:fld>
            <a:endParaRPr lang="en-US" sz="1000" dirty="0"/>
          </a:p>
        </p:txBody>
      </p:sp>
      <p:sp>
        <p:nvSpPr>
          <p:cNvPr id="2" name="Title Placeholder 1">
            <a:extLst>
              <a:ext uri="{FF2B5EF4-FFF2-40B4-BE49-F238E27FC236}">
                <a16:creationId xmlns:a16="http://schemas.microsoft.com/office/drawing/2014/main" id="{12D3A74F-6169-4D30-A245-B46D738BEA81}"/>
              </a:ext>
            </a:extLst>
          </p:cNvPr>
          <p:cNvSpPr>
            <a:spLocks noGrp="1"/>
          </p:cNvSpPr>
          <p:nvPr>
            <p:ph type="title"/>
          </p:nvPr>
        </p:nvSpPr>
        <p:spPr>
          <a:xfrm>
            <a:off x="777240" y="365125"/>
            <a:ext cx="1065911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3877E64-7A05-44DA-81FA-6EF4806BBF0E}"/>
              </a:ext>
            </a:extLst>
          </p:cNvPr>
          <p:cNvSpPr>
            <a:spLocks noGrp="1"/>
          </p:cNvSpPr>
          <p:nvPr>
            <p:ph type="body" idx="1"/>
          </p:nvPr>
        </p:nvSpPr>
        <p:spPr>
          <a:xfrm>
            <a:off x="777240" y="1825625"/>
            <a:ext cx="1065911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749322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l" defTabSz="914400"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2">
            <a:lumMod val="75000"/>
            <a:lumOff val="25000"/>
          </a:schemeClr>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3E0473-C315-42D8-A82A-A2FE49DC6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D23A251-68F2-43E5-812B-4BBAE1AF5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mj-lt"/>
            </a:endParaRPr>
          </a:p>
        </p:txBody>
      </p:sp>
      <p:pic>
        <p:nvPicPr>
          <p:cNvPr id="4" name="Picture 3" descr="Red toy person in front of two lines of white figures">
            <a:extLst>
              <a:ext uri="{FF2B5EF4-FFF2-40B4-BE49-F238E27FC236}">
                <a16:creationId xmlns:a16="http://schemas.microsoft.com/office/drawing/2014/main" id="{4BCCC652-8CA3-38F8-7FAE-4F8958339BAD}"/>
              </a:ext>
            </a:extLst>
          </p:cNvPr>
          <p:cNvPicPr>
            <a:picLocks noChangeAspect="1"/>
          </p:cNvPicPr>
          <p:nvPr/>
        </p:nvPicPr>
        <p:blipFill rotWithShape="1">
          <a:blip r:embed="rId2">
            <a:alphaModFix amt="40000"/>
          </a:blip>
          <a:srcRect t="14428" r="-1" b="-1"/>
          <a:stretch/>
        </p:blipFill>
        <p:spPr>
          <a:xfrm>
            <a:off x="1525" y="10"/>
            <a:ext cx="12188951" cy="6857990"/>
          </a:xfrm>
          <a:prstGeom prst="rect">
            <a:avLst/>
          </a:prstGeom>
        </p:spPr>
      </p:pic>
      <p:grpSp>
        <p:nvGrpSpPr>
          <p:cNvPr id="13" name="decorative circle">
            <a:extLst>
              <a:ext uri="{FF2B5EF4-FFF2-40B4-BE49-F238E27FC236}">
                <a16:creationId xmlns:a16="http://schemas.microsoft.com/office/drawing/2014/main" id="{0350AF23-2606-421F-AB7B-23D9B48F3E9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4102" y="236341"/>
            <a:ext cx="11340713" cy="5464029"/>
            <a:chOff x="314102" y="236341"/>
            <a:chExt cx="11340713" cy="5464029"/>
          </a:xfrm>
        </p:grpSpPr>
        <p:sp>
          <p:nvSpPr>
            <p:cNvPr id="14" name="Oval 13">
              <a:extLst>
                <a:ext uri="{FF2B5EF4-FFF2-40B4-BE49-F238E27FC236}">
                  <a16:creationId xmlns:a16="http://schemas.microsoft.com/office/drawing/2014/main" id="{526A544A-3C76-4502-A741-F4DB0E2CD2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448" y="3803994"/>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017B8593-D171-47B5-8D1A-E34E7B138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4102" y="3044381"/>
              <a:ext cx="226735" cy="226735"/>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FEF60D4-64F6-450F-B86D-383EEA1C84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88374" y="386135"/>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97D4A7C-B520-46CB-9A94-711F53997B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65714" y="236341"/>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2B7B976F-E84B-4936-90D7-C8298A5E7B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1535" y="2516671"/>
              <a:ext cx="466441" cy="4664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C91FFEC-59DF-4D22-A925-F51520769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30142" y="458803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58931E95-0847-47E4-8AEC-312312A032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02046" y="5394590"/>
              <a:ext cx="305780" cy="30578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3C094915-EF93-49A0-9B90-C44FB9B500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08287" y="5160714"/>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4A96A204-9487-1B86-E99A-B16F77C1B52F}"/>
              </a:ext>
            </a:extLst>
          </p:cNvPr>
          <p:cNvSpPr>
            <a:spLocks noGrp="1"/>
          </p:cNvSpPr>
          <p:nvPr>
            <p:ph type="ctrTitle"/>
          </p:nvPr>
        </p:nvSpPr>
        <p:spPr>
          <a:xfrm>
            <a:off x="2562606" y="1122363"/>
            <a:ext cx="7063739" cy="2387600"/>
          </a:xfrm>
        </p:spPr>
        <p:txBody>
          <a:bodyPr>
            <a:normAutofit/>
          </a:bodyPr>
          <a:lstStyle/>
          <a:p>
            <a:r>
              <a:rPr lang="en-US">
                <a:solidFill>
                  <a:srgbClr val="FFFFFF"/>
                </a:solidFill>
              </a:rPr>
              <a:t>A Changing Society</a:t>
            </a:r>
            <a:br>
              <a:rPr lang="en-US" b="1" u="sng">
                <a:solidFill>
                  <a:srgbClr val="FFFFFF"/>
                </a:solidFill>
              </a:rPr>
            </a:br>
            <a:endParaRPr lang="en-US" b="1" u="sng">
              <a:solidFill>
                <a:srgbClr val="FFFFFF"/>
              </a:solidFill>
            </a:endParaRPr>
          </a:p>
        </p:txBody>
      </p:sp>
      <p:sp>
        <p:nvSpPr>
          <p:cNvPr id="3" name="Subtitle 2">
            <a:extLst>
              <a:ext uri="{FF2B5EF4-FFF2-40B4-BE49-F238E27FC236}">
                <a16:creationId xmlns:a16="http://schemas.microsoft.com/office/drawing/2014/main" id="{E8F66598-CC9B-DDFC-1D0E-E6C6D62BBCEF}"/>
              </a:ext>
            </a:extLst>
          </p:cNvPr>
          <p:cNvSpPr>
            <a:spLocks noGrp="1"/>
          </p:cNvSpPr>
          <p:nvPr>
            <p:ph type="subTitle" idx="1"/>
          </p:nvPr>
        </p:nvSpPr>
        <p:spPr>
          <a:xfrm>
            <a:off x="2562606" y="3602038"/>
            <a:ext cx="7063739" cy="1655762"/>
          </a:xfrm>
        </p:spPr>
        <p:txBody>
          <a:bodyPr>
            <a:normAutofit/>
          </a:bodyPr>
          <a:lstStyle/>
          <a:p>
            <a:r>
              <a:rPr lang="en-US">
                <a:solidFill>
                  <a:srgbClr val="FFFFFF"/>
                </a:solidFill>
              </a:rPr>
              <a:t>Sustainability and the Future.</a:t>
            </a:r>
          </a:p>
        </p:txBody>
      </p:sp>
    </p:spTree>
    <p:extLst>
      <p:ext uri="{BB962C8B-B14F-4D97-AF65-F5344CB8AC3E}">
        <p14:creationId xmlns:p14="http://schemas.microsoft.com/office/powerpoint/2010/main" val="812314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7908DE9-5647-483E-B731-49D34A839B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26962B4-5DCE-4745-A877-F7237DA68D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3" name="Freeform: Shape 12">
            <a:extLst>
              <a:ext uri="{FF2B5EF4-FFF2-40B4-BE49-F238E27FC236}">
                <a16:creationId xmlns:a16="http://schemas.microsoft.com/office/drawing/2014/main" id="{FFC31C6D-653C-4C57-B226-ED6CE571F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2590" y="0"/>
            <a:ext cx="8389411" cy="6858000"/>
          </a:xfrm>
          <a:custGeom>
            <a:avLst/>
            <a:gdLst>
              <a:gd name="connsiteX0" fmla="*/ 1405847 w 8389411"/>
              <a:gd name="connsiteY0" fmla="*/ 0 h 6858000"/>
              <a:gd name="connsiteX1" fmla="*/ 8389411 w 8389411"/>
              <a:gd name="connsiteY1" fmla="*/ 0 h 6858000"/>
              <a:gd name="connsiteX2" fmla="*/ 8389411 w 8389411"/>
              <a:gd name="connsiteY2" fmla="*/ 6858000 h 6858000"/>
              <a:gd name="connsiteX3" fmla="*/ 1403382 w 8389411"/>
              <a:gd name="connsiteY3" fmla="*/ 6858000 h 6858000"/>
              <a:gd name="connsiteX4" fmla="*/ 1126450 w 8389411"/>
              <a:gd name="connsiteY4" fmla="*/ 6554701 h 6858000"/>
              <a:gd name="connsiteX5" fmla="*/ 0 w 8389411"/>
              <a:gd name="connsiteY5" fmla="*/ 3431347 h 6858000"/>
              <a:gd name="connsiteX6" fmla="*/ 1281495 w 8389411"/>
              <a:gd name="connsiteY6" fmla="*/ 1298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9411" h="6858000">
                <a:moveTo>
                  <a:pt x="1405847" y="0"/>
                </a:moveTo>
                <a:lnTo>
                  <a:pt x="8389411" y="0"/>
                </a:lnTo>
                <a:lnTo>
                  <a:pt x="8389411" y="6858000"/>
                </a:lnTo>
                <a:lnTo>
                  <a:pt x="1403382" y="6858000"/>
                </a:lnTo>
                <a:lnTo>
                  <a:pt x="1126450" y="6554701"/>
                </a:lnTo>
                <a:cubicBezTo>
                  <a:pt x="422736" y="5705928"/>
                  <a:pt x="0" y="4617776"/>
                  <a:pt x="0" y="3431347"/>
                </a:cubicBezTo>
                <a:cubicBezTo>
                  <a:pt x="0" y="2160173"/>
                  <a:pt x="485281" y="1001818"/>
                  <a:pt x="1281495" y="1298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nvGrpSpPr>
          <p:cNvPr id="15" name="decorative circles">
            <a:extLst>
              <a:ext uri="{FF2B5EF4-FFF2-40B4-BE49-F238E27FC236}">
                <a16:creationId xmlns:a16="http://schemas.microsoft.com/office/drawing/2014/main" id="{C310B041-3468-403A-926B-E3C1CF4433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4914" y="299808"/>
            <a:ext cx="11521822" cy="6038357"/>
            <a:chOff x="244914" y="299808"/>
            <a:chExt cx="11521822" cy="6038357"/>
          </a:xfrm>
        </p:grpSpPr>
        <p:sp>
          <p:nvSpPr>
            <p:cNvPr id="16" name="Oval 15">
              <a:extLst>
                <a:ext uri="{FF2B5EF4-FFF2-40B4-BE49-F238E27FC236}">
                  <a16:creationId xmlns:a16="http://schemas.microsoft.com/office/drawing/2014/main" id="{F65CBEB7-29CF-4F21-ABB7-012581304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00295" y="515708"/>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9C900504-84D3-4813-B737-775C16F8F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4134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73902316-BF90-4159-9FD2-6CFCCF7BE2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448" y="3803994"/>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7F04BF80-E9DB-4641-8EA2-51698324F1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5899" y="5741646"/>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34395B9-3F83-49A4-9275-0A315D88F5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0333" y="6032385"/>
              <a:ext cx="305780" cy="30578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0E7ABD02-CD92-4D6C-B4BA-984D6688F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914" y="5821038"/>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AC59EABE-F7F7-59BD-D13C-1395B43898C8}"/>
              </a:ext>
            </a:extLst>
          </p:cNvPr>
          <p:cNvSpPr>
            <a:spLocks noGrp="1"/>
          </p:cNvSpPr>
          <p:nvPr>
            <p:ph type="title"/>
          </p:nvPr>
        </p:nvSpPr>
        <p:spPr>
          <a:xfrm>
            <a:off x="770878" y="952022"/>
            <a:ext cx="2862591" cy="5157049"/>
          </a:xfrm>
        </p:spPr>
        <p:txBody>
          <a:bodyPr anchor="ctr">
            <a:normAutofit/>
          </a:bodyPr>
          <a:lstStyle/>
          <a:p>
            <a:r>
              <a:rPr lang="en-US" sz="4400"/>
              <a:t>Using resources wisely:</a:t>
            </a:r>
            <a:br>
              <a:rPr lang="en-US" sz="4400"/>
            </a:br>
            <a:endParaRPr lang="en-US" sz="4400"/>
          </a:p>
        </p:txBody>
      </p:sp>
      <p:graphicFrame>
        <p:nvGraphicFramePr>
          <p:cNvPr id="5" name="Content Placeholder 2">
            <a:extLst>
              <a:ext uri="{FF2B5EF4-FFF2-40B4-BE49-F238E27FC236}">
                <a16:creationId xmlns:a16="http://schemas.microsoft.com/office/drawing/2014/main" id="{E131B518-F943-28DF-E37B-81DA35FBF3D1}"/>
              </a:ext>
            </a:extLst>
          </p:cNvPr>
          <p:cNvGraphicFramePr>
            <a:graphicFrameLocks noGrp="1"/>
          </p:cNvGraphicFramePr>
          <p:nvPr>
            <p:ph idx="1"/>
            <p:extLst>
              <p:ext uri="{D42A27DB-BD31-4B8C-83A1-F6EECF244321}">
                <p14:modId xmlns:p14="http://schemas.microsoft.com/office/powerpoint/2010/main" val="4279806399"/>
              </p:ext>
            </p:extLst>
          </p:nvPr>
        </p:nvGraphicFramePr>
        <p:xfrm>
          <a:off x="4629151" y="952022"/>
          <a:ext cx="7117918" cy="5157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1530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041ED-E81E-5ED2-0DF3-EB8AACCF1B1F}"/>
              </a:ext>
            </a:extLst>
          </p:cNvPr>
          <p:cNvSpPr>
            <a:spLocks noGrp="1"/>
          </p:cNvSpPr>
          <p:nvPr>
            <p:ph type="title"/>
          </p:nvPr>
        </p:nvSpPr>
        <p:spPr/>
        <p:txBody>
          <a:bodyPr>
            <a:normAutofit fontScale="90000"/>
          </a:bodyPr>
          <a:lstStyle/>
          <a:p>
            <a:r>
              <a:rPr lang="en-US" dirty="0"/>
              <a:t>Sustainability-the ability to keep going</a:t>
            </a:r>
          </a:p>
        </p:txBody>
      </p:sp>
      <p:sp>
        <p:nvSpPr>
          <p:cNvPr id="3" name="Content Placeholder 2">
            <a:extLst>
              <a:ext uri="{FF2B5EF4-FFF2-40B4-BE49-F238E27FC236}">
                <a16:creationId xmlns:a16="http://schemas.microsoft.com/office/drawing/2014/main" id="{68E6FB7C-ED8A-D54B-86D3-2E002E6898F1}"/>
              </a:ext>
            </a:extLst>
          </p:cNvPr>
          <p:cNvSpPr>
            <a:spLocks noGrp="1"/>
          </p:cNvSpPr>
          <p:nvPr>
            <p:ph idx="1"/>
          </p:nvPr>
        </p:nvSpPr>
        <p:spPr/>
        <p:txBody>
          <a:bodyPr>
            <a:normAutofit fontScale="92500" lnSpcReduction="10000"/>
          </a:bodyPr>
          <a:lstStyle/>
          <a:p>
            <a:r>
              <a:rPr lang="en-US" dirty="0"/>
              <a:t>What can be done to protect our natural resources?</a:t>
            </a:r>
          </a:p>
          <a:p>
            <a:endParaRPr lang="en-US" dirty="0"/>
          </a:p>
          <a:p>
            <a:r>
              <a:rPr lang="en-US" dirty="0"/>
              <a:t>The concept of </a:t>
            </a:r>
            <a:r>
              <a:rPr lang="en-US"/>
              <a:t>sustainable development </a:t>
            </a:r>
            <a:r>
              <a:rPr lang="en-US" dirty="0"/>
              <a:t>means using resources wisely to ensure that they are still available in the future.</a:t>
            </a:r>
          </a:p>
          <a:p>
            <a:r>
              <a:rPr lang="en-US" dirty="0"/>
              <a:t>We cannot behave like our resources will last forever.</a:t>
            </a:r>
          </a:p>
          <a:p>
            <a:r>
              <a:rPr lang="en-US" dirty="0"/>
              <a:t>We need to find alternative energy sources to replace oil and gas (fossil fuels).</a:t>
            </a:r>
          </a:p>
          <a:p>
            <a:r>
              <a:rPr lang="en-US" dirty="0"/>
              <a:t>Water needs to be protected from pollution.</a:t>
            </a:r>
          </a:p>
          <a:p>
            <a:r>
              <a:rPr lang="en-US" dirty="0"/>
              <a:t>Minerals need to be conserved as they are non-renewable so recycling or reusing in very important.</a:t>
            </a:r>
          </a:p>
          <a:p>
            <a:r>
              <a:rPr lang="en-US" dirty="0"/>
              <a:t>Trees need to be replanted once they are cut down to ensure the regrowth of new forests.</a:t>
            </a:r>
          </a:p>
          <a:p>
            <a:r>
              <a:rPr lang="en-US" dirty="0"/>
              <a:t>Farmers need to protect the land against soil loss (erosion), chemicals and pesticides and polluting the water.</a:t>
            </a:r>
          </a:p>
          <a:p>
            <a:r>
              <a:rPr lang="en-US" dirty="0"/>
              <a:t>Fishing needs to be regulated so we don’t overfish and the stocks can regenerate and renew themselves.</a:t>
            </a:r>
          </a:p>
          <a:p>
            <a:endParaRPr lang="en-US" dirty="0"/>
          </a:p>
        </p:txBody>
      </p:sp>
    </p:spTree>
    <p:extLst>
      <p:ext uri="{BB962C8B-B14F-4D97-AF65-F5344CB8AC3E}">
        <p14:creationId xmlns:p14="http://schemas.microsoft.com/office/powerpoint/2010/main" val="3054827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A6C0F-E8F2-AA65-610B-4F5EC94547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071AA6-92DF-0F36-621A-6251E66B313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32186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D1F7-94D0-291A-14F9-BA95CF1D2E68}"/>
              </a:ext>
            </a:extLst>
          </p:cNvPr>
          <p:cNvSpPr>
            <a:spLocks noGrp="1"/>
          </p:cNvSpPr>
          <p:nvPr>
            <p:ph type="title"/>
          </p:nvPr>
        </p:nvSpPr>
        <p:spPr/>
        <p:txBody>
          <a:bodyPr>
            <a:normAutofit fontScale="90000"/>
          </a:bodyPr>
          <a:lstStyle/>
          <a:p>
            <a:r>
              <a:rPr lang="en-US" dirty="0"/>
              <a:t>Sustainable Energy opportunities:</a:t>
            </a:r>
            <a:br>
              <a:rPr lang="en-US" dirty="0"/>
            </a:br>
            <a:endParaRPr lang="en-US" dirty="0"/>
          </a:p>
        </p:txBody>
      </p:sp>
      <p:sp>
        <p:nvSpPr>
          <p:cNvPr id="3" name="Content Placeholder 2">
            <a:extLst>
              <a:ext uri="{FF2B5EF4-FFF2-40B4-BE49-F238E27FC236}">
                <a16:creationId xmlns:a16="http://schemas.microsoft.com/office/drawing/2014/main" id="{D0F25D9A-F1E6-DACB-CAF3-DFD7B23FF4A2}"/>
              </a:ext>
            </a:extLst>
          </p:cNvPr>
          <p:cNvSpPr>
            <a:spLocks noGrp="1"/>
          </p:cNvSpPr>
          <p:nvPr>
            <p:ph idx="1"/>
          </p:nvPr>
        </p:nvSpPr>
        <p:spPr/>
        <p:txBody>
          <a:bodyPr>
            <a:noAutofit/>
          </a:bodyPr>
          <a:lstStyle/>
          <a:p>
            <a:r>
              <a:rPr lang="en-US" dirty="0"/>
              <a:t>Sometimes it is about changing people’s attitudes towards something in order for a new idea to be accepted.</a:t>
            </a:r>
          </a:p>
          <a:p>
            <a:endParaRPr lang="en-US" dirty="0"/>
          </a:p>
          <a:p>
            <a:r>
              <a:rPr lang="en-US" dirty="0"/>
              <a:t>Canadians use more energy per person than anyone else in the world.  </a:t>
            </a:r>
          </a:p>
          <a:p>
            <a:r>
              <a:rPr lang="en-US" dirty="0"/>
              <a:t>Why?</a:t>
            </a:r>
          </a:p>
          <a:p>
            <a:r>
              <a:rPr lang="en-US" dirty="0"/>
              <a:t>To power industry, for heating and cooling purposes and to sustain our high standard of living.</a:t>
            </a:r>
          </a:p>
          <a:p>
            <a:endParaRPr lang="en-US" dirty="0"/>
          </a:p>
          <a:p>
            <a:r>
              <a:rPr lang="en-US" dirty="0"/>
              <a:t>New technologies are being developed and used to reduce energy use such as:</a:t>
            </a:r>
          </a:p>
          <a:p>
            <a:r>
              <a:rPr lang="en-US" dirty="0"/>
              <a:t>Solar power			Nuclear power		LED technology</a:t>
            </a:r>
          </a:p>
          <a:p>
            <a:r>
              <a:rPr lang="en-US" dirty="0"/>
              <a:t>Wind power			Biomass</a:t>
            </a:r>
          </a:p>
          <a:p>
            <a:r>
              <a:rPr lang="en-US" dirty="0"/>
              <a:t>Tidal power			Hydrogen</a:t>
            </a:r>
          </a:p>
          <a:p>
            <a:pPr marL="0" indent="0">
              <a:buNone/>
            </a:pPr>
            <a:endParaRPr lang="en-US" dirty="0"/>
          </a:p>
        </p:txBody>
      </p:sp>
    </p:spTree>
    <p:extLst>
      <p:ext uri="{BB962C8B-B14F-4D97-AF65-F5344CB8AC3E}">
        <p14:creationId xmlns:p14="http://schemas.microsoft.com/office/powerpoint/2010/main" val="913367257"/>
      </p:ext>
    </p:extLst>
  </p:cSld>
  <p:clrMapOvr>
    <a:masterClrMapping/>
  </p:clrMapOvr>
</p:sld>
</file>

<file path=ppt/theme/theme1.xml><?xml version="1.0" encoding="utf-8"?>
<a:theme xmlns:a="http://schemas.openxmlformats.org/drawingml/2006/main" name="ConfettiVTI">
  <a:themeElements>
    <a:clrScheme name="AnalogousFromRegularSeedRightStep">
      <a:dk1>
        <a:srgbClr val="000000"/>
      </a:dk1>
      <a:lt1>
        <a:srgbClr val="FFFFFF"/>
      </a:lt1>
      <a:dk2>
        <a:srgbClr val="412A24"/>
      </a:dk2>
      <a:lt2>
        <a:srgbClr val="E2E8E7"/>
      </a:lt2>
      <a:accent1>
        <a:srgbClr val="E72954"/>
      </a:accent1>
      <a:accent2>
        <a:srgbClr val="D53B17"/>
      </a:accent2>
      <a:accent3>
        <a:srgbClr val="DB9427"/>
      </a:accent3>
      <a:accent4>
        <a:srgbClr val="A6A912"/>
      </a:accent4>
      <a:accent5>
        <a:srgbClr val="73B320"/>
      </a:accent5>
      <a:accent6>
        <a:srgbClr val="2DBB14"/>
      </a:accent6>
      <a:hlink>
        <a:srgbClr val="31937D"/>
      </a:hlink>
      <a:folHlink>
        <a:srgbClr val="7F7F7F"/>
      </a:folHlink>
    </a:clrScheme>
    <a:fontScheme name="Custom 10">
      <a:majorFont>
        <a:latin typeface="Gill Sans Nov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fettiVTI" id="{B5618F7C-B4F0-4D28-83B4-440D0519681F}" vid="{5F84EFDF-E14E-48C6-955C-990A32085A7F}"/>
    </a:ext>
  </a:extLst>
</a:theme>
</file>

<file path=docProps/app.xml><?xml version="1.0" encoding="utf-8"?>
<Properties xmlns="http://schemas.openxmlformats.org/officeDocument/2006/extended-properties" xmlns:vt="http://schemas.openxmlformats.org/officeDocument/2006/docPropsVTypes">
  <TotalTime>188</TotalTime>
  <Words>360</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Gill Sans Nova</vt:lpstr>
      <vt:lpstr>ConfettiVTI</vt:lpstr>
      <vt:lpstr>A Changing Society </vt:lpstr>
      <vt:lpstr>Using resources wisely: </vt:lpstr>
      <vt:lpstr>Sustainability-the ability to keep going</vt:lpstr>
      <vt:lpstr>PowerPoint Presentation</vt:lpstr>
      <vt:lpstr>Sustainable Energy opportunities: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Changing Society </dc:title>
  <dc:creator>Bruce, Gregg (ASD-N)</dc:creator>
  <cp:lastModifiedBy>Bruce, Gregg (ASD-N)</cp:lastModifiedBy>
  <cp:revision>1</cp:revision>
  <cp:lastPrinted>2023-05-01T15:36:42Z</cp:lastPrinted>
  <dcterms:created xsi:type="dcterms:W3CDTF">2023-05-01T15:10:50Z</dcterms:created>
  <dcterms:modified xsi:type="dcterms:W3CDTF">2023-09-15T16:37:42Z</dcterms:modified>
</cp:coreProperties>
</file>