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p:scale>
          <a:sx n="100" d="100"/>
          <a:sy n="100" d="100"/>
        </p:scale>
        <p:origin x="-426" y="-53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ce, Gregg (ASD-N)" userId="2711b3c9-1ae3-4f7d-b35c-299bd82f8c54" providerId="ADAL" clId="{DDD55D70-6F55-4AB7-9DFA-625FD9E43726}"/>
    <pc:docChg chg="modSld">
      <pc:chgData name="Bruce, Gregg (ASD-N)" userId="2711b3c9-1ae3-4f7d-b35c-299bd82f8c54" providerId="ADAL" clId="{DDD55D70-6F55-4AB7-9DFA-625FD9E43726}" dt="2023-11-27T18:41:31.283" v="0" actId="20577"/>
      <pc:docMkLst>
        <pc:docMk/>
      </pc:docMkLst>
      <pc:sldChg chg="modSp mod">
        <pc:chgData name="Bruce, Gregg (ASD-N)" userId="2711b3c9-1ae3-4f7d-b35c-299bd82f8c54" providerId="ADAL" clId="{DDD55D70-6F55-4AB7-9DFA-625FD9E43726}" dt="2023-11-27T18:41:31.283" v="0" actId="20577"/>
        <pc:sldMkLst>
          <pc:docMk/>
          <pc:sldMk cId="2843148461" sldId="261"/>
        </pc:sldMkLst>
        <pc:spChg chg="mod">
          <ac:chgData name="Bruce, Gregg (ASD-N)" userId="2711b3c9-1ae3-4f7d-b35c-299bd82f8c54" providerId="ADAL" clId="{DDD55D70-6F55-4AB7-9DFA-625FD9E43726}" dt="2023-11-27T18:41:31.283" v="0" actId="20577"/>
          <ac:spMkLst>
            <pc:docMk/>
            <pc:sldMk cId="2843148461" sldId="261"/>
            <ac:spMk id="2" creationId="{2D765531-C1BD-EC25-39A4-3CC5F769EA7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62B814-FE75-4D0A-A964-8A2B0D130BDF}" type="doc">
      <dgm:prSet loTypeId="urn:microsoft.com/office/officeart/2005/8/layout/vList5" loCatId="list" qsTypeId="urn:microsoft.com/office/officeart/2005/8/quickstyle/simple4" qsCatId="simple" csTypeId="urn:microsoft.com/office/officeart/2005/8/colors/colorful5" csCatId="colorful" phldr="1"/>
      <dgm:spPr/>
      <dgm:t>
        <a:bodyPr/>
        <a:lstStyle/>
        <a:p>
          <a:endParaRPr lang="en-US"/>
        </a:p>
      </dgm:t>
    </dgm:pt>
    <dgm:pt modelId="{0A0448BF-CB5D-4FF5-9462-7A592280CE6C}">
      <dgm:prSet phldrT="[Text]"/>
      <dgm:spPr/>
      <dgm:t>
        <a:bodyPr/>
        <a:lstStyle/>
        <a:p>
          <a:r>
            <a:rPr lang="en-US" dirty="0"/>
            <a:t>School</a:t>
          </a:r>
        </a:p>
      </dgm:t>
    </dgm:pt>
    <dgm:pt modelId="{9272C90A-FBE4-4BE8-8294-5B10E29B018D}" type="parTrans" cxnId="{C4BD7D6F-6E59-4278-99E5-A847A3ADA794}">
      <dgm:prSet/>
      <dgm:spPr/>
      <dgm:t>
        <a:bodyPr/>
        <a:lstStyle/>
        <a:p>
          <a:endParaRPr lang="en-US"/>
        </a:p>
      </dgm:t>
    </dgm:pt>
    <dgm:pt modelId="{26AA9B9B-9B6F-4AD1-AF9F-9090C1516BCB}" type="sibTrans" cxnId="{C4BD7D6F-6E59-4278-99E5-A847A3ADA794}">
      <dgm:prSet/>
      <dgm:spPr/>
      <dgm:t>
        <a:bodyPr/>
        <a:lstStyle/>
        <a:p>
          <a:endParaRPr lang="en-US"/>
        </a:p>
      </dgm:t>
    </dgm:pt>
    <dgm:pt modelId="{988457CA-C77B-490C-AFF3-EEB7C4E64EA6}">
      <dgm:prSet phldrT="[Text]"/>
      <dgm:spPr/>
      <dgm:t>
        <a:bodyPr/>
        <a:lstStyle/>
        <a:p>
          <a:r>
            <a:rPr lang="en-US" dirty="0"/>
            <a:t>Cadets</a:t>
          </a:r>
        </a:p>
      </dgm:t>
    </dgm:pt>
    <dgm:pt modelId="{494DE530-5861-4782-A057-04F330293C7C}" type="parTrans" cxnId="{06AEF043-622A-4704-BD22-DCD575D3B145}">
      <dgm:prSet/>
      <dgm:spPr/>
      <dgm:t>
        <a:bodyPr/>
        <a:lstStyle/>
        <a:p>
          <a:endParaRPr lang="en-US"/>
        </a:p>
      </dgm:t>
    </dgm:pt>
    <dgm:pt modelId="{CEB86629-6327-40CA-9E25-6FF9F0F38B6F}" type="sibTrans" cxnId="{06AEF043-622A-4704-BD22-DCD575D3B145}">
      <dgm:prSet/>
      <dgm:spPr/>
      <dgm:t>
        <a:bodyPr/>
        <a:lstStyle/>
        <a:p>
          <a:endParaRPr lang="en-US"/>
        </a:p>
      </dgm:t>
    </dgm:pt>
    <dgm:pt modelId="{6D98405D-AE88-4680-8373-BE990D0FC782}">
      <dgm:prSet phldrT="[Text]"/>
      <dgm:spPr/>
      <dgm:t>
        <a:bodyPr/>
        <a:lstStyle/>
        <a:p>
          <a:r>
            <a:rPr lang="en-US" dirty="0"/>
            <a:t>Choir</a:t>
          </a:r>
        </a:p>
      </dgm:t>
    </dgm:pt>
    <dgm:pt modelId="{44DB7A94-EBB5-4373-948A-CE887346B4C2}" type="parTrans" cxnId="{02B6C5E0-E0AE-4703-84B2-7EAA3FC12126}">
      <dgm:prSet/>
      <dgm:spPr/>
      <dgm:t>
        <a:bodyPr/>
        <a:lstStyle/>
        <a:p>
          <a:endParaRPr lang="en-US"/>
        </a:p>
      </dgm:t>
    </dgm:pt>
    <dgm:pt modelId="{45110CE2-95D8-43D7-9B91-58E472B7ADDA}" type="sibTrans" cxnId="{02B6C5E0-E0AE-4703-84B2-7EAA3FC12126}">
      <dgm:prSet/>
      <dgm:spPr/>
      <dgm:t>
        <a:bodyPr/>
        <a:lstStyle/>
        <a:p>
          <a:endParaRPr lang="en-US"/>
        </a:p>
      </dgm:t>
    </dgm:pt>
    <dgm:pt modelId="{71FAC778-A982-458F-9443-2792BF94D25C}">
      <dgm:prSet phldrT="[Text]"/>
      <dgm:spPr/>
      <dgm:t>
        <a:bodyPr/>
        <a:lstStyle/>
        <a:p>
          <a:r>
            <a:rPr lang="en-US" dirty="0" err="1"/>
            <a:t>Miramichi</a:t>
          </a:r>
          <a:endParaRPr lang="en-US" dirty="0"/>
        </a:p>
      </dgm:t>
    </dgm:pt>
    <dgm:pt modelId="{AAFDDEB4-D2C0-49EC-8D86-9E273089E880}" type="parTrans" cxnId="{548E3D19-33D9-4092-AAAC-13BA2E41BEC6}">
      <dgm:prSet/>
      <dgm:spPr/>
      <dgm:t>
        <a:bodyPr/>
        <a:lstStyle/>
        <a:p>
          <a:endParaRPr lang="en-US"/>
        </a:p>
      </dgm:t>
    </dgm:pt>
    <dgm:pt modelId="{1B46891E-3BA4-4547-8617-8D5730723F8D}" type="sibTrans" cxnId="{548E3D19-33D9-4092-AAAC-13BA2E41BEC6}">
      <dgm:prSet/>
      <dgm:spPr/>
      <dgm:t>
        <a:bodyPr/>
        <a:lstStyle/>
        <a:p>
          <a:endParaRPr lang="en-US"/>
        </a:p>
      </dgm:t>
    </dgm:pt>
    <dgm:pt modelId="{E622258E-976F-4361-9163-6BAE8868DEDC}">
      <dgm:prSet phldrT="[Text]"/>
      <dgm:spPr/>
      <dgm:t>
        <a:bodyPr/>
        <a:lstStyle/>
        <a:p>
          <a:r>
            <a:rPr lang="en-US" dirty="0"/>
            <a:t>Drama Club</a:t>
          </a:r>
        </a:p>
      </dgm:t>
    </dgm:pt>
    <dgm:pt modelId="{7C560F2F-0B70-4906-81AF-22BB2B474C2B}" type="parTrans" cxnId="{348AA812-7D6F-4319-A62C-D3F650909E47}">
      <dgm:prSet/>
      <dgm:spPr/>
      <dgm:t>
        <a:bodyPr/>
        <a:lstStyle/>
        <a:p>
          <a:endParaRPr lang="en-US"/>
        </a:p>
      </dgm:t>
    </dgm:pt>
    <dgm:pt modelId="{032002A7-4B36-4847-832D-A816AB5C5936}" type="sibTrans" cxnId="{348AA812-7D6F-4319-A62C-D3F650909E47}">
      <dgm:prSet/>
      <dgm:spPr/>
      <dgm:t>
        <a:bodyPr/>
        <a:lstStyle/>
        <a:p>
          <a:endParaRPr lang="en-US"/>
        </a:p>
      </dgm:t>
    </dgm:pt>
    <dgm:pt modelId="{978DCD7C-F6D6-4CD3-8C9D-337C4ED9B6B2}" type="pres">
      <dgm:prSet presAssocID="{8462B814-FE75-4D0A-A964-8A2B0D130BDF}" presName="Name0" presStyleCnt="0">
        <dgm:presLayoutVars>
          <dgm:dir/>
          <dgm:animLvl val="lvl"/>
          <dgm:resizeHandles val="exact"/>
        </dgm:presLayoutVars>
      </dgm:prSet>
      <dgm:spPr/>
    </dgm:pt>
    <dgm:pt modelId="{CF691929-550A-4083-8035-DF81A36CCB64}" type="pres">
      <dgm:prSet presAssocID="{0A0448BF-CB5D-4FF5-9462-7A592280CE6C}" presName="linNode" presStyleCnt="0"/>
      <dgm:spPr/>
    </dgm:pt>
    <dgm:pt modelId="{F13979E2-B610-43CA-A94A-3DB9BE870FA5}" type="pres">
      <dgm:prSet presAssocID="{0A0448BF-CB5D-4FF5-9462-7A592280CE6C}" presName="parentText" presStyleLbl="node1" presStyleIdx="0" presStyleCnt="5">
        <dgm:presLayoutVars>
          <dgm:chMax val="1"/>
          <dgm:bulletEnabled val="1"/>
        </dgm:presLayoutVars>
      </dgm:prSet>
      <dgm:spPr/>
    </dgm:pt>
    <dgm:pt modelId="{E845ED54-C8E1-46CE-AF32-D85567EDC2FA}" type="pres">
      <dgm:prSet presAssocID="{26AA9B9B-9B6F-4AD1-AF9F-9090C1516BCB}" presName="sp" presStyleCnt="0"/>
      <dgm:spPr/>
    </dgm:pt>
    <dgm:pt modelId="{FD4466ED-A6E2-4969-885C-D885F8711ECB}" type="pres">
      <dgm:prSet presAssocID="{988457CA-C77B-490C-AFF3-EEB7C4E64EA6}" presName="linNode" presStyleCnt="0"/>
      <dgm:spPr/>
    </dgm:pt>
    <dgm:pt modelId="{546E3EFE-5720-42FF-8C2A-29DBD842A9AC}" type="pres">
      <dgm:prSet presAssocID="{988457CA-C77B-490C-AFF3-EEB7C4E64EA6}" presName="parentText" presStyleLbl="node1" presStyleIdx="1" presStyleCnt="5">
        <dgm:presLayoutVars>
          <dgm:chMax val="1"/>
          <dgm:bulletEnabled val="1"/>
        </dgm:presLayoutVars>
      </dgm:prSet>
      <dgm:spPr/>
    </dgm:pt>
    <dgm:pt modelId="{12EAD054-E053-4FFF-8C0B-FBD5E6750258}" type="pres">
      <dgm:prSet presAssocID="{CEB86629-6327-40CA-9E25-6FF9F0F38B6F}" presName="sp" presStyleCnt="0"/>
      <dgm:spPr/>
    </dgm:pt>
    <dgm:pt modelId="{8279D0B8-FCCD-4F61-B68B-7F9A62D59381}" type="pres">
      <dgm:prSet presAssocID="{6D98405D-AE88-4680-8373-BE990D0FC782}" presName="linNode" presStyleCnt="0"/>
      <dgm:spPr/>
    </dgm:pt>
    <dgm:pt modelId="{A5C10B92-17EE-4AFA-98C2-561EEA73485D}" type="pres">
      <dgm:prSet presAssocID="{6D98405D-AE88-4680-8373-BE990D0FC782}" presName="parentText" presStyleLbl="node1" presStyleIdx="2" presStyleCnt="5">
        <dgm:presLayoutVars>
          <dgm:chMax val="1"/>
          <dgm:bulletEnabled val="1"/>
        </dgm:presLayoutVars>
      </dgm:prSet>
      <dgm:spPr/>
    </dgm:pt>
    <dgm:pt modelId="{EACC3558-237F-4AD7-A748-75B54845B015}" type="pres">
      <dgm:prSet presAssocID="{45110CE2-95D8-43D7-9B91-58E472B7ADDA}" presName="sp" presStyleCnt="0"/>
      <dgm:spPr/>
    </dgm:pt>
    <dgm:pt modelId="{DDF8F774-88A6-40C5-B976-46E6EE368FDC}" type="pres">
      <dgm:prSet presAssocID="{71FAC778-A982-458F-9443-2792BF94D25C}" presName="linNode" presStyleCnt="0"/>
      <dgm:spPr/>
    </dgm:pt>
    <dgm:pt modelId="{8ED9B511-4487-408A-AD02-F1376843F6A8}" type="pres">
      <dgm:prSet presAssocID="{71FAC778-A982-458F-9443-2792BF94D25C}" presName="parentText" presStyleLbl="node1" presStyleIdx="3" presStyleCnt="5">
        <dgm:presLayoutVars>
          <dgm:chMax val="1"/>
          <dgm:bulletEnabled val="1"/>
        </dgm:presLayoutVars>
      </dgm:prSet>
      <dgm:spPr/>
    </dgm:pt>
    <dgm:pt modelId="{7980D2BA-6788-4920-B62D-30ED6C45E9C3}" type="pres">
      <dgm:prSet presAssocID="{1B46891E-3BA4-4547-8617-8D5730723F8D}" presName="sp" presStyleCnt="0"/>
      <dgm:spPr/>
    </dgm:pt>
    <dgm:pt modelId="{2223340B-5523-4D70-B270-3D76DC0CEE1E}" type="pres">
      <dgm:prSet presAssocID="{E622258E-976F-4361-9163-6BAE8868DEDC}" presName="linNode" presStyleCnt="0"/>
      <dgm:spPr/>
    </dgm:pt>
    <dgm:pt modelId="{39FC8294-95F4-4027-825F-028B03A52513}" type="pres">
      <dgm:prSet presAssocID="{E622258E-976F-4361-9163-6BAE8868DEDC}" presName="parentText" presStyleLbl="node1" presStyleIdx="4" presStyleCnt="5">
        <dgm:presLayoutVars>
          <dgm:chMax val="1"/>
          <dgm:bulletEnabled val="1"/>
        </dgm:presLayoutVars>
      </dgm:prSet>
      <dgm:spPr/>
    </dgm:pt>
  </dgm:ptLst>
  <dgm:cxnLst>
    <dgm:cxn modelId="{348AA812-7D6F-4319-A62C-D3F650909E47}" srcId="{8462B814-FE75-4D0A-A964-8A2B0D130BDF}" destId="{E622258E-976F-4361-9163-6BAE8868DEDC}" srcOrd="4" destOrd="0" parTransId="{7C560F2F-0B70-4906-81AF-22BB2B474C2B}" sibTransId="{032002A7-4B36-4847-832D-A816AB5C5936}"/>
    <dgm:cxn modelId="{2EE65914-C449-4321-934B-E1CB1DEEFE15}" type="presOf" srcId="{0A0448BF-CB5D-4FF5-9462-7A592280CE6C}" destId="{F13979E2-B610-43CA-A94A-3DB9BE870FA5}" srcOrd="0" destOrd="0" presId="urn:microsoft.com/office/officeart/2005/8/layout/vList5"/>
    <dgm:cxn modelId="{3A658314-96F2-46F1-8176-0E9CFDB80B27}" type="presOf" srcId="{6D98405D-AE88-4680-8373-BE990D0FC782}" destId="{A5C10B92-17EE-4AFA-98C2-561EEA73485D}" srcOrd="0" destOrd="0" presId="urn:microsoft.com/office/officeart/2005/8/layout/vList5"/>
    <dgm:cxn modelId="{548E3D19-33D9-4092-AAAC-13BA2E41BEC6}" srcId="{8462B814-FE75-4D0A-A964-8A2B0D130BDF}" destId="{71FAC778-A982-458F-9443-2792BF94D25C}" srcOrd="3" destOrd="0" parTransId="{AAFDDEB4-D2C0-49EC-8D86-9E273089E880}" sibTransId="{1B46891E-3BA4-4547-8617-8D5730723F8D}"/>
    <dgm:cxn modelId="{4065C822-9279-4766-8F51-F286991A5AA5}" type="presOf" srcId="{71FAC778-A982-458F-9443-2792BF94D25C}" destId="{8ED9B511-4487-408A-AD02-F1376843F6A8}" srcOrd="0" destOrd="0" presId="urn:microsoft.com/office/officeart/2005/8/layout/vList5"/>
    <dgm:cxn modelId="{F0D3D537-886C-4819-9885-BFD920EB5B43}" type="presOf" srcId="{988457CA-C77B-490C-AFF3-EEB7C4E64EA6}" destId="{546E3EFE-5720-42FF-8C2A-29DBD842A9AC}" srcOrd="0" destOrd="0" presId="urn:microsoft.com/office/officeart/2005/8/layout/vList5"/>
    <dgm:cxn modelId="{06AEF043-622A-4704-BD22-DCD575D3B145}" srcId="{8462B814-FE75-4D0A-A964-8A2B0D130BDF}" destId="{988457CA-C77B-490C-AFF3-EEB7C4E64EA6}" srcOrd="1" destOrd="0" parTransId="{494DE530-5861-4782-A057-04F330293C7C}" sibTransId="{CEB86629-6327-40CA-9E25-6FF9F0F38B6F}"/>
    <dgm:cxn modelId="{C4BD7D6F-6E59-4278-99E5-A847A3ADA794}" srcId="{8462B814-FE75-4D0A-A964-8A2B0D130BDF}" destId="{0A0448BF-CB5D-4FF5-9462-7A592280CE6C}" srcOrd="0" destOrd="0" parTransId="{9272C90A-FBE4-4BE8-8294-5B10E29B018D}" sibTransId="{26AA9B9B-9B6F-4AD1-AF9F-9090C1516BCB}"/>
    <dgm:cxn modelId="{81CB5ED6-6F80-4C3D-8680-457274C2EC54}" type="presOf" srcId="{E622258E-976F-4361-9163-6BAE8868DEDC}" destId="{39FC8294-95F4-4027-825F-028B03A52513}" srcOrd="0" destOrd="0" presId="urn:microsoft.com/office/officeart/2005/8/layout/vList5"/>
    <dgm:cxn modelId="{02B6C5E0-E0AE-4703-84B2-7EAA3FC12126}" srcId="{8462B814-FE75-4D0A-A964-8A2B0D130BDF}" destId="{6D98405D-AE88-4680-8373-BE990D0FC782}" srcOrd="2" destOrd="0" parTransId="{44DB7A94-EBB5-4373-948A-CE887346B4C2}" sibTransId="{45110CE2-95D8-43D7-9B91-58E472B7ADDA}"/>
    <dgm:cxn modelId="{6411BFF3-A726-4B19-9ED1-ED8C4F2054FC}" type="presOf" srcId="{8462B814-FE75-4D0A-A964-8A2B0D130BDF}" destId="{978DCD7C-F6D6-4CD3-8C9D-337C4ED9B6B2}" srcOrd="0" destOrd="0" presId="urn:microsoft.com/office/officeart/2005/8/layout/vList5"/>
    <dgm:cxn modelId="{04808C56-2C4C-44CC-A0DB-1D87521E50C7}" type="presParOf" srcId="{978DCD7C-F6D6-4CD3-8C9D-337C4ED9B6B2}" destId="{CF691929-550A-4083-8035-DF81A36CCB64}" srcOrd="0" destOrd="0" presId="urn:microsoft.com/office/officeart/2005/8/layout/vList5"/>
    <dgm:cxn modelId="{A24F6D7F-66BD-4480-8D1E-D5E1FC3912A7}" type="presParOf" srcId="{CF691929-550A-4083-8035-DF81A36CCB64}" destId="{F13979E2-B610-43CA-A94A-3DB9BE870FA5}" srcOrd="0" destOrd="0" presId="urn:microsoft.com/office/officeart/2005/8/layout/vList5"/>
    <dgm:cxn modelId="{DEA444A4-9574-4B44-9B22-21EC0B917854}" type="presParOf" srcId="{978DCD7C-F6D6-4CD3-8C9D-337C4ED9B6B2}" destId="{E845ED54-C8E1-46CE-AF32-D85567EDC2FA}" srcOrd="1" destOrd="0" presId="urn:microsoft.com/office/officeart/2005/8/layout/vList5"/>
    <dgm:cxn modelId="{660E7D5E-8600-4000-9286-719F70F9D926}" type="presParOf" srcId="{978DCD7C-F6D6-4CD3-8C9D-337C4ED9B6B2}" destId="{FD4466ED-A6E2-4969-885C-D885F8711ECB}" srcOrd="2" destOrd="0" presId="urn:microsoft.com/office/officeart/2005/8/layout/vList5"/>
    <dgm:cxn modelId="{CFE6216C-86E4-41BF-838E-DD598C99F5F4}" type="presParOf" srcId="{FD4466ED-A6E2-4969-885C-D885F8711ECB}" destId="{546E3EFE-5720-42FF-8C2A-29DBD842A9AC}" srcOrd="0" destOrd="0" presId="urn:microsoft.com/office/officeart/2005/8/layout/vList5"/>
    <dgm:cxn modelId="{3F20AC66-D29F-4415-AD5B-F078D45905D2}" type="presParOf" srcId="{978DCD7C-F6D6-4CD3-8C9D-337C4ED9B6B2}" destId="{12EAD054-E053-4FFF-8C0B-FBD5E6750258}" srcOrd="3" destOrd="0" presId="urn:microsoft.com/office/officeart/2005/8/layout/vList5"/>
    <dgm:cxn modelId="{F5871A19-FB42-483A-A0E1-581C145162B9}" type="presParOf" srcId="{978DCD7C-F6D6-4CD3-8C9D-337C4ED9B6B2}" destId="{8279D0B8-FCCD-4F61-B68B-7F9A62D59381}" srcOrd="4" destOrd="0" presId="urn:microsoft.com/office/officeart/2005/8/layout/vList5"/>
    <dgm:cxn modelId="{DD9831C4-9BE6-4E1F-AD00-84B650465C88}" type="presParOf" srcId="{8279D0B8-FCCD-4F61-B68B-7F9A62D59381}" destId="{A5C10B92-17EE-4AFA-98C2-561EEA73485D}" srcOrd="0" destOrd="0" presId="urn:microsoft.com/office/officeart/2005/8/layout/vList5"/>
    <dgm:cxn modelId="{7DC7AEBC-A54B-4248-8B4B-AD24C709D205}" type="presParOf" srcId="{978DCD7C-F6D6-4CD3-8C9D-337C4ED9B6B2}" destId="{EACC3558-237F-4AD7-A748-75B54845B015}" srcOrd="5" destOrd="0" presId="urn:microsoft.com/office/officeart/2005/8/layout/vList5"/>
    <dgm:cxn modelId="{116334AB-EAEF-442E-B7A8-545C8154F590}" type="presParOf" srcId="{978DCD7C-F6D6-4CD3-8C9D-337C4ED9B6B2}" destId="{DDF8F774-88A6-40C5-B976-46E6EE368FDC}" srcOrd="6" destOrd="0" presId="urn:microsoft.com/office/officeart/2005/8/layout/vList5"/>
    <dgm:cxn modelId="{54DDF2FA-7683-4DE8-B63B-EBFABFBAE3B2}" type="presParOf" srcId="{DDF8F774-88A6-40C5-B976-46E6EE368FDC}" destId="{8ED9B511-4487-408A-AD02-F1376843F6A8}" srcOrd="0" destOrd="0" presId="urn:microsoft.com/office/officeart/2005/8/layout/vList5"/>
    <dgm:cxn modelId="{768D7DFF-416F-44A7-A97F-E2EA2171F2BC}" type="presParOf" srcId="{978DCD7C-F6D6-4CD3-8C9D-337C4ED9B6B2}" destId="{7980D2BA-6788-4920-B62D-30ED6C45E9C3}" srcOrd="7" destOrd="0" presId="urn:microsoft.com/office/officeart/2005/8/layout/vList5"/>
    <dgm:cxn modelId="{55CB9504-F784-433E-959E-65AF965C9BB7}" type="presParOf" srcId="{978DCD7C-F6D6-4CD3-8C9D-337C4ED9B6B2}" destId="{2223340B-5523-4D70-B270-3D76DC0CEE1E}" srcOrd="8" destOrd="0" presId="urn:microsoft.com/office/officeart/2005/8/layout/vList5"/>
    <dgm:cxn modelId="{3B7714EF-7465-426F-9EE3-36697203355C}" type="presParOf" srcId="{2223340B-5523-4D70-B270-3D76DC0CEE1E}" destId="{39FC8294-95F4-4027-825F-028B03A52513}"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E2A608-369B-486C-95B2-6C64F3000E1C}"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FC3A7EA3-4D24-4B92-BC59-5FB3A9F4DD3C}">
      <dgm:prSet/>
      <dgm:spPr/>
      <dgm:t>
        <a:bodyPr/>
        <a:lstStyle/>
        <a:p>
          <a:r>
            <a:rPr lang="en-US"/>
            <a:t>Be at least 18 years old.</a:t>
          </a:r>
        </a:p>
      </dgm:t>
    </dgm:pt>
    <dgm:pt modelId="{FE56C730-0DCC-4004-ACC8-6C77AF773BD8}" type="parTrans" cxnId="{FA3F57EA-4D39-4DDD-ADC4-8A854AA18E5D}">
      <dgm:prSet/>
      <dgm:spPr/>
      <dgm:t>
        <a:bodyPr/>
        <a:lstStyle/>
        <a:p>
          <a:endParaRPr lang="en-US"/>
        </a:p>
      </dgm:t>
    </dgm:pt>
    <dgm:pt modelId="{9B96CA26-07D8-477A-886E-2F0D4E734D48}" type="sibTrans" cxnId="{FA3F57EA-4D39-4DDD-ADC4-8A854AA18E5D}">
      <dgm:prSet/>
      <dgm:spPr/>
      <dgm:t>
        <a:bodyPr/>
        <a:lstStyle/>
        <a:p>
          <a:endParaRPr lang="en-US"/>
        </a:p>
      </dgm:t>
    </dgm:pt>
    <dgm:pt modelId="{E9859356-F052-47F0-8C2B-F7D1B7B6666F}">
      <dgm:prSet/>
      <dgm:spPr/>
      <dgm:t>
        <a:bodyPr/>
        <a:lstStyle/>
        <a:p>
          <a:r>
            <a:rPr lang="en-US"/>
            <a:t>Be a permanent resident who came to Canada legally (immigrant or refugee.</a:t>
          </a:r>
        </a:p>
      </dgm:t>
    </dgm:pt>
    <dgm:pt modelId="{F657E1E3-86D4-49F0-9F8A-60CBF065C67B}" type="parTrans" cxnId="{6D88547F-31B0-4BCB-BF24-82275E953C2B}">
      <dgm:prSet/>
      <dgm:spPr/>
      <dgm:t>
        <a:bodyPr/>
        <a:lstStyle/>
        <a:p>
          <a:endParaRPr lang="en-US"/>
        </a:p>
      </dgm:t>
    </dgm:pt>
    <dgm:pt modelId="{935C9974-5489-4D31-9112-96DEF41B6BC5}" type="sibTrans" cxnId="{6D88547F-31B0-4BCB-BF24-82275E953C2B}">
      <dgm:prSet/>
      <dgm:spPr/>
      <dgm:t>
        <a:bodyPr/>
        <a:lstStyle/>
        <a:p>
          <a:endParaRPr lang="en-US"/>
        </a:p>
      </dgm:t>
    </dgm:pt>
    <dgm:pt modelId="{B7481454-3D4C-4611-ABF0-B75E3F24B4F6}">
      <dgm:prSet/>
      <dgm:spPr/>
      <dgm:t>
        <a:bodyPr/>
        <a:lstStyle/>
        <a:p>
          <a:r>
            <a:rPr lang="en-US"/>
            <a:t>Been living in Canada 3-4 years before you apply to become a citizen</a:t>
          </a:r>
        </a:p>
      </dgm:t>
    </dgm:pt>
    <dgm:pt modelId="{77D20878-150B-4B97-BB6C-DB1757FB70AA}" type="parTrans" cxnId="{B19D1C91-2010-455E-929E-0B40F16B9D68}">
      <dgm:prSet/>
      <dgm:spPr/>
      <dgm:t>
        <a:bodyPr/>
        <a:lstStyle/>
        <a:p>
          <a:endParaRPr lang="en-US"/>
        </a:p>
      </dgm:t>
    </dgm:pt>
    <dgm:pt modelId="{269E6CB2-CB2D-49B6-90D6-8DDB9499AA14}" type="sibTrans" cxnId="{B19D1C91-2010-455E-929E-0B40F16B9D68}">
      <dgm:prSet/>
      <dgm:spPr/>
      <dgm:t>
        <a:bodyPr/>
        <a:lstStyle/>
        <a:p>
          <a:endParaRPr lang="en-US"/>
        </a:p>
      </dgm:t>
    </dgm:pt>
    <dgm:pt modelId="{2825E7D8-B39A-44E0-B55F-E5EBE790AC8E}">
      <dgm:prSet/>
      <dgm:spPr/>
      <dgm:t>
        <a:bodyPr/>
        <a:lstStyle/>
        <a:p>
          <a:r>
            <a:rPr lang="en-US"/>
            <a:t>Speak English or French.</a:t>
          </a:r>
        </a:p>
      </dgm:t>
    </dgm:pt>
    <dgm:pt modelId="{ADE7DAF6-7EF6-47CB-B40B-CE4952E2E42E}" type="parTrans" cxnId="{62C510EA-126C-4F1D-BF74-230BE64BCEB3}">
      <dgm:prSet/>
      <dgm:spPr/>
      <dgm:t>
        <a:bodyPr/>
        <a:lstStyle/>
        <a:p>
          <a:endParaRPr lang="en-US"/>
        </a:p>
      </dgm:t>
    </dgm:pt>
    <dgm:pt modelId="{DD31C116-A46D-4769-9890-F95193A53795}" type="sibTrans" cxnId="{62C510EA-126C-4F1D-BF74-230BE64BCEB3}">
      <dgm:prSet/>
      <dgm:spPr/>
      <dgm:t>
        <a:bodyPr/>
        <a:lstStyle/>
        <a:p>
          <a:endParaRPr lang="en-US"/>
        </a:p>
      </dgm:t>
    </dgm:pt>
    <dgm:pt modelId="{791E7501-8818-4C74-BA74-CB904DEA7221}">
      <dgm:prSet/>
      <dgm:spPr/>
      <dgm:t>
        <a:bodyPr/>
        <a:lstStyle/>
        <a:p>
          <a:r>
            <a:rPr lang="en-US"/>
            <a:t>Know about Canadian history and geography.</a:t>
          </a:r>
        </a:p>
      </dgm:t>
    </dgm:pt>
    <dgm:pt modelId="{822CA0CF-3E4B-4B1D-988C-FADA4E8EA64A}" type="parTrans" cxnId="{AC3AC689-F9F0-47BA-834C-29F66249BB36}">
      <dgm:prSet/>
      <dgm:spPr/>
      <dgm:t>
        <a:bodyPr/>
        <a:lstStyle/>
        <a:p>
          <a:endParaRPr lang="en-US"/>
        </a:p>
      </dgm:t>
    </dgm:pt>
    <dgm:pt modelId="{524FC274-DA71-41D0-BE52-37D1E0F0AE5D}" type="sibTrans" cxnId="{AC3AC689-F9F0-47BA-834C-29F66249BB36}">
      <dgm:prSet/>
      <dgm:spPr/>
      <dgm:t>
        <a:bodyPr/>
        <a:lstStyle/>
        <a:p>
          <a:endParaRPr lang="en-US"/>
        </a:p>
      </dgm:t>
    </dgm:pt>
    <dgm:pt modelId="{F62AA80B-3AD2-4089-82DA-C5CA7AD29486}">
      <dgm:prSet/>
      <dgm:spPr/>
      <dgm:t>
        <a:bodyPr/>
        <a:lstStyle/>
        <a:p>
          <a:r>
            <a:rPr lang="en-US"/>
            <a:t>Understand how our government works and what being a responsible citizen means.</a:t>
          </a:r>
        </a:p>
      </dgm:t>
    </dgm:pt>
    <dgm:pt modelId="{32535B5A-91DA-49C1-B82F-9DCE272FFF5A}" type="parTrans" cxnId="{BDCA4FFC-F359-48D8-A705-21E6137E82A3}">
      <dgm:prSet/>
      <dgm:spPr/>
      <dgm:t>
        <a:bodyPr/>
        <a:lstStyle/>
        <a:p>
          <a:endParaRPr lang="en-US"/>
        </a:p>
      </dgm:t>
    </dgm:pt>
    <dgm:pt modelId="{E00F6575-948A-4E41-875E-926C1D8CD142}" type="sibTrans" cxnId="{BDCA4FFC-F359-48D8-A705-21E6137E82A3}">
      <dgm:prSet/>
      <dgm:spPr/>
      <dgm:t>
        <a:bodyPr/>
        <a:lstStyle/>
        <a:p>
          <a:endParaRPr lang="en-US"/>
        </a:p>
      </dgm:t>
    </dgm:pt>
    <dgm:pt modelId="{93AA2D82-4034-43CE-9C7B-8330855125CD}" type="pres">
      <dgm:prSet presAssocID="{1EE2A608-369B-486C-95B2-6C64F3000E1C}" presName="linear" presStyleCnt="0">
        <dgm:presLayoutVars>
          <dgm:animLvl val="lvl"/>
          <dgm:resizeHandles val="exact"/>
        </dgm:presLayoutVars>
      </dgm:prSet>
      <dgm:spPr/>
    </dgm:pt>
    <dgm:pt modelId="{EE2C62E3-1A76-4299-99A0-EC3FA122CFD9}" type="pres">
      <dgm:prSet presAssocID="{FC3A7EA3-4D24-4B92-BC59-5FB3A9F4DD3C}" presName="parentText" presStyleLbl="node1" presStyleIdx="0" presStyleCnt="6">
        <dgm:presLayoutVars>
          <dgm:chMax val="0"/>
          <dgm:bulletEnabled val="1"/>
        </dgm:presLayoutVars>
      </dgm:prSet>
      <dgm:spPr/>
    </dgm:pt>
    <dgm:pt modelId="{4BDCD57A-8B8A-4DA9-8EC7-05B30CFF56EC}" type="pres">
      <dgm:prSet presAssocID="{9B96CA26-07D8-477A-886E-2F0D4E734D48}" presName="spacer" presStyleCnt="0"/>
      <dgm:spPr/>
    </dgm:pt>
    <dgm:pt modelId="{9E9CB2BB-5040-49F5-8258-3F1650AFBD5D}" type="pres">
      <dgm:prSet presAssocID="{E9859356-F052-47F0-8C2B-F7D1B7B6666F}" presName="parentText" presStyleLbl="node1" presStyleIdx="1" presStyleCnt="6">
        <dgm:presLayoutVars>
          <dgm:chMax val="0"/>
          <dgm:bulletEnabled val="1"/>
        </dgm:presLayoutVars>
      </dgm:prSet>
      <dgm:spPr/>
    </dgm:pt>
    <dgm:pt modelId="{AEAD891F-9B65-4451-AFCD-A2E008D81D4F}" type="pres">
      <dgm:prSet presAssocID="{935C9974-5489-4D31-9112-96DEF41B6BC5}" presName="spacer" presStyleCnt="0"/>
      <dgm:spPr/>
    </dgm:pt>
    <dgm:pt modelId="{54B665C6-82A5-436E-802F-A89014F66D01}" type="pres">
      <dgm:prSet presAssocID="{B7481454-3D4C-4611-ABF0-B75E3F24B4F6}" presName="parentText" presStyleLbl="node1" presStyleIdx="2" presStyleCnt="6">
        <dgm:presLayoutVars>
          <dgm:chMax val="0"/>
          <dgm:bulletEnabled val="1"/>
        </dgm:presLayoutVars>
      </dgm:prSet>
      <dgm:spPr/>
    </dgm:pt>
    <dgm:pt modelId="{13D32051-695A-486C-BDEC-D885F3DC431C}" type="pres">
      <dgm:prSet presAssocID="{269E6CB2-CB2D-49B6-90D6-8DDB9499AA14}" presName="spacer" presStyleCnt="0"/>
      <dgm:spPr/>
    </dgm:pt>
    <dgm:pt modelId="{534ACA01-2AA1-4BA0-B009-A9494054208B}" type="pres">
      <dgm:prSet presAssocID="{2825E7D8-B39A-44E0-B55F-E5EBE790AC8E}" presName="parentText" presStyleLbl="node1" presStyleIdx="3" presStyleCnt="6">
        <dgm:presLayoutVars>
          <dgm:chMax val="0"/>
          <dgm:bulletEnabled val="1"/>
        </dgm:presLayoutVars>
      </dgm:prSet>
      <dgm:spPr/>
    </dgm:pt>
    <dgm:pt modelId="{6186C68C-C83B-4BD7-A26D-B5D78E7FAF2A}" type="pres">
      <dgm:prSet presAssocID="{DD31C116-A46D-4769-9890-F95193A53795}" presName="spacer" presStyleCnt="0"/>
      <dgm:spPr/>
    </dgm:pt>
    <dgm:pt modelId="{DAA6B488-C878-40C4-A5B4-88EA70DDF6CD}" type="pres">
      <dgm:prSet presAssocID="{791E7501-8818-4C74-BA74-CB904DEA7221}" presName="parentText" presStyleLbl="node1" presStyleIdx="4" presStyleCnt="6">
        <dgm:presLayoutVars>
          <dgm:chMax val="0"/>
          <dgm:bulletEnabled val="1"/>
        </dgm:presLayoutVars>
      </dgm:prSet>
      <dgm:spPr/>
    </dgm:pt>
    <dgm:pt modelId="{FA77DDCD-F96C-4115-A02E-C1D4D8C1E1BC}" type="pres">
      <dgm:prSet presAssocID="{524FC274-DA71-41D0-BE52-37D1E0F0AE5D}" presName="spacer" presStyleCnt="0"/>
      <dgm:spPr/>
    </dgm:pt>
    <dgm:pt modelId="{951DED86-08C9-45E2-874D-97C7903736F1}" type="pres">
      <dgm:prSet presAssocID="{F62AA80B-3AD2-4089-82DA-C5CA7AD29486}" presName="parentText" presStyleLbl="node1" presStyleIdx="5" presStyleCnt="6">
        <dgm:presLayoutVars>
          <dgm:chMax val="0"/>
          <dgm:bulletEnabled val="1"/>
        </dgm:presLayoutVars>
      </dgm:prSet>
      <dgm:spPr/>
    </dgm:pt>
  </dgm:ptLst>
  <dgm:cxnLst>
    <dgm:cxn modelId="{C5768E26-9583-4B80-8BDA-6A54C5D756A0}" type="presOf" srcId="{E9859356-F052-47F0-8C2B-F7D1B7B6666F}" destId="{9E9CB2BB-5040-49F5-8258-3F1650AFBD5D}" srcOrd="0" destOrd="0" presId="urn:microsoft.com/office/officeart/2005/8/layout/vList2"/>
    <dgm:cxn modelId="{65CB7653-46C1-462A-AAE7-55BAA8D9AD84}" type="presOf" srcId="{1EE2A608-369B-486C-95B2-6C64F3000E1C}" destId="{93AA2D82-4034-43CE-9C7B-8330855125CD}" srcOrd="0" destOrd="0" presId="urn:microsoft.com/office/officeart/2005/8/layout/vList2"/>
    <dgm:cxn modelId="{985D0B7B-FB10-4162-855C-FA883DDD4EED}" type="presOf" srcId="{FC3A7EA3-4D24-4B92-BC59-5FB3A9F4DD3C}" destId="{EE2C62E3-1A76-4299-99A0-EC3FA122CFD9}" srcOrd="0" destOrd="0" presId="urn:microsoft.com/office/officeart/2005/8/layout/vList2"/>
    <dgm:cxn modelId="{6D88547F-31B0-4BCB-BF24-82275E953C2B}" srcId="{1EE2A608-369B-486C-95B2-6C64F3000E1C}" destId="{E9859356-F052-47F0-8C2B-F7D1B7B6666F}" srcOrd="1" destOrd="0" parTransId="{F657E1E3-86D4-49F0-9F8A-60CBF065C67B}" sibTransId="{935C9974-5489-4D31-9112-96DEF41B6BC5}"/>
    <dgm:cxn modelId="{04570488-96D4-470E-8B42-E4319432755F}" type="presOf" srcId="{F62AA80B-3AD2-4089-82DA-C5CA7AD29486}" destId="{951DED86-08C9-45E2-874D-97C7903736F1}" srcOrd="0" destOrd="0" presId="urn:microsoft.com/office/officeart/2005/8/layout/vList2"/>
    <dgm:cxn modelId="{AC3AC689-F9F0-47BA-834C-29F66249BB36}" srcId="{1EE2A608-369B-486C-95B2-6C64F3000E1C}" destId="{791E7501-8818-4C74-BA74-CB904DEA7221}" srcOrd="4" destOrd="0" parTransId="{822CA0CF-3E4B-4B1D-988C-FADA4E8EA64A}" sibTransId="{524FC274-DA71-41D0-BE52-37D1E0F0AE5D}"/>
    <dgm:cxn modelId="{B19D1C91-2010-455E-929E-0B40F16B9D68}" srcId="{1EE2A608-369B-486C-95B2-6C64F3000E1C}" destId="{B7481454-3D4C-4611-ABF0-B75E3F24B4F6}" srcOrd="2" destOrd="0" parTransId="{77D20878-150B-4B97-BB6C-DB1757FB70AA}" sibTransId="{269E6CB2-CB2D-49B6-90D6-8DDB9499AA14}"/>
    <dgm:cxn modelId="{62C510EA-126C-4F1D-BF74-230BE64BCEB3}" srcId="{1EE2A608-369B-486C-95B2-6C64F3000E1C}" destId="{2825E7D8-B39A-44E0-B55F-E5EBE790AC8E}" srcOrd="3" destOrd="0" parTransId="{ADE7DAF6-7EF6-47CB-B40B-CE4952E2E42E}" sibTransId="{DD31C116-A46D-4769-9890-F95193A53795}"/>
    <dgm:cxn modelId="{FA3F57EA-4D39-4DDD-ADC4-8A854AA18E5D}" srcId="{1EE2A608-369B-486C-95B2-6C64F3000E1C}" destId="{FC3A7EA3-4D24-4B92-BC59-5FB3A9F4DD3C}" srcOrd="0" destOrd="0" parTransId="{FE56C730-0DCC-4004-ACC8-6C77AF773BD8}" sibTransId="{9B96CA26-07D8-477A-886E-2F0D4E734D48}"/>
    <dgm:cxn modelId="{5AA089F0-E29E-4B89-80AB-7C101E445AC4}" type="presOf" srcId="{B7481454-3D4C-4611-ABF0-B75E3F24B4F6}" destId="{54B665C6-82A5-436E-802F-A89014F66D01}" srcOrd="0" destOrd="0" presId="urn:microsoft.com/office/officeart/2005/8/layout/vList2"/>
    <dgm:cxn modelId="{D63289F5-1A1C-4C1D-914D-FC40463C9D62}" type="presOf" srcId="{791E7501-8818-4C74-BA74-CB904DEA7221}" destId="{DAA6B488-C878-40C4-A5B4-88EA70DDF6CD}" srcOrd="0" destOrd="0" presId="urn:microsoft.com/office/officeart/2005/8/layout/vList2"/>
    <dgm:cxn modelId="{680713F8-BE95-447F-BEDF-7D3F3D27185A}" type="presOf" srcId="{2825E7D8-B39A-44E0-B55F-E5EBE790AC8E}" destId="{534ACA01-2AA1-4BA0-B009-A9494054208B}" srcOrd="0" destOrd="0" presId="urn:microsoft.com/office/officeart/2005/8/layout/vList2"/>
    <dgm:cxn modelId="{BDCA4FFC-F359-48D8-A705-21E6137E82A3}" srcId="{1EE2A608-369B-486C-95B2-6C64F3000E1C}" destId="{F62AA80B-3AD2-4089-82DA-C5CA7AD29486}" srcOrd="5" destOrd="0" parTransId="{32535B5A-91DA-49C1-B82F-9DCE272FFF5A}" sibTransId="{E00F6575-948A-4E41-875E-926C1D8CD142}"/>
    <dgm:cxn modelId="{9F364707-2148-419F-BCC4-94050B7CBD99}" type="presParOf" srcId="{93AA2D82-4034-43CE-9C7B-8330855125CD}" destId="{EE2C62E3-1A76-4299-99A0-EC3FA122CFD9}" srcOrd="0" destOrd="0" presId="urn:microsoft.com/office/officeart/2005/8/layout/vList2"/>
    <dgm:cxn modelId="{ACFA355E-7180-45D3-B34A-8E1D4F333E47}" type="presParOf" srcId="{93AA2D82-4034-43CE-9C7B-8330855125CD}" destId="{4BDCD57A-8B8A-4DA9-8EC7-05B30CFF56EC}" srcOrd="1" destOrd="0" presId="urn:microsoft.com/office/officeart/2005/8/layout/vList2"/>
    <dgm:cxn modelId="{69F96E8C-007E-43E3-839F-BFB8AA6A7588}" type="presParOf" srcId="{93AA2D82-4034-43CE-9C7B-8330855125CD}" destId="{9E9CB2BB-5040-49F5-8258-3F1650AFBD5D}" srcOrd="2" destOrd="0" presId="urn:microsoft.com/office/officeart/2005/8/layout/vList2"/>
    <dgm:cxn modelId="{ADB594D3-AF06-47F7-96FB-8D021CBAD824}" type="presParOf" srcId="{93AA2D82-4034-43CE-9C7B-8330855125CD}" destId="{AEAD891F-9B65-4451-AFCD-A2E008D81D4F}" srcOrd="3" destOrd="0" presId="urn:microsoft.com/office/officeart/2005/8/layout/vList2"/>
    <dgm:cxn modelId="{357D0EBB-D4CD-4B3E-AAA8-887711F2387B}" type="presParOf" srcId="{93AA2D82-4034-43CE-9C7B-8330855125CD}" destId="{54B665C6-82A5-436E-802F-A89014F66D01}" srcOrd="4" destOrd="0" presId="urn:microsoft.com/office/officeart/2005/8/layout/vList2"/>
    <dgm:cxn modelId="{0BEF3F2A-5550-440E-8BAB-20A608B2E1AD}" type="presParOf" srcId="{93AA2D82-4034-43CE-9C7B-8330855125CD}" destId="{13D32051-695A-486C-BDEC-D885F3DC431C}" srcOrd="5" destOrd="0" presId="urn:microsoft.com/office/officeart/2005/8/layout/vList2"/>
    <dgm:cxn modelId="{8D37AEA8-7FB1-4EA2-B185-8A09112800F8}" type="presParOf" srcId="{93AA2D82-4034-43CE-9C7B-8330855125CD}" destId="{534ACA01-2AA1-4BA0-B009-A9494054208B}" srcOrd="6" destOrd="0" presId="urn:microsoft.com/office/officeart/2005/8/layout/vList2"/>
    <dgm:cxn modelId="{9741C6AF-9657-4223-A1A4-ACEF20C70C95}" type="presParOf" srcId="{93AA2D82-4034-43CE-9C7B-8330855125CD}" destId="{6186C68C-C83B-4BD7-A26D-B5D78E7FAF2A}" srcOrd="7" destOrd="0" presId="urn:microsoft.com/office/officeart/2005/8/layout/vList2"/>
    <dgm:cxn modelId="{000C3A0B-752F-4FD3-BC7F-5ABEF0C9EC64}" type="presParOf" srcId="{93AA2D82-4034-43CE-9C7B-8330855125CD}" destId="{DAA6B488-C878-40C4-A5B4-88EA70DDF6CD}" srcOrd="8" destOrd="0" presId="urn:microsoft.com/office/officeart/2005/8/layout/vList2"/>
    <dgm:cxn modelId="{66BA6D29-9C79-4691-8CC6-6B9EC71B5F6D}" type="presParOf" srcId="{93AA2D82-4034-43CE-9C7B-8330855125CD}" destId="{FA77DDCD-F96C-4115-A02E-C1D4D8C1E1BC}" srcOrd="9" destOrd="0" presId="urn:microsoft.com/office/officeart/2005/8/layout/vList2"/>
    <dgm:cxn modelId="{B782145B-ABD4-4D20-A2DD-DAFC7746DFD8}" type="presParOf" srcId="{93AA2D82-4034-43CE-9C7B-8330855125CD}" destId="{951DED86-08C9-45E2-874D-97C7903736F1}"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BD32FC1-050B-434E-992F-2E19BEA8DFDC}" type="doc">
      <dgm:prSet loTypeId="urn:microsoft.com/office/officeart/2005/8/layout/cycle8" loCatId="cycle" qsTypeId="urn:microsoft.com/office/officeart/2005/8/quickstyle/simple4" qsCatId="simple" csTypeId="urn:microsoft.com/office/officeart/2005/8/colors/colorful1" csCatId="colorful"/>
      <dgm:spPr/>
      <dgm:t>
        <a:bodyPr/>
        <a:lstStyle/>
        <a:p>
          <a:endParaRPr lang="en-US"/>
        </a:p>
      </dgm:t>
    </dgm:pt>
    <dgm:pt modelId="{767FF50F-AE15-4D01-9E9A-0C26D34BD25D}">
      <dgm:prSet/>
      <dgm:spPr/>
      <dgm:t>
        <a:bodyPr/>
        <a:lstStyle/>
        <a:p>
          <a:r>
            <a:rPr lang="en-US"/>
            <a:t>War in Ukraine		Poverty		Drugs/addiction</a:t>
          </a:r>
        </a:p>
      </dgm:t>
    </dgm:pt>
    <dgm:pt modelId="{262426D0-F44B-487E-9448-3E8FF929A203}" type="parTrans" cxnId="{720E83BB-80FF-4527-B292-498E0919A37E}">
      <dgm:prSet/>
      <dgm:spPr/>
      <dgm:t>
        <a:bodyPr/>
        <a:lstStyle/>
        <a:p>
          <a:endParaRPr lang="en-US"/>
        </a:p>
      </dgm:t>
    </dgm:pt>
    <dgm:pt modelId="{4C2136B4-BB3D-4DA3-AD0D-0ABCB1467E29}" type="sibTrans" cxnId="{720E83BB-80FF-4527-B292-498E0919A37E}">
      <dgm:prSet/>
      <dgm:spPr/>
      <dgm:t>
        <a:bodyPr/>
        <a:lstStyle/>
        <a:p>
          <a:endParaRPr lang="en-US"/>
        </a:p>
      </dgm:t>
    </dgm:pt>
    <dgm:pt modelId="{B24D9913-615E-4129-977E-E6401B716577}">
      <dgm:prSet/>
      <dgm:spPr/>
      <dgm:t>
        <a:bodyPr/>
        <a:lstStyle/>
        <a:p>
          <a:r>
            <a:rPr lang="en-US"/>
            <a:t>Homelessness		inflation 		LGBTQ+ </a:t>
          </a:r>
        </a:p>
      </dgm:t>
    </dgm:pt>
    <dgm:pt modelId="{E5E825DA-AFB3-4AFA-B260-69A178D351AA}" type="parTrans" cxnId="{2BADA01B-62CC-4A04-B5E3-507450966FCE}">
      <dgm:prSet/>
      <dgm:spPr/>
      <dgm:t>
        <a:bodyPr/>
        <a:lstStyle/>
        <a:p>
          <a:endParaRPr lang="en-US"/>
        </a:p>
      </dgm:t>
    </dgm:pt>
    <dgm:pt modelId="{6993EB70-D735-43E3-9007-05AA79DD44F6}" type="sibTrans" cxnId="{2BADA01B-62CC-4A04-B5E3-507450966FCE}">
      <dgm:prSet/>
      <dgm:spPr/>
      <dgm:t>
        <a:bodyPr/>
        <a:lstStyle/>
        <a:p>
          <a:endParaRPr lang="en-US"/>
        </a:p>
      </dgm:t>
    </dgm:pt>
    <dgm:pt modelId="{5CB83064-4011-41F9-80E6-77BBA0483167}">
      <dgm:prSet/>
      <dgm:spPr/>
      <dgm:t>
        <a:bodyPr/>
        <a:lstStyle/>
        <a:p>
          <a:r>
            <a:rPr lang="en-US"/>
            <a:t>Deforestation		Pollution</a:t>
          </a:r>
        </a:p>
      </dgm:t>
    </dgm:pt>
    <dgm:pt modelId="{C137E1FA-815B-492B-8B75-91F64558B8BC}" type="parTrans" cxnId="{2E94B5FE-962D-4CC2-AE2C-AC8867B659EC}">
      <dgm:prSet/>
      <dgm:spPr/>
      <dgm:t>
        <a:bodyPr/>
        <a:lstStyle/>
        <a:p>
          <a:endParaRPr lang="en-US"/>
        </a:p>
      </dgm:t>
    </dgm:pt>
    <dgm:pt modelId="{4B2F1370-7FF6-4DAE-B06B-25DE6B1885B1}" type="sibTrans" cxnId="{2E94B5FE-962D-4CC2-AE2C-AC8867B659EC}">
      <dgm:prSet/>
      <dgm:spPr/>
      <dgm:t>
        <a:bodyPr/>
        <a:lstStyle/>
        <a:p>
          <a:endParaRPr lang="en-US"/>
        </a:p>
      </dgm:t>
    </dgm:pt>
    <dgm:pt modelId="{BFB53058-50CD-4FFA-B568-6939CC4CE5A4}">
      <dgm:prSet/>
      <dgm:spPr/>
      <dgm:t>
        <a:bodyPr/>
        <a:lstStyle/>
        <a:p>
          <a:r>
            <a:rPr lang="en-US"/>
            <a:t>Global warming</a:t>
          </a:r>
        </a:p>
      </dgm:t>
    </dgm:pt>
    <dgm:pt modelId="{214C796A-E74D-47B9-9B48-85BFA475BF2F}" type="parTrans" cxnId="{37AE1BC4-AA35-4F4E-B13A-E1C2B8F7948E}">
      <dgm:prSet/>
      <dgm:spPr/>
      <dgm:t>
        <a:bodyPr/>
        <a:lstStyle/>
        <a:p>
          <a:endParaRPr lang="en-US"/>
        </a:p>
      </dgm:t>
    </dgm:pt>
    <dgm:pt modelId="{D638909D-6C41-496E-A2B1-6E1164818817}" type="sibTrans" cxnId="{37AE1BC4-AA35-4F4E-B13A-E1C2B8F7948E}">
      <dgm:prSet/>
      <dgm:spPr/>
      <dgm:t>
        <a:bodyPr/>
        <a:lstStyle/>
        <a:p>
          <a:endParaRPr lang="en-US"/>
        </a:p>
      </dgm:t>
    </dgm:pt>
    <dgm:pt modelId="{AF1FBFF2-F81D-43B7-ADC1-4DFB0D314C2E}">
      <dgm:prSet/>
      <dgm:spPr/>
      <dgm:t>
        <a:bodyPr/>
        <a:lstStyle/>
        <a:p>
          <a:r>
            <a:rPr lang="en-US"/>
            <a:t>Climate change</a:t>
          </a:r>
        </a:p>
      </dgm:t>
    </dgm:pt>
    <dgm:pt modelId="{473105BA-383C-4AC3-BD97-E8A3D95CBC5B}" type="parTrans" cxnId="{A187F7E4-3B6E-4003-96D1-67FFC35E2C97}">
      <dgm:prSet/>
      <dgm:spPr/>
      <dgm:t>
        <a:bodyPr/>
        <a:lstStyle/>
        <a:p>
          <a:endParaRPr lang="en-US"/>
        </a:p>
      </dgm:t>
    </dgm:pt>
    <dgm:pt modelId="{51B88A1B-FD4A-419E-ABFD-4163685C72BA}" type="sibTrans" cxnId="{A187F7E4-3B6E-4003-96D1-67FFC35E2C97}">
      <dgm:prSet/>
      <dgm:spPr/>
      <dgm:t>
        <a:bodyPr/>
        <a:lstStyle/>
        <a:p>
          <a:endParaRPr lang="en-US"/>
        </a:p>
      </dgm:t>
    </dgm:pt>
    <dgm:pt modelId="{978BBCAA-FBBE-4F0A-91EC-26252FA62EC1}">
      <dgm:prSet/>
      <dgm:spPr/>
      <dgm:t>
        <a:bodyPr/>
        <a:lstStyle/>
        <a:p>
          <a:r>
            <a:rPr lang="en-US"/>
            <a:t>Mental health</a:t>
          </a:r>
        </a:p>
      </dgm:t>
    </dgm:pt>
    <dgm:pt modelId="{1D3545ED-430A-4DD1-806F-02958A1F037F}" type="parTrans" cxnId="{B466D501-8744-4070-93A2-5AE67FB2A7B2}">
      <dgm:prSet/>
      <dgm:spPr/>
      <dgm:t>
        <a:bodyPr/>
        <a:lstStyle/>
        <a:p>
          <a:endParaRPr lang="en-US"/>
        </a:p>
      </dgm:t>
    </dgm:pt>
    <dgm:pt modelId="{3738A7E2-2EA3-41C0-B022-82FA46903BC5}" type="sibTrans" cxnId="{B466D501-8744-4070-93A2-5AE67FB2A7B2}">
      <dgm:prSet/>
      <dgm:spPr/>
      <dgm:t>
        <a:bodyPr/>
        <a:lstStyle/>
        <a:p>
          <a:endParaRPr lang="en-US"/>
        </a:p>
      </dgm:t>
    </dgm:pt>
    <dgm:pt modelId="{BB9D86F5-3479-4F4E-B804-4E0EE39A2736}" type="pres">
      <dgm:prSet presAssocID="{8BD32FC1-050B-434E-992F-2E19BEA8DFDC}" presName="compositeShape" presStyleCnt="0">
        <dgm:presLayoutVars>
          <dgm:chMax val="7"/>
          <dgm:dir/>
          <dgm:resizeHandles val="exact"/>
        </dgm:presLayoutVars>
      </dgm:prSet>
      <dgm:spPr/>
    </dgm:pt>
    <dgm:pt modelId="{09D9270F-8F56-438D-A76A-2A2F8FFC6F10}" type="pres">
      <dgm:prSet presAssocID="{8BD32FC1-050B-434E-992F-2E19BEA8DFDC}" presName="wedge1" presStyleLbl="node1" presStyleIdx="0" presStyleCnt="6"/>
      <dgm:spPr/>
    </dgm:pt>
    <dgm:pt modelId="{93450F69-5206-4F78-B3FB-2F2C0DCAF01E}" type="pres">
      <dgm:prSet presAssocID="{8BD32FC1-050B-434E-992F-2E19BEA8DFDC}" presName="dummy1a" presStyleCnt="0"/>
      <dgm:spPr/>
    </dgm:pt>
    <dgm:pt modelId="{0D8048D3-AE58-407D-94BC-086311C66686}" type="pres">
      <dgm:prSet presAssocID="{8BD32FC1-050B-434E-992F-2E19BEA8DFDC}" presName="dummy1b" presStyleCnt="0"/>
      <dgm:spPr/>
    </dgm:pt>
    <dgm:pt modelId="{60A01C57-3545-4464-B43D-1EEB9D785D10}" type="pres">
      <dgm:prSet presAssocID="{8BD32FC1-050B-434E-992F-2E19BEA8DFDC}" presName="wedge1Tx" presStyleLbl="node1" presStyleIdx="0" presStyleCnt="6">
        <dgm:presLayoutVars>
          <dgm:chMax val="0"/>
          <dgm:chPref val="0"/>
          <dgm:bulletEnabled val="1"/>
        </dgm:presLayoutVars>
      </dgm:prSet>
      <dgm:spPr/>
    </dgm:pt>
    <dgm:pt modelId="{EE12B912-E12B-43B6-9B5A-040DB4F85B42}" type="pres">
      <dgm:prSet presAssocID="{8BD32FC1-050B-434E-992F-2E19BEA8DFDC}" presName="wedge2" presStyleLbl="node1" presStyleIdx="1" presStyleCnt="6"/>
      <dgm:spPr/>
    </dgm:pt>
    <dgm:pt modelId="{15256429-518C-49B8-AA18-B22EBC02B0B6}" type="pres">
      <dgm:prSet presAssocID="{8BD32FC1-050B-434E-992F-2E19BEA8DFDC}" presName="dummy2a" presStyleCnt="0"/>
      <dgm:spPr/>
    </dgm:pt>
    <dgm:pt modelId="{DB8218D4-BAAE-44F6-AB85-D8343B04CC0F}" type="pres">
      <dgm:prSet presAssocID="{8BD32FC1-050B-434E-992F-2E19BEA8DFDC}" presName="dummy2b" presStyleCnt="0"/>
      <dgm:spPr/>
    </dgm:pt>
    <dgm:pt modelId="{AE4300A0-2F21-4951-9AB2-DED1434BFE85}" type="pres">
      <dgm:prSet presAssocID="{8BD32FC1-050B-434E-992F-2E19BEA8DFDC}" presName="wedge2Tx" presStyleLbl="node1" presStyleIdx="1" presStyleCnt="6">
        <dgm:presLayoutVars>
          <dgm:chMax val="0"/>
          <dgm:chPref val="0"/>
          <dgm:bulletEnabled val="1"/>
        </dgm:presLayoutVars>
      </dgm:prSet>
      <dgm:spPr/>
    </dgm:pt>
    <dgm:pt modelId="{53CF0006-B865-4797-B1B9-5C069C204D20}" type="pres">
      <dgm:prSet presAssocID="{8BD32FC1-050B-434E-992F-2E19BEA8DFDC}" presName="wedge3" presStyleLbl="node1" presStyleIdx="2" presStyleCnt="6"/>
      <dgm:spPr/>
    </dgm:pt>
    <dgm:pt modelId="{2955DF97-C2F7-487B-B953-CBD4A4AEE2A6}" type="pres">
      <dgm:prSet presAssocID="{8BD32FC1-050B-434E-992F-2E19BEA8DFDC}" presName="dummy3a" presStyleCnt="0"/>
      <dgm:spPr/>
    </dgm:pt>
    <dgm:pt modelId="{A41149C6-AB7B-476C-9E49-FB9FAB242D3D}" type="pres">
      <dgm:prSet presAssocID="{8BD32FC1-050B-434E-992F-2E19BEA8DFDC}" presName="dummy3b" presStyleCnt="0"/>
      <dgm:spPr/>
    </dgm:pt>
    <dgm:pt modelId="{15C83F05-4715-4BEA-AF19-C417A9D47C6E}" type="pres">
      <dgm:prSet presAssocID="{8BD32FC1-050B-434E-992F-2E19BEA8DFDC}" presName="wedge3Tx" presStyleLbl="node1" presStyleIdx="2" presStyleCnt="6">
        <dgm:presLayoutVars>
          <dgm:chMax val="0"/>
          <dgm:chPref val="0"/>
          <dgm:bulletEnabled val="1"/>
        </dgm:presLayoutVars>
      </dgm:prSet>
      <dgm:spPr/>
    </dgm:pt>
    <dgm:pt modelId="{3D519295-8AD6-46CE-BEE6-18FC9885A748}" type="pres">
      <dgm:prSet presAssocID="{8BD32FC1-050B-434E-992F-2E19BEA8DFDC}" presName="wedge4" presStyleLbl="node1" presStyleIdx="3" presStyleCnt="6"/>
      <dgm:spPr/>
    </dgm:pt>
    <dgm:pt modelId="{9A161BCD-3A0F-476A-9B7A-2C857F2653DA}" type="pres">
      <dgm:prSet presAssocID="{8BD32FC1-050B-434E-992F-2E19BEA8DFDC}" presName="dummy4a" presStyleCnt="0"/>
      <dgm:spPr/>
    </dgm:pt>
    <dgm:pt modelId="{7967507A-AEB4-43B0-AE90-41CEB1D81B48}" type="pres">
      <dgm:prSet presAssocID="{8BD32FC1-050B-434E-992F-2E19BEA8DFDC}" presName="dummy4b" presStyleCnt="0"/>
      <dgm:spPr/>
    </dgm:pt>
    <dgm:pt modelId="{652E5F17-9A2C-4253-B3B6-D011594E9CAB}" type="pres">
      <dgm:prSet presAssocID="{8BD32FC1-050B-434E-992F-2E19BEA8DFDC}" presName="wedge4Tx" presStyleLbl="node1" presStyleIdx="3" presStyleCnt="6">
        <dgm:presLayoutVars>
          <dgm:chMax val="0"/>
          <dgm:chPref val="0"/>
          <dgm:bulletEnabled val="1"/>
        </dgm:presLayoutVars>
      </dgm:prSet>
      <dgm:spPr/>
    </dgm:pt>
    <dgm:pt modelId="{3226E09D-B9BC-44A3-9EC9-DCD3B4EB755D}" type="pres">
      <dgm:prSet presAssocID="{8BD32FC1-050B-434E-992F-2E19BEA8DFDC}" presName="wedge5" presStyleLbl="node1" presStyleIdx="4" presStyleCnt="6"/>
      <dgm:spPr/>
    </dgm:pt>
    <dgm:pt modelId="{C84E3EAA-2FDC-47BE-A1E8-76BAF4DCBA39}" type="pres">
      <dgm:prSet presAssocID="{8BD32FC1-050B-434E-992F-2E19BEA8DFDC}" presName="dummy5a" presStyleCnt="0"/>
      <dgm:spPr/>
    </dgm:pt>
    <dgm:pt modelId="{B1B09266-4811-4607-BEA6-4E60B15C8DAF}" type="pres">
      <dgm:prSet presAssocID="{8BD32FC1-050B-434E-992F-2E19BEA8DFDC}" presName="dummy5b" presStyleCnt="0"/>
      <dgm:spPr/>
    </dgm:pt>
    <dgm:pt modelId="{C5D39F94-B8C4-4566-81C1-F5A68E200D3F}" type="pres">
      <dgm:prSet presAssocID="{8BD32FC1-050B-434E-992F-2E19BEA8DFDC}" presName="wedge5Tx" presStyleLbl="node1" presStyleIdx="4" presStyleCnt="6">
        <dgm:presLayoutVars>
          <dgm:chMax val="0"/>
          <dgm:chPref val="0"/>
          <dgm:bulletEnabled val="1"/>
        </dgm:presLayoutVars>
      </dgm:prSet>
      <dgm:spPr/>
    </dgm:pt>
    <dgm:pt modelId="{76B15B52-EBF7-4ED8-9C38-171FEDB3D124}" type="pres">
      <dgm:prSet presAssocID="{8BD32FC1-050B-434E-992F-2E19BEA8DFDC}" presName="wedge6" presStyleLbl="node1" presStyleIdx="5" presStyleCnt="6"/>
      <dgm:spPr/>
    </dgm:pt>
    <dgm:pt modelId="{BE54986D-6F0F-4B52-8ECA-2A3743E1E908}" type="pres">
      <dgm:prSet presAssocID="{8BD32FC1-050B-434E-992F-2E19BEA8DFDC}" presName="dummy6a" presStyleCnt="0"/>
      <dgm:spPr/>
    </dgm:pt>
    <dgm:pt modelId="{3C25422D-0A50-45EB-B2C3-AF85CE0ED598}" type="pres">
      <dgm:prSet presAssocID="{8BD32FC1-050B-434E-992F-2E19BEA8DFDC}" presName="dummy6b" presStyleCnt="0"/>
      <dgm:spPr/>
    </dgm:pt>
    <dgm:pt modelId="{19CFFBCC-025F-4F65-8695-C66AD0AC5BCE}" type="pres">
      <dgm:prSet presAssocID="{8BD32FC1-050B-434E-992F-2E19BEA8DFDC}" presName="wedge6Tx" presStyleLbl="node1" presStyleIdx="5" presStyleCnt="6">
        <dgm:presLayoutVars>
          <dgm:chMax val="0"/>
          <dgm:chPref val="0"/>
          <dgm:bulletEnabled val="1"/>
        </dgm:presLayoutVars>
      </dgm:prSet>
      <dgm:spPr/>
    </dgm:pt>
    <dgm:pt modelId="{81E3B9FF-24E3-45C2-BC48-D7ABBB04D603}" type="pres">
      <dgm:prSet presAssocID="{4C2136B4-BB3D-4DA3-AD0D-0ABCB1467E29}" presName="arrowWedge1" presStyleLbl="fgSibTrans2D1" presStyleIdx="0" presStyleCnt="6"/>
      <dgm:spPr/>
    </dgm:pt>
    <dgm:pt modelId="{416591F0-98F7-4707-967B-FBE5A92A6F51}" type="pres">
      <dgm:prSet presAssocID="{6993EB70-D735-43E3-9007-05AA79DD44F6}" presName="arrowWedge2" presStyleLbl="fgSibTrans2D1" presStyleIdx="1" presStyleCnt="6"/>
      <dgm:spPr/>
    </dgm:pt>
    <dgm:pt modelId="{B90985E0-6638-4724-BE4F-4CBAAD88D53D}" type="pres">
      <dgm:prSet presAssocID="{4B2F1370-7FF6-4DAE-B06B-25DE6B1885B1}" presName="arrowWedge3" presStyleLbl="fgSibTrans2D1" presStyleIdx="2" presStyleCnt="6"/>
      <dgm:spPr/>
    </dgm:pt>
    <dgm:pt modelId="{4BE9C5F1-1BC2-44BE-B6AE-B021C722CB14}" type="pres">
      <dgm:prSet presAssocID="{D638909D-6C41-496E-A2B1-6E1164818817}" presName="arrowWedge4" presStyleLbl="fgSibTrans2D1" presStyleIdx="3" presStyleCnt="6"/>
      <dgm:spPr/>
    </dgm:pt>
    <dgm:pt modelId="{4F3EE20B-6CE8-41B4-8321-28EE250258FB}" type="pres">
      <dgm:prSet presAssocID="{51B88A1B-FD4A-419E-ABFD-4163685C72BA}" presName="arrowWedge5" presStyleLbl="fgSibTrans2D1" presStyleIdx="4" presStyleCnt="6"/>
      <dgm:spPr/>
    </dgm:pt>
    <dgm:pt modelId="{95BE5556-EC02-43BB-8446-B9214005D521}" type="pres">
      <dgm:prSet presAssocID="{3738A7E2-2EA3-41C0-B022-82FA46903BC5}" presName="arrowWedge6" presStyleLbl="fgSibTrans2D1" presStyleIdx="5" presStyleCnt="6"/>
      <dgm:spPr/>
    </dgm:pt>
  </dgm:ptLst>
  <dgm:cxnLst>
    <dgm:cxn modelId="{B466D501-8744-4070-93A2-5AE67FB2A7B2}" srcId="{8BD32FC1-050B-434E-992F-2E19BEA8DFDC}" destId="{978BBCAA-FBBE-4F0A-91EC-26252FA62EC1}" srcOrd="5" destOrd="0" parTransId="{1D3545ED-430A-4DD1-806F-02958A1F037F}" sibTransId="{3738A7E2-2EA3-41C0-B022-82FA46903BC5}"/>
    <dgm:cxn modelId="{C691E418-65EF-43DB-B27E-71EE95F568E8}" type="presOf" srcId="{B24D9913-615E-4129-977E-E6401B716577}" destId="{EE12B912-E12B-43B6-9B5A-040DB4F85B42}" srcOrd="0" destOrd="0" presId="urn:microsoft.com/office/officeart/2005/8/layout/cycle8"/>
    <dgm:cxn modelId="{2BADA01B-62CC-4A04-B5E3-507450966FCE}" srcId="{8BD32FC1-050B-434E-992F-2E19BEA8DFDC}" destId="{B24D9913-615E-4129-977E-E6401B716577}" srcOrd="1" destOrd="0" parTransId="{E5E825DA-AFB3-4AFA-B260-69A178D351AA}" sibTransId="{6993EB70-D735-43E3-9007-05AA79DD44F6}"/>
    <dgm:cxn modelId="{3CB5632C-8A80-45BA-B8E4-C112AC7DB9F2}" type="presOf" srcId="{767FF50F-AE15-4D01-9E9A-0C26D34BD25D}" destId="{60A01C57-3545-4464-B43D-1EEB9D785D10}" srcOrd="1" destOrd="0" presId="urn:microsoft.com/office/officeart/2005/8/layout/cycle8"/>
    <dgm:cxn modelId="{9233EC48-7118-42A2-B5EB-EA4AE177A311}" type="presOf" srcId="{AF1FBFF2-F81D-43B7-ADC1-4DFB0D314C2E}" destId="{3226E09D-B9BC-44A3-9EC9-DCD3B4EB755D}" srcOrd="0" destOrd="0" presId="urn:microsoft.com/office/officeart/2005/8/layout/cycle8"/>
    <dgm:cxn modelId="{C753254D-26C4-4D1D-A0C8-B0EF88DB36D3}" type="presOf" srcId="{B24D9913-615E-4129-977E-E6401B716577}" destId="{AE4300A0-2F21-4951-9AB2-DED1434BFE85}" srcOrd="1" destOrd="0" presId="urn:microsoft.com/office/officeart/2005/8/layout/cycle8"/>
    <dgm:cxn modelId="{53D91F70-FDB9-4441-9F06-ED528DACF83B}" type="presOf" srcId="{978BBCAA-FBBE-4F0A-91EC-26252FA62EC1}" destId="{76B15B52-EBF7-4ED8-9C38-171FEDB3D124}" srcOrd="0" destOrd="0" presId="urn:microsoft.com/office/officeart/2005/8/layout/cycle8"/>
    <dgm:cxn modelId="{9753C578-CDA7-418D-A974-BB55E74B5172}" type="presOf" srcId="{8BD32FC1-050B-434E-992F-2E19BEA8DFDC}" destId="{BB9D86F5-3479-4F4E-B804-4E0EE39A2736}" srcOrd="0" destOrd="0" presId="urn:microsoft.com/office/officeart/2005/8/layout/cycle8"/>
    <dgm:cxn modelId="{96571188-660A-4D81-977F-F32903ABFF34}" type="presOf" srcId="{767FF50F-AE15-4D01-9E9A-0C26D34BD25D}" destId="{09D9270F-8F56-438D-A76A-2A2F8FFC6F10}" srcOrd="0" destOrd="0" presId="urn:microsoft.com/office/officeart/2005/8/layout/cycle8"/>
    <dgm:cxn modelId="{BD388E97-634C-4540-801B-7670BA7E9E9C}" type="presOf" srcId="{BFB53058-50CD-4FFA-B568-6939CC4CE5A4}" destId="{3D519295-8AD6-46CE-BEE6-18FC9885A748}" srcOrd="0" destOrd="0" presId="urn:microsoft.com/office/officeart/2005/8/layout/cycle8"/>
    <dgm:cxn modelId="{2D4823A4-70C4-4116-A2B2-C5F9EA08FF06}" type="presOf" srcId="{5CB83064-4011-41F9-80E6-77BBA0483167}" destId="{15C83F05-4715-4BEA-AF19-C417A9D47C6E}" srcOrd="1" destOrd="0" presId="urn:microsoft.com/office/officeart/2005/8/layout/cycle8"/>
    <dgm:cxn modelId="{720E83BB-80FF-4527-B292-498E0919A37E}" srcId="{8BD32FC1-050B-434E-992F-2E19BEA8DFDC}" destId="{767FF50F-AE15-4D01-9E9A-0C26D34BD25D}" srcOrd="0" destOrd="0" parTransId="{262426D0-F44B-487E-9448-3E8FF929A203}" sibTransId="{4C2136B4-BB3D-4DA3-AD0D-0ABCB1467E29}"/>
    <dgm:cxn modelId="{37AE1BC4-AA35-4F4E-B13A-E1C2B8F7948E}" srcId="{8BD32FC1-050B-434E-992F-2E19BEA8DFDC}" destId="{BFB53058-50CD-4FFA-B568-6939CC4CE5A4}" srcOrd="3" destOrd="0" parTransId="{214C796A-E74D-47B9-9B48-85BFA475BF2F}" sibTransId="{D638909D-6C41-496E-A2B1-6E1164818817}"/>
    <dgm:cxn modelId="{62788ED4-6DE7-483D-927C-58DDCB669F14}" type="presOf" srcId="{5CB83064-4011-41F9-80E6-77BBA0483167}" destId="{53CF0006-B865-4797-B1B9-5C069C204D20}" srcOrd="0" destOrd="0" presId="urn:microsoft.com/office/officeart/2005/8/layout/cycle8"/>
    <dgm:cxn modelId="{AFCDBCD6-8A07-4F95-8F0A-67D4A4645845}" type="presOf" srcId="{AF1FBFF2-F81D-43B7-ADC1-4DFB0D314C2E}" destId="{C5D39F94-B8C4-4566-81C1-F5A68E200D3F}" srcOrd="1" destOrd="0" presId="urn:microsoft.com/office/officeart/2005/8/layout/cycle8"/>
    <dgm:cxn modelId="{007957DA-7B22-451E-8629-62185E7FB8B5}" type="presOf" srcId="{978BBCAA-FBBE-4F0A-91EC-26252FA62EC1}" destId="{19CFFBCC-025F-4F65-8695-C66AD0AC5BCE}" srcOrd="1" destOrd="0" presId="urn:microsoft.com/office/officeart/2005/8/layout/cycle8"/>
    <dgm:cxn modelId="{A187F7E4-3B6E-4003-96D1-67FFC35E2C97}" srcId="{8BD32FC1-050B-434E-992F-2E19BEA8DFDC}" destId="{AF1FBFF2-F81D-43B7-ADC1-4DFB0D314C2E}" srcOrd="4" destOrd="0" parTransId="{473105BA-383C-4AC3-BD97-E8A3D95CBC5B}" sibTransId="{51B88A1B-FD4A-419E-ABFD-4163685C72BA}"/>
    <dgm:cxn modelId="{D3D752E7-CA20-4710-9E63-F1A1298AEDBF}" type="presOf" srcId="{BFB53058-50CD-4FFA-B568-6939CC4CE5A4}" destId="{652E5F17-9A2C-4253-B3B6-D011594E9CAB}" srcOrd="1" destOrd="0" presId="urn:microsoft.com/office/officeart/2005/8/layout/cycle8"/>
    <dgm:cxn modelId="{2E94B5FE-962D-4CC2-AE2C-AC8867B659EC}" srcId="{8BD32FC1-050B-434E-992F-2E19BEA8DFDC}" destId="{5CB83064-4011-41F9-80E6-77BBA0483167}" srcOrd="2" destOrd="0" parTransId="{C137E1FA-815B-492B-8B75-91F64558B8BC}" sibTransId="{4B2F1370-7FF6-4DAE-B06B-25DE6B1885B1}"/>
    <dgm:cxn modelId="{1D65F067-6778-4252-BCB4-AB0D59D40586}" type="presParOf" srcId="{BB9D86F5-3479-4F4E-B804-4E0EE39A2736}" destId="{09D9270F-8F56-438D-A76A-2A2F8FFC6F10}" srcOrd="0" destOrd="0" presId="urn:microsoft.com/office/officeart/2005/8/layout/cycle8"/>
    <dgm:cxn modelId="{C7881267-B13B-493A-972D-2EE4FD161FAC}" type="presParOf" srcId="{BB9D86F5-3479-4F4E-B804-4E0EE39A2736}" destId="{93450F69-5206-4F78-B3FB-2F2C0DCAF01E}" srcOrd="1" destOrd="0" presId="urn:microsoft.com/office/officeart/2005/8/layout/cycle8"/>
    <dgm:cxn modelId="{DBDB25E7-77F4-4FBA-8B59-0008F0AB02E5}" type="presParOf" srcId="{BB9D86F5-3479-4F4E-B804-4E0EE39A2736}" destId="{0D8048D3-AE58-407D-94BC-086311C66686}" srcOrd="2" destOrd="0" presId="urn:microsoft.com/office/officeart/2005/8/layout/cycle8"/>
    <dgm:cxn modelId="{149D2A47-E795-4AC6-B067-9ED91E0BD0AB}" type="presParOf" srcId="{BB9D86F5-3479-4F4E-B804-4E0EE39A2736}" destId="{60A01C57-3545-4464-B43D-1EEB9D785D10}" srcOrd="3" destOrd="0" presId="urn:microsoft.com/office/officeart/2005/8/layout/cycle8"/>
    <dgm:cxn modelId="{42E11DCE-EC97-4429-B282-00F9D0EB3DD7}" type="presParOf" srcId="{BB9D86F5-3479-4F4E-B804-4E0EE39A2736}" destId="{EE12B912-E12B-43B6-9B5A-040DB4F85B42}" srcOrd="4" destOrd="0" presId="urn:microsoft.com/office/officeart/2005/8/layout/cycle8"/>
    <dgm:cxn modelId="{A646D766-10E2-4F40-B0A9-B9ACB936BB43}" type="presParOf" srcId="{BB9D86F5-3479-4F4E-B804-4E0EE39A2736}" destId="{15256429-518C-49B8-AA18-B22EBC02B0B6}" srcOrd="5" destOrd="0" presId="urn:microsoft.com/office/officeart/2005/8/layout/cycle8"/>
    <dgm:cxn modelId="{8CE5E148-6400-4C67-B0DD-AEBF7FBB07D3}" type="presParOf" srcId="{BB9D86F5-3479-4F4E-B804-4E0EE39A2736}" destId="{DB8218D4-BAAE-44F6-AB85-D8343B04CC0F}" srcOrd="6" destOrd="0" presId="urn:microsoft.com/office/officeart/2005/8/layout/cycle8"/>
    <dgm:cxn modelId="{B5492311-012D-4D13-8028-D8509177E800}" type="presParOf" srcId="{BB9D86F5-3479-4F4E-B804-4E0EE39A2736}" destId="{AE4300A0-2F21-4951-9AB2-DED1434BFE85}" srcOrd="7" destOrd="0" presId="urn:microsoft.com/office/officeart/2005/8/layout/cycle8"/>
    <dgm:cxn modelId="{3547E668-6086-4A0F-B0C9-2F2D7415B186}" type="presParOf" srcId="{BB9D86F5-3479-4F4E-B804-4E0EE39A2736}" destId="{53CF0006-B865-4797-B1B9-5C069C204D20}" srcOrd="8" destOrd="0" presId="urn:microsoft.com/office/officeart/2005/8/layout/cycle8"/>
    <dgm:cxn modelId="{B6D2A18E-437D-4827-98BC-2FA93FFC6299}" type="presParOf" srcId="{BB9D86F5-3479-4F4E-B804-4E0EE39A2736}" destId="{2955DF97-C2F7-487B-B953-CBD4A4AEE2A6}" srcOrd="9" destOrd="0" presId="urn:microsoft.com/office/officeart/2005/8/layout/cycle8"/>
    <dgm:cxn modelId="{CD3075ED-D62F-49B3-88A5-12F07D027858}" type="presParOf" srcId="{BB9D86F5-3479-4F4E-B804-4E0EE39A2736}" destId="{A41149C6-AB7B-476C-9E49-FB9FAB242D3D}" srcOrd="10" destOrd="0" presId="urn:microsoft.com/office/officeart/2005/8/layout/cycle8"/>
    <dgm:cxn modelId="{410B7755-D1AA-4415-9F31-8EA206D0126A}" type="presParOf" srcId="{BB9D86F5-3479-4F4E-B804-4E0EE39A2736}" destId="{15C83F05-4715-4BEA-AF19-C417A9D47C6E}" srcOrd="11" destOrd="0" presId="urn:microsoft.com/office/officeart/2005/8/layout/cycle8"/>
    <dgm:cxn modelId="{75917939-38C9-493E-B21E-EF904602106D}" type="presParOf" srcId="{BB9D86F5-3479-4F4E-B804-4E0EE39A2736}" destId="{3D519295-8AD6-46CE-BEE6-18FC9885A748}" srcOrd="12" destOrd="0" presId="urn:microsoft.com/office/officeart/2005/8/layout/cycle8"/>
    <dgm:cxn modelId="{64787D36-6454-4924-B587-0565C87FE386}" type="presParOf" srcId="{BB9D86F5-3479-4F4E-B804-4E0EE39A2736}" destId="{9A161BCD-3A0F-476A-9B7A-2C857F2653DA}" srcOrd="13" destOrd="0" presId="urn:microsoft.com/office/officeart/2005/8/layout/cycle8"/>
    <dgm:cxn modelId="{25277EF6-5B93-4BDF-A0CE-6FC0A8931DAB}" type="presParOf" srcId="{BB9D86F5-3479-4F4E-B804-4E0EE39A2736}" destId="{7967507A-AEB4-43B0-AE90-41CEB1D81B48}" srcOrd="14" destOrd="0" presId="urn:microsoft.com/office/officeart/2005/8/layout/cycle8"/>
    <dgm:cxn modelId="{CE58AD30-6C25-4169-BC2A-8E20DEED59D9}" type="presParOf" srcId="{BB9D86F5-3479-4F4E-B804-4E0EE39A2736}" destId="{652E5F17-9A2C-4253-B3B6-D011594E9CAB}" srcOrd="15" destOrd="0" presId="urn:microsoft.com/office/officeart/2005/8/layout/cycle8"/>
    <dgm:cxn modelId="{4808F313-0394-46A1-AC8D-78DCC7C1CAD9}" type="presParOf" srcId="{BB9D86F5-3479-4F4E-B804-4E0EE39A2736}" destId="{3226E09D-B9BC-44A3-9EC9-DCD3B4EB755D}" srcOrd="16" destOrd="0" presId="urn:microsoft.com/office/officeart/2005/8/layout/cycle8"/>
    <dgm:cxn modelId="{2FAF90D3-2299-4E6B-8117-3975D37303BC}" type="presParOf" srcId="{BB9D86F5-3479-4F4E-B804-4E0EE39A2736}" destId="{C84E3EAA-2FDC-47BE-A1E8-76BAF4DCBA39}" srcOrd="17" destOrd="0" presId="urn:microsoft.com/office/officeart/2005/8/layout/cycle8"/>
    <dgm:cxn modelId="{67296672-3775-481A-890F-7438408C8307}" type="presParOf" srcId="{BB9D86F5-3479-4F4E-B804-4E0EE39A2736}" destId="{B1B09266-4811-4607-BEA6-4E60B15C8DAF}" srcOrd="18" destOrd="0" presId="urn:microsoft.com/office/officeart/2005/8/layout/cycle8"/>
    <dgm:cxn modelId="{26DC08AC-AF12-4A6F-AE3A-582699586E4B}" type="presParOf" srcId="{BB9D86F5-3479-4F4E-B804-4E0EE39A2736}" destId="{C5D39F94-B8C4-4566-81C1-F5A68E200D3F}" srcOrd="19" destOrd="0" presId="urn:microsoft.com/office/officeart/2005/8/layout/cycle8"/>
    <dgm:cxn modelId="{DA00DC08-044B-4F15-9F70-9CA6813915F2}" type="presParOf" srcId="{BB9D86F5-3479-4F4E-B804-4E0EE39A2736}" destId="{76B15B52-EBF7-4ED8-9C38-171FEDB3D124}" srcOrd="20" destOrd="0" presId="urn:microsoft.com/office/officeart/2005/8/layout/cycle8"/>
    <dgm:cxn modelId="{8BD1185F-50A2-4777-9238-94DC549B214F}" type="presParOf" srcId="{BB9D86F5-3479-4F4E-B804-4E0EE39A2736}" destId="{BE54986D-6F0F-4B52-8ECA-2A3743E1E908}" srcOrd="21" destOrd="0" presId="urn:microsoft.com/office/officeart/2005/8/layout/cycle8"/>
    <dgm:cxn modelId="{CFD009DA-9A36-431D-B394-FF83EEF9614C}" type="presParOf" srcId="{BB9D86F5-3479-4F4E-B804-4E0EE39A2736}" destId="{3C25422D-0A50-45EB-B2C3-AF85CE0ED598}" srcOrd="22" destOrd="0" presId="urn:microsoft.com/office/officeart/2005/8/layout/cycle8"/>
    <dgm:cxn modelId="{613ACF20-70E9-4FC2-B5E4-DD3CA2AD337F}" type="presParOf" srcId="{BB9D86F5-3479-4F4E-B804-4E0EE39A2736}" destId="{19CFFBCC-025F-4F65-8695-C66AD0AC5BCE}" srcOrd="23" destOrd="0" presId="urn:microsoft.com/office/officeart/2005/8/layout/cycle8"/>
    <dgm:cxn modelId="{B244C331-D5E7-4A6A-88AC-EEB10801FCB7}" type="presParOf" srcId="{BB9D86F5-3479-4F4E-B804-4E0EE39A2736}" destId="{81E3B9FF-24E3-45C2-BC48-D7ABBB04D603}" srcOrd="24" destOrd="0" presId="urn:microsoft.com/office/officeart/2005/8/layout/cycle8"/>
    <dgm:cxn modelId="{3CA0FE31-0C1F-45EA-AE47-45AEDE588AB1}" type="presParOf" srcId="{BB9D86F5-3479-4F4E-B804-4E0EE39A2736}" destId="{416591F0-98F7-4707-967B-FBE5A92A6F51}" srcOrd="25" destOrd="0" presId="urn:microsoft.com/office/officeart/2005/8/layout/cycle8"/>
    <dgm:cxn modelId="{A39235D3-5032-46B5-86DC-0239217681FC}" type="presParOf" srcId="{BB9D86F5-3479-4F4E-B804-4E0EE39A2736}" destId="{B90985E0-6638-4724-BE4F-4CBAAD88D53D}" srcOrd="26" destOrd="0" presId="urn:microsoft.com/office/officeart/2005/8/layout/cycle8"/>
    <dgm:cxn modelId="{A9EDDE75-A5F0-494E-8A7F-669A70A168F3}" type="presParOf" srcId="{BB9D86F5-3479-4F4E-B804-4E0EE39A2736}" destId="{4BE9C5F1-1BC2-44BE-B6AE-B021C722CB14}" srcOrd="27" destOrd="0" presId="urn:microsoft.com/office/officeart/2005/8/layout/cycle8"/>
    <dgm:cxn modelId="{5FF2B700-91B8-4024-9C6A-CDC192F167CD}" type="presParOf" srcId="{BB9D86F5-3479-4F4E-B804-4E0EE39A2736}" destId="{4F3EE20B-6CE8-41B4-8321-28EE250258FB}" srcOrd="28" destOrd="0" presId="urn:microsoft.com/office/officeart/2005/8/layout/cycle8"/>
    <dgm:cxn modelId="{41F0509E-E51E-4895-9877-B300DFA3D3C8}" type="presParOf" srcId="{BB9D86F5-3479-4F4E-B804-4E0EE39A2736}" destId="{95BE5556-EC02-43BB-8446-B9214005D521}" srcOrd="29"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979E2-B610-43CA-A94A-3DB9BE870FA5}">
      <dsp:nvSpPr>
        <dsp:cNvPr id="0" name=""/>
        <dsp:cNvSpPr/>
      </dsp:nvSpPr>
      <dsp:spPr>
        <a:xfrm>
          <a:off x="3364992" y="1912"/>
          <a:ext cx="3785616" cy="83606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School</a:t>
          </a:r>
        </a:p>
      </dsp:txBody>
      <dsp:txXfrm>
        <a:off x="3405805" y="42725"/>
        <a:ext cx="3703990" cy="754434"/>
      </dsp:txXfrm>
    </dsp:sp>
    <dsp:sp modelId="{546E3EFE-5720-42FF-8C2A-29DBD842A9AC}">
      <dsp:nvSpPr>
        <dsp:cNvPr id="0" name=""/>
        <dsp:cNvSpPr/>
      </dsp:nvSpPr>
      <dsp:spPr>
        <a:xfrm>
          <a:off x="3364992" y="879775"/>
          <a:ext cx="3785616" cy="836060"/>
        </a:xfrm>
        <a:prstGeom prst="roundRect">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Cadets</a:t>
          </a:r>
        </a:p>
      </dsp:txBody>
      <dsp:txXfrm>
        <a:off x="3405805" y="920588"/>
        <a:ext cx="3703990" cy="754434"/>
      </dsp:txXfrm>
    </dsp:sp>
    <dsp:sp modelId="{A5C10B92-17EE-4AFA-98C2-561EEA73485D}">
      <dsp:nvSpPr>
        <dsp:cNvPr id="0" name=""/>
        <dsp:cNvSpPr/>
      </dsp:nvSpPr>
      <dsp:spPr>
        <a:xfrm>
          <a:off x="3364992" y="1757638"/>
          <a:ext cx="3785616" cy="836060"/>
        </a:xfrm>
        <a:prstGeom prst="roundRect">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Choir</a:t>
          </a:r>
        </a:p>
      </dsp:txBody>
      <dsp:txXfrm>
        <a:off x="3405805" y="1798451"/>
        <a:ext cx="3703990" cy="754434"/>
      </dsp:txXfrm>
    </dsp:sp>
    <dsp:sp modelId="{8ED9B511-4487-408A-AD02-F1376843F6A8}">
      <dsp:nvSpPr>
        <dsp:cNvPr id="0" name=""/>
        <dsp:cNvSpPr/>
      </dsp:nvSpPr>
      <dsp:spPr>
        <a:xfrm>
          <a:off x="3364992" y="2635502"/>
          <a:ext cx="3785616" cy="836060"/>
        </a:xfrm>
        <a:prstGeom prst="roundRect">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Miramichi</a:t>
          </a:r>
          <a:endParaRPr lang="en-US" sz="4200" kern="1200" dirty="0"/>
        </a:p>
      </dsp:txBody>
      <dsp:txXfrm>
        <a:off x="3405805" y="2676315"/>
        <a:ext cx="3703990" cy="754434"/>
      </dsp:txXfrm>
    </dsp:sp>
    <dsp:sp modelId="{39FC8294-95F4-4027-825F-028B03A52513}">
      <dsp:nvSpPr>
        <dsp:cNvPr id="0" name=""/>
        <dsp:cNvSpPr/>
      </dsp:nvSpPr>
      <dsp:spPr>
        <a:xfrm>
          <a:off x="3364992" y="3513365"/>
          <a:ext cx="3785616" cy="836060"/>
        </a:xfrm>
        <a:prstGeom prst="round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60020" tIns="80010" rIns="160020" bIns="80010" numCol="1" spcCol="1270" anchor="ctr" anchorCtr="0">
          <a:noAutofit/>
        </a:bodyPr>
        <a:lstStyle/>
        <a:p>
          <a:pPr marL="0" lvl="0" indent="0" algn="ctr" defTabSz="1866900">
            <a:lnSpc>
              <a:spcPct val="90000"/>
            </a:lnSpc>
            <a:spcBef>
              <a:spcPct val="0"/>
            </a:spcBef>
            <a:spcAft>
              <a:spcPct val="35000"/>
            </a:spcAft>
            <a:buNone/>
          </a:pPr>
          <a:r>
            <a:rPr lang="en-US" sz="4200" kern="1200" dirty="0"/>
            <a:t>Drama Club</a:t>
          </a:r>
        </a:p>
      </dsp:txBody>
      <dsp:txXfrm>
        <a:off x="3405805" y="3554178"/>
        <a:ext cx="3703990" cy="75443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2C62E3-1A76-4299-99A0-EC3FA122CFD9}">
      <dsp:nvSpPr>
        <dsp:cNvPr id="0" name=""/>
        <dsp:cNvSpPr/>
      </dsp:nvSpPr>
      <dsp:spPr>
        <a:xfrm>
          <a:off x="0" y="91980"/>
          <a:ext cx="4895786" cy="675327"/>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 at least 18 years old.</a:t>
          </a:r>
        </a:p>
      </dsp:txBody>
      <dsp:txXfrm>
        <a:off x="32967" y="124947"/>
        <a:ext cx="4829852" cy="609393"/>
      </dsp:txXfrm>
    </dsp:sp>
    <dsp:sp modelId="{9E9CB2BB-5040-49F5-8258-3F1650AFBD5D}">
      <dsp:nvSpPr>
        <dsp:cNvPr id="0" name=""/>
        <dsp:cNvSpPr/>
      </dsp:nvSpPr>
      <dsp:spPr>
        <a:xfrm>
          <a:off x="0" y="816267"/>
          <a:ext cx="4895786" cy="675327"/>
        </a:xfrm>
        <a:prstGeom prst="roundRect">
          <a:avLst/>
        </a:prstGeom>
        <a:solidFill>
          <a:schemeClr val="accent5">
            <a:hueOff val="-1351709"/>
            <a:satOff val="-3484"/>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 a permanent resident who came to Canada legally (immigrant or refugee.</a:t>
          </a:r>
        </a:p>
      </dsp:txBody>
      <dsp:txXfrm>
        <a:off x="32967" y="849234"/>
        <a:ext cx="4829852" cy="609393"/>
      </dsp:txXfrm>
    </dsp:sp>
    <dsp:sp modelId="{54B665C6-82A5-436E-802F-A89014F66D01}">
      <dsp:nvSpPr>
        <dsp:cNvPr id="0" name=""/>
        <dsp:cNvSpPr/>
      </dsp:nvSpPr>
      <dsp:spPr>
        <a:xfrm>
          <a:off x="0" y="1540555"/>
          <a:ext cx="4895786" cy="675327"/>
        </a:xfrm>
        <a:prstGeom prst="roundRect">
          <a:avLst/>
        </a:prstGeom>
        <a:solidFill>
          <a:schemeClr val="accent5">
            <a:hueOff val="-2703417"/>
            <a:satOff val="-6968"/>
            <a:lumOff val="-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Been living in Canada 3-4 years before you apply to become a citizen</a:t>
          </a:r>
        </a:p>
      </dsp:txBody>
      <dsp:txXfrm>
        <a:off x="32967" y="1573522"/>
        <a:ext cx="4829852" cy="609393"/>
      </dsp:txXfrm>
    </dsp:sp>
    <dsp:sp modelId="{534ACA01-2AA1-4BA0-B009-A9494054208B}">
      <dsp:nvSpPr>
        <dsp:cNvPr id="0" name=""/>
        <dsp:cNvSpPr/>
      </dsp:nvSpPr>
      <dsp:spPr>
        <a:xfrm>
          <a:off x="0" y="2264843"/>
          <a:ext cx="4895786" cy="675327"/>
        </a:xfrm>
        <a:prstGeom prst="roundRect">
          <a:avLst/>
        </a:prstGeom>
        <a:solidFill>
          <a:schemeClr val="accent5">
            <a:hueOff val="-4055126"/>
            <a:satOff val="-10451"/>
            <a:lumOff val="-7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Speak English or French.</a:t>
          </a:r>
        </a:p>
      </dsp:txBody>
      <dsp:txXfrm>
        <a:off x="32967" y="2297810"/>
        <a:ext cx="4829852" cy="609393"/>
      </dsp:txXfrm>
    </dsp:sp>
    <dsp:sp modelId="{DAA6B488-C878-40C4-A5B4-88EA70DDF6CD}">
      <dsp:nvSpPr>
        <dsp:cNvPr id="0" name=""/>
        <dsp:cNvSpPr/>
      </dsp:nvSpPr>
      <dsp:spPr>
        <a:xfrm>
          <a:off x="0" y="2989130"/>
          <a:ext cx="4895786" cy="675327"/>
        </a:xfrm>
        <a:prstGeom prst="roundRect">
          <a:avLst/>
        </a:prstGeom>
        <a:solidFill>
          <a:schemeClr val="accent5">
            <a:hueOff val="-5406834"/>
            <a:satOff val="-13935"/>
            <a:lumOff val="-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Know about Canadian history and geography.</a:t>
          </a:r>
        </a:p>
      </dsp:txBody>
      <dsp:txXfrm>
        <a:off x="32967" y="3022097"/>
        <a:ext cx="4829852" cy="609393"/>
      </dsp:txXfrm>
    </dsp:sp>
    <dsp:sp modelId="{951DED86-08C9-45E2-874D-97C7903736F1}">
      <dsp:nvSpPr>
        <dsp:cNvPr id="0" name=""/>
        <dsp:cNvSpPr/>
      </dsp:nvSpPr>
      <dsp:spPr>
        <a:xfrm>
          <a:off x="0" y="3713418"/>
          <a:ext cx="4895786" cy="675327"/>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Understand how our government works and what being a responsible citizen means.</a:t>
          </a:r>
        </a:p>
      </dsp:txBody>
      <dsp:txXfrm>
        <a:off x="32967" y="3746385"/>
        <a:ext cx="4829852" cy="6093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D9270F-8F56-438D-A76A-2A2F8FFC6F10}">
      <dsp:nvSpPr>
        <dsp:cNvPr id="0" name=""/>
        <dsp:cNvSpPr/>
      </dsp:nvSpPr>
      <dsp:spPr>
        <a:xfrm>
          <a:off x="1097309" y="323960"/>
          <a:ext cx="4581292" cy="4581292"/>
        </a:xfrm>
        <a:prstGeom prst="pie">
          <a:avLst>
            <a:gd name="adj1" fmla="val 16200000"/>
            <a:gd name="adj2" fmla="val 198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War in Ukraine		Poverty		Drugs/addiction</a:t>
          </a:r>
        </a:p>
      </dsp:txBody>
      <dsp:txXfrm>
        <a:off x="3497034" y="909166"/>
        <a:ext cx="1199862" cy="927166"/>
      </dsp:txXfrm>
    </dsp:sp>
    <dsp:sp modelId="{EE12B912-E12B-43B6-9B5A-040DB4F85B42}">
      <dsp:nvSpPr>
        <dsp:cNvPr id="0" name=""/>
        <dsp:cNvSpPr/>
      </dsp:nvSpPr>
      <dsp:spPr>
        <a:xfrm>
          <a:off x="1151848" y="418313"/>
          <a:ext cx="4581292" cy="4581292"/>
        </a:xfrm>
        <a:prstGeom prst="pie">
          <a:avLst>
            <a:gd name="adj1" fmla="val 19800000"/>
            <a:gd name="adj2" fmla="val 180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Homelessness		inflation 		LGBTQ+ </a:t>
          </a:r>
        </a:p>
      </dsp:txBody>
      <dsp:txXfrm>
        <a:off x="4260582" y="2272646"/>
        <a:ext cx="1254401" cy="899896"/>
      </dsp:txXfrm>
    </dsp:sp>
    <dsp:sp modelId="{53CF0006-B865-4797-B1B9-5C069C204D20}">
      <dsp:nvSpPr>
        <dsp:cNvPr id="0" name=""/>
        <dsp:cNvSpPr/>
      </dsp:nvSpPr>
      <dsp:spPr>
        <a:xfrm>
          <a:off x="1097309" y="512666"/>
          <a:ext cx="4581292" cy="4581292"/>
        </a:xfrm>
        <a:prstGeom prst="pie">
          <a:avLst>
            <a:gd name="adj1" fmla="val 1800000"/>
            <a:gd name="adj2" fmla="val 54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Deforestation		Pollution</a:t>
          </a:r>
        </a:p>
      </dsp:txBody>
      <dsp:txXfrm>
        <a:off x="3497034" y="3608856"/>
        <a:ext cx="1199862" cy="927166"/>
      </dsp:txXfrm>
    </dsp:sp>
    <dsp:sp modelId="{3D519295-8AD6-46CE-BEE6-18FC9885A748}">
      <dsp:nvSpPr>
        <dsp:cNvPr id="0" name=""/>
        <dsp:cNvSpPr/>
      </dsp:nvSpPr>
      <dsp:spPr>
        <a:xfrm>
          <a:off x="988230" y="512666"/>
          <a:ext cx="4581292" cy="4581292"/>
        </a:xfrm>
        <a:prstGeom prst="pie">
          <a:avLst>
            <a:gd name="adj1" fmla="val 5400000"/>
            <a:gd name="adj2" fmla="val 900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Global warming</a:t>
          </a:r>
        </a:p>
      </dsp:txBody>
      <dsp:txXfrm>
        <a:off x="1969936" y="3608856"/>
        <a:ext cx="1199862" cy="927166"/>
      </dsp:txXfrm>
    </dsp:sp>
    <dsp:sp modelId="{3226E09D-B9BC-44A3-9EC9-DCD3B4EB755D}">
      <dsp:nvSpPr>
        <dsp:cNvPr id="0" name=""/>
        <dsp:cNvSpPr/>
      </dsp:nvSpPr>
      <dsp:spPr>
        <a:xfrm>
          <a:off x="933691" y="418313"/>
          <a:ext cx="4581292" cy="4581292"/>
        </a:xfrm>
        <a:prstGeom prst="pie">
          <a:avLst>
            <a:gd name="adj1" fmla="val 9000000"/>
            <a:gd name="adj2" fmla="val 1260000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Climate change</a:t>
          </a:r>
        </a:p>
      </dsp:txBody>
      <dsp:txXfrm>
        <a:off x="1151848" y="2272646"/>
        <a:ext cx="1254401" cy="899896"/>
      </dsp:txXfrm>
    </dsp:sp>
    <dsp:sp modelId="{76B15B52-EBF7-4ED8-9C38-171FEDB3D124}">
      <dsp:nvSpPr>
        <dsp:cNvPr id="0" name=""/>
        <dsp:cNvSpPr/>
      </dsp:nvSpPr>
      <dsp:spPr>
        <a:xfrm>
          <a:off x="988230" y="323960"/>
          <a:ext cx="4581292" cy="4581292"/>
        </a:xfrm>
        <a:prstGeom prst="pie">
          <a:avLst>
            <a:gd name="adj1" fmla="val 12600000"/>
            <a:gd name="adj2" fmla="val 1620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a:t>Mental health</a:t>
          </a:r>
        </a:p>
      </dsp:txBody>
      <dsp:txXfrm>
        <a:off x="1969936" y="909166"/>
        <a:ext cx="1199862" cy="927166"/>
      </dsp:txXfrm>
    </dsp:sp>
    <dsp:sp modelId="{81E3B9FF-24E3-45C2-BC48-D7ABBB04D603}">
      <dsp:nvSpPr>
        <dsp:cNvPr id="0" name=""/>
        <dsp:cNvSpPr/>
      </dsp:nvSpPr>
      <dsp:spPr>
        <a:xfrm>
          <a:off x="813538" y="40356"/>
          <a:ext cx="5148500" cy="5148500"/>
        </a:xfrm>
        <a:prstGeom prst="circularArrow">
          <a:avLst>
            <a:gd name="adj1" fmla="val 5085"/>
            <a:gd name="adj2" fmla="val 327528"/>
            <a:gd name="adj3" fmla="val 19472472"/>
            <a:gd name="adj4" fmla="val 16200251"/>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16591F0-98F7-4707-967B-FBE5A92A6F51}">
      <dsp:nvSpPr>
        <dsp:cNvPr id="0" name=""/>
        <dsp:cNvSpPr/>
      </dsp:nvSpPr>
      <dsp:spPr>
        <a:xfrm>
          <a:off x="868077" y="134709"/>
          <a:ext cx="5148500" cy="5148500"/>
        </a:xfrm>
        <a:prstGeom prst="circularArrow">
          <a:avLst>
            <a:gd name="adj1" fmla="val 5085"/>
            <a:gd name="adj2" fmla="val 327528"/>
            <a:gd name="adj3" fmla="val 1472472"/>
            <a:gd name="adj4" fmla="val 19800000"/>
            <a:gd name="adj5" fmla="val 5932"/>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B90985E0-6638-4724-BE4F-4CBAAD88D53D}">
      <dsp:nvSpPr>
        <dsp:cNvPr id="0" name=""/>
        <dsp:cNvSpPr/>
      </dsp:nvSpPr>
      <dsp:spPr>
        <a:xfrm>
          <a:off x="813538" y="229062"/>
          <a:ext cx="5148500" cy="5148500"/>
        </a:xfrm>
        <a:prstGeom prst="circularArrow">
          <a:avLst>
            <a:gd name="adj1" fmla="val 5085"/>
            <a:gd name="adj2" fmla="val 327528"/>
            <a:gd name="adj3" fmla="val 5072221"/>
            <a:gd name="adj4" fmla="val 1800000"/>
            <a:gd name="adj5" fmla="val 5932"/>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BE9C5F1-1BC2-44BE-B6AE-B021C722CB14}">
      <dsp:nvSpPr>
        <dsp:cNvPr id="0" name=""/>
        <dsp:cNvSpPr/>
      </dsp:nvSpPr>
      <dsp:spPr>
        <a:xfrm>
          <a:off x="704794" y="229062"/>
          <a:ext cx="5148500" cy="5148500"/>
        </a:xfrm>
        <a:prstGeom prst="circularArrow">
          <a:avLst>
            <a:gd name="adj1" fmla="val 5085"/>
            <a:gd name="adj2" fmla="val 327528"/>
            <a:gd name="adj3" fmla="val 8672472"/>
            <a:gd name="adj4" fmla="val 5400251"/>
            <a:gd name="adj5" fmla="val 5932"/>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4F3EE20B-6CE8-41B4-8321-28EE250258FB}">
      <dsp:nvSpPr>
        <dsp:cNvPr id="0" name=""/>
        <dsp:cNvSpPr/>
      </dsp:nvSpPr>
      <dsp:spPr>
        <a:xfrm>
          <a:off x="650255" y="134709"/>
          <a:ext cx="5148500" cy="5148500"/>
        </a:xfrm>
        <a:prstGeom prst="circularArrow">
          <a:avLst>
            <a:gd name="adj1" fmla="val 5085"/>
            <a:gd name="adj2" fmla="val 327528"/>
            <a:gd name="adj3" fmla="val 12272472"/>
            <a:gd name="adj4" fmla="val 9000000"/>
            <a:gd name="adj5" fmla="val 5932"/>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5BE5556-EC02-43BB-8446-B9214005D521}">
      <dsp:nvSpPr>
        <dsp:cNvPr id="0" name=""/>
        <dsp:cNvSpPr/>
      </dsp:nvSpPr>
      <dsp:spPr>
        <a:xfrm>
          <a:off x="704794" y="40356"/>
          <a:ext cx="5148500" cy="5148500"/>
        </a:xfrm>
        <a:prstGeom prst="circularArrow">
          <a:avLst>
            <a:gd name="adj1" fmla="val 5085"/>
            <a:gd name="adj2" fmla="val 327528"/>
            <a:gd name="adj3" fmla="val 15872221"/>
            <a:gd name="adj4" fmla="val 12600000"/>
            <a:gd name="adj5" fmla="val 5932"/>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95857-74C4-7E6E-96E5-0405E440D7E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7E939E-E4AF-5C29-2D61-77AAC98DE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64C5F1B-D2BD-2463-677D-914AA934C6F3}"/>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456F2893-5707-CFCC-5E41-6F5D984FF4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FFE38A-2FBB-4B23-2136-A7C56BBB5BAD}"/>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1216561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C90AA-0DC4-117B-D950-56CDBD753E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F986FCA-2306-909D-83AB-8DA32436D6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CD5AD0-ECCC-C694-3FAB-A3BA23D2C78A}"/>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0520C9E4-8F57-5DCA-628C-BA6173502A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A6E390-6FB7-F619-C03E-5814694EF86D}"/>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628384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C113C5A-B12F-06BA-5CEC-BB75AC989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9D49B4-74C4-A75A-6E8C-E565A2C43A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1A16F-74B9-94F5-DE57-C832961EF075}"/>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00987C41-6D51-BDC8-A34A-4BF3081DAE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4F961-B811-78E4-2A4B-EBFF4A907113}"/>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2537419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3D5271-5455-2204-B2A8-B00C293C05C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F32CDF-3840-4200-9C9C-60D5B16384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C69536-0C8B-CA03-1545-28DC0DB84FA2}"/>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CB1CC127-918C-A060-BF82-F84334D6EE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6805BC-C9F5-B11E-BFA1-BC718E2B314F}"/>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943536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67E86-1296-AB1B-3DB1-9F39D12420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93C98B3-B481-4FC0-EBF6-8E8C8992828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678183-7CAE-80AC-9D5A-3E0B9A23B8D4}"/>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9DE45255-D6AC-8008-ECF2-5D9F4D0267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D10BC3-D19B-BABE-C1CD-4D71DC421DFD}"/>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1235302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F1F2B-F18E-0D1C-9AD4-AF29339041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7BFF63-9652-80F7-0A43-9E18CDFB4E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D4E02F-BA61-E458-BD07-A8BD692DA8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4C31E97-B438-5918-2DAA-53D131A06E51}"/>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6" name="Footer Placeholder 5">
            <a:extLst>
              <a:ext uri="{FF2B5EF4-FFF2-40B4-BE49-F238E27FC236}">
                <a16:creationId xmlns:a16="http://schemas.microsoft.com/office/drawing/2014/main" id="{725FBF21-BB95-8096-757F-7C35EFABAD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45D8BA5-8133-C33B-F862-539BCE32E828}"/>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2183246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7758A-58C8-CFF1-DCD6-C18B0FA85A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2E0B3C5-E438-9035-E33A-5235B5CBBC4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9C4B4F-187E-0814-A2BC-473A492250B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5454E9-231E-3ABE-C206-801FDFA18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DDEC22-7748-62AD-F4A5-D6596E1D18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61D461-B108-11A5-B924-9DAA239AA135}"/>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8" name="Footer Placeholder 7">
            <a:extLst>
              <a:ext uri="{FF2B5EF4-FFF2-40B4-BE49-F238E27FC236}">
                <a16:creationId xmlns:a16="http://schemas.microsoft.com/office/drawing/2014/main" id="{A07023F7-9958-BA55-41D2-8A993166C98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12E75BA-2965-AA1D-7253-F31DE61D2433}"/>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2658727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1E9BD-C3ED-9497-26C6-D046D896C6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A557BEC-EF8C-D880-B1B9-14898E86E306}"/>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4" name="Footer Placeholder 3">
            <a:extLst>
              <a:ext uri="{FF2B5EF4-FFF2-40B4-BE49-F238E27FC236}">
                <a16:creationId xmlns:a16="http://schemas.microsoft.com/office/drawing/2014/main" id="{35D6758B-556B-4DDB-FBDC-CD5FAC5CAC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8B1138-0C10-4D1C-58A8-E2FCC352DFF6}"/>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239426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D993AD-7085-A429-E83C-2B7FF22844AC}"/>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3" name="Footer Placeholder 2">
            <a:extLst>
              <a:ext uri="{FF2B5EF4-FFF2-40B4-BE49-F238E27FC236}">
                <a16:creationId xmlns:a16="http://schemas.microsoft.com/office/drawing/2014/main" id="{DDD081DE-158F-250B-CE4A-F0455B42E2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B9453D7-2546-9E3C-8090-57B9880668F9}"/>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380099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B1FE8-7B7F-CF60-02B3-5F69DEF74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599598D-A1DE-3EFF-8A77-AC20552D62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AA0E8D-0601-D8BC-09EA-2AC845BDDB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7762995-6BE8-BD07-2957-F9B7C0CA1E29}"/>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6" name="Footer Placeholder 5">
            <a:extLst>
              <a:ext uri="{FF2B5EF4-FFF2-40B4-BE49-F238E27FC236}">
                <a16:creationId xmlns:a16="http://schemas.microsoft.com/office/drawing/2014/main" id="{90567180-B8C0-8A9E-D18B-6941D811AFC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B11D6B-5A0E-8601-E88B-FAF8E41080AB}"/>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4289356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FAD34-06CC-AF45-39A3-885C99E255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0F6EC3-E812-8079-2392-C838CEFC45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D6CF497-1DE0-980A-D941-AA09827AA1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31152D-F814-F93F-C8E2-1EBCC2751273}"/>
              </a:ext>
            </a:extLst>
          </p:cNvPr>
          <p:cNvSpPr>
            <a:spLocks noGrp="1"/>
          </p:cNvSpPr>
          <p:nvPr>
            <p:ph type="dt" sz="half" idx="10"/>
          </p:nvPr>
        </p:nvSpPr>
        <p:spPr/>
        <p:txBody>
          <a:bodyPr/>
          <a:lstStyle/>
          <a:p>
            <a:fld id="{8F683847-680C-4207-97BF-B587A631DF06}" type="datetimeFigureOut">
              <a:rPr lang="en-US" smtClean="0"/>
              <a:t>11/27/2023</a:t>
            </a:fld>
            <a:endParaRPr lang="en-US"/>
          </a:p>
        </p:txBody>
      </p:sp>
      <p:sp>
        <p:nvSpPr>
          <p:cNvPr id="6" name="Footer Placeholder 5">
            <a:extLst>
              <a:ext uri="{FF2B5EF4-FFF2-40B4-BE49-F238E27FC236}">
                <a16:creationId xmlns:a16="http://schemas.microsoft.com/office/drawing/2014/main" id="{F67E1869-F234-4264-9ACE-4671CDB371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CD2DAE-E841-DD5B-30B5-7F1D843BB71F}"/>
              </a:ext>
            </a:extLst>
          </p:cNvPr>
          <p:cNvSpPr>
            <a:spLocks noGrp="1"/>
          </p:cNvSpPr>
          <p:nvPr>
            <p:ph type="sldNum" sz="quarter" idx="12"/>
          </p:nvPr>
        </p:nvSpPr>
        <p:spPr/>
        <p:txBody>
          <a:bodyPr/>
          <a:lstStyle/>
          <a:p>
            <a:fld id="{BD713A3C-BA9D-4ECC-A02F-122C21FF4C05}" type="slidenum">
              <a:rPr lang="en-US" smtClean="0"/>
              <a:t>‹#›</a:t>
            </a:fld>
            <a:endParaRPr lang="en-US"/>
          </a:p>
        </p:txBody>
      </p:sp>
    </p:spTree>
    <p:extLst>
      <p:ext uri="{BB962C8B-B14F-4D97-AF65-F5344CB8AC3E}">
        <p14:creationId xmlns:p14="http://schemas.microsoft.com/office/powerpoint/2010/main" val="497329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EE8A257-7EAC-C486-4422-A3977BBADF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21DFDD-07F4-C740-A4FA-BB91E7185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CBAEAC8-DF95-CCF2-519A-AD4E958F56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683847-680C-4207-97BF-B587A631DF06}" type="datetimeFigureOut">
              <a:rPr lang="en-US" smtClean="0"/>
              <a:t>11/27/2023</a:t>
            </a:fld>
            <a:endParaRPr lang="en-US"/>
          </a:p>
        </p:txBody>
      </p:sp>
      <p:sp>
        <p:nvSpPr>
          <p:cNvPr id="5" name="Footer Placeholder 4">
            <a:extLst>
              <a:ext uri="{FF2B5EF4-FFF2-40B4-BE49-F238E27FC236}">
                <a16:creationId xmlns:a16="http://schemas.microsoft.com/office/drawing/2014/main" id="{71CB5975-6445-1A7D-0304-E609AE440F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8BF8698-0C54-C483-AB53-4380D53FE5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713A3C-BA9D-4ECC-A02F-122C21FF4C05}" type="slidenum">
              <a:rPr lang="en-US" smtClean="0"/>
              <a:t>‹#›</a:t>
            </a:fld>
            <a:endParaRPr lang="en-US"/>
          </a:p>
        </p:txBody>
      </p:sp>
    </p:spTree>
    <p:extLst>
      <p:ext uri="{BB962C8B-B14F-4D97-AF65-F5344CB8AC3E}">
        <p14:creationId xmlns:p14="http://schemas.microsoft.com/office/powerpoint/2010/main" val="6365117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0391DF4-8891-F1EF-C2D0-BBC7C16CDC6F}"/>
              </a:ext>
            </a:extLst>
          </p:cNvPr>
          <p:cNvPicPr>
            <a:picLocks noChangeAspect="1"/>
          </p:cNvPicPr>
          <p:nvPr/>
        </p:nvPicPr>
        <p:blipFill rotWithShape="1">
          <a:blip r:embed="rId2"/>
          <a:srcRect t="2542" r="9089" b="11580"/>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DD96A60-4351-7487-10DA-2931642E095A}"/>
              </a:ext>
            </a:extLst>
          </p:cNvPr>
          <p:cNvSpPr>
            <a:spLocks noGrp="1"/>
          </p:cNvSpPr>
          <p:nvPr>
            <p:ph type="ctrTitle"/>
          </p:nvPr>
        </p:nvSpPr>
        <p:spPr>
          <a:xfrm>
            <a:off x="477981" y="1122363"/>
            <a:ext cx="4023360" cy="3204134"/>
          </a:xfrm>
        </p:spPr>
        <p:txBody>
          <a:bodyPr anchor="b">
            <a:normAutofit/>
          </a:bodyPr>
          <a:lstStyle/>
          <a:p>
            <a:pPr algn="l"/>
            <a:r>
              <a:rPr lang="en-US" sz="4800"/>
              <a:t>Democracy in Action!</a:t>
            </a:r>
          </a:p>
        </p:txBody>
      </p:sp>
      <p:sp>
        <p:nvSpPr>
          <p:cNvPr id="3" name="Subtitle 2">
            <a:extLst>
              <a:ext uri="{FF2B5EF4-FFF2-40B4-BE49-F238E27FC236}">
                <a16:creationId xmlns:a16="http://schemas.microsoft.com/office/drawing/2014/main" id="{636C8F8F-225A-F192-8FFC-B1D1123FA88C}"/>
              </a:ext>
            </a:extLst>
          </p:cNvPr>
          <p:cNvSpPr>
            <a:spLocks noGrp="1"/>
          </p:cNvSpPr>
          <p:nvPr>
            <p:ph type="subTitle" idx="1"/>
          </p:nvPr>
        </p:nvSpPr>
        <p:spPr>
          <a:xfrm>
            <a:off x="477980" y="4872922"/>
            <a:ext cx="4023359" cy="1208141"/>
          </a:xfrm>
        </p:spPr>
        <p:txBody>
          <a:bodyPr>
            <a:normAutofit/>
          </a:bodyPr>
          <a:lstStyle/>
          <a:p>
            <a:pPr algn="l"/>
            <a:r>
              <a:rPr lang="en-US" sz="3200" dirty="0"/>
              <a:t>How to be a responsible citizen</a:t>
            </a:r>
          </a:p>
          <a:p>
            <a:pPr algn="l"/>
            <a:endParaRPr lang="en-US" sz="3200" dirty="0"/>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85439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B9D63-F5BC-7611-329B-9319C4979866}"/>
              </a:ext>
            </a:extLst>
          </p:cNvPr>
          <p:cNvSpPr>
            <a:spLocks noGrp="1"/>
          </p:cNvSpPr>
          <p:nvPr>
            <p:ph type="title"/>
          </p:nvPr>
        </p:nvSpPr>
        <p:spPr/>
        <p:txBody>
          <a:bodyPr/>
          <a:lstStyle/>
          <a:p>
            <a:r>
              <a:rPr lang="en-US" dirty="0"/>
              <a:t>We will look at citizenship from a local, national and a global perspective.</a:t>
            </a:r>
          </a:p>
        </p:txBody>
      </p:sp>
      <p:pic>
        <p:nvPicPr>
          <p:cNvPr id="7" name="Content Placeholder 6">
            <a:extLst>
              <a:ext uri="{FF2B5EF4-FFF2-40B4-BE49-F238E27FC236}">
                <a16:creationId xmlns:a16="http://schemas.microsoft.com/office/drawing/2014/main" id="{98BECBB7-FEF0-6B05-5A18-A1697DC3A666}"/>
              </a:ext>
            </a:extLst>
          </p:cNvPr>
          <p:cNvPicPr>
            <a:picLocks noGrp="1" noChangeAspect="1"/>
          </p:cNvPicPr>
          <p:nvPr>
            <p:ph idx="1"/>
          </p:nvPr>
        </p:nvPicPr>
        <p:blipFill>
          <a:blip r:embed="rId2"/>
          <a:stretch>
            <a:fillRect/>
          </a:stretch>
        </p:blipFill>
        <p:spPr>
          <a:xfrm>
            <a:off x="838200" y="2924969"/>
            <a:ext cx="2884714" cy="2152650"/>
          </a:xfrm>
          <a:prstGeom prst="rect">
            <a:avLst/>
          </a:prstGeom>
        </p:spPr>
      </p:pic>
      <p:pic>
        <p:nvPicPr>
          <p:cNvPr id="8" name="Picture 7">
            <a:extLst>
              <a:ext uri="{FF2B5EF4-FFF2-40B4-BE49-F238E27FC236}">
                <a16:creationId xmlns:a16="http://schemas.microsoft.com/office/drawing/2014/main" id="{9DF3F0D0-3286-0AE8-E646-1DA04B0BE8A2}"/>
              </a:ext>
            </a:extLst>
          </p:cNvPr>
          <p:cNvPicPr>
            <a:picLocks noChangeAspect="1"/>
          </p:cNvPicPr>
          <p:nvPr/>
        </p:nvPicPr>
        <p:blipFill>
          <a:blip r:embed="rId3"/>
          <a:stretch>
            <a:fillRect/>
          </a:stretch>
        </p:blipFill>
        <p:spPr>
          <a:xfrm>
            <a:off x="3722914" y="2503714"/>
            <a:ext cx="4180115" cy="3298374"/>
          </a:xfrm>
          <a:prstGeom prst="rect">
            <a:avLst/>
          </a:prstGeom>
        </p:spPr>
      </p:pic>
      <p:pic>
        <p:nvPicPr>
          <p:cNvPr id="9" name="Picture 8">
            <a:extLst>
              <a:ext uri="{FF2B5EF4-FFF2-40B4-BE49-F238E27FC236}">
                <a16:creationId xmlns:a16="http://schemas.microsoft.com/office/drawing/2014/main" id="{BCEEE72F-07AC-2323-D064-E5F9DCD9299A}"/>
              </a:ext>
            </a:extLst>
          </p:cNvPr>
          <p:cNvPicPr>
            <a:picLocks noChangeAspect="1"/>
          </p:cNvPicPr>
          <p:nvPr/>
        </p:nvPicPr>
        <p:blipFill>
          <a:blip r:embed="rId4"/>
          <a:stretch>
            <a:fillRect/>
          </a:stretch>
        </p:blipFill>
        <p:spPr>
          <a:xfrm>
            <a:off x="7903028" y="2503715"/>
            <a:ext cx="3450771" cy="3298374"/>
          </a:xfrm>
          <a:prstGeom prst="rect">
            <a:avLst/>
          </a:prstGeom>
        </p:spPr>
      </p:pic>
    </p:spTree>
    <p:extLst>
      <p:ext uri="{BB962C8B-B14F-4D97-AF65-F5344CB8AC3E}">
        <p14:creationId xmlns:p14="http://schemas.microsoft.com/office/powerpoint/2010/main" val="6033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2632BEA-E54C-18B4-9380-6A04DB865F91}"/>
              </a:ext>
            </a:extLst>
          </p:cNvPr>
          <p:cNvSpPr>
            <a:spLocks noGrp="1"/>
          </p:cNvSpPr>
          <p:nvPr>
            <p:ph type="title"/>
          </p:nvPr>
        </p:nvSpPr>
        <p:spPr>
          <a:xfrm>
            <a:off x="2555631" y="1441938"/>
            <a:ext cx="7080738" cy="3974124"/>
          </a:xfrm>
        </p:spPr>
        <p:txBody>
          <a:bodyPr vert="horz" lIns="91440" tIns="45720" rIns="91440" bIns="45720" rtlCol="0" anchor="ctr">
            <a:normAutofit/>
          </a:bodyPr>
          <a:lstStyle/>
          <a:p>
            <a:pPr algn="ctr"/>
            <a:r>
              <a:rPr lang="en-US" sz="5400" u="sng" dirty="0">
                <a:solidFill>
                  <a:schemeClr val="bg1">
                    <a:lumMod val="95000"/>
                    <a:lumOff val="5000"/>
                  </a:schemeClr>
                </a:solidFill>
              </a:rPr>
              <a:t>Citizenship</a:t>
            </a:r>
            <a:r>
              <a:rPr lang="en-US" sz="5400" dirty="0">
                <a:solidFill>
                  <a:schemeClr val="bg1">
                    <a:lumMod val="95000"/>
                    <a:lumOff val="5000"/>
                  </a:schemeClr>
                </a:solidFill>
              </a:rPr>
              <a:t> is defined as being a member of a particular country and having rights because of it.</a:t>
            </a:r>
          </a:p>
        </p:txBody>
      </p:sp>
    </p:spTree>
    <p:extLst>
      <p:ext uri="{BB962C8B-B14F-4D97-AF65-F5344CB8AC3E}">
        <p14:creationId xmlns:p14="http://schemas.microsoft.com/office/powerpoint/2010/main" val="363835688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34F1179-B481-4F9E-BCA3-AFB972070F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ight Triangle 9">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76CCB6B-07DB-D24C-7C63-3ABFA58E6977}"/>
              </a:ext>
            </a:extLst>
          </p:cNvPr>
          <p:cNvSpPr>
            <a:spLocks noGrp="1"/>
          </p:cNvSpPr>
          <p:nvPr>
            <p:ph type="title"/>
          </p:nvPr>
        </p:nvSpPr>
        <p:spPr>
          <a:xfrm>
            <a:off x="1285241" y="1008993"/>
            <a:ext cx="9231410" cy="3542045"/>
          </a:xfrm>
        </p:spPr>
        <p:txBody>
          <a:bodyPr vert="horz" lIns="91440" tIns="45720" rIns="91440" bIns="45720" rtlCol="0" anchor="b">
            <a:normAutofit fontScale="90000"/>
          </a:bodyPr>
          <a:lstStyle/>
          <a:p>
            <a:r>
              <a:rPr lang="en-US" sz="2900" kern="1200" dirty="0">
                <a:solidFill>
                  <a:schemeClr val="tx1"/>
                </a:solidFill>
                <a:latin typeface="+mj-lt"/>
                <a:ea typeface="+mj-ea"/>
                <a:cs typeface="+mj-cs"/>
              </a:rPr>
              <a:t>We are citizens of our local community and in the global community.</a:t>
            </a:r>
            <a:br>
              <a:rPr lang="en-US" sz="2900"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To define citizenship for yourself, you need to think about the role you play in society and in the world.</a:t>
            </a: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You are a citizen of many groups- your family, your school, sports team, ethic or cultural groups.</a:t>
            </a:r>
            <a:br>
              <a:rPr lang="en-US" sz="2900" kern="1200" dirty="0">
                <a:solidFill>
                  <a:schemeClr val="tx1"/>
                </a:solidFill>
                <a:latin typeface="+mj-lt"/>
                <a:ea typeface="+mj-ea"/>
                <a:cs typeface="+mj-cs"/>
              </a:rPr>
            </a:br>
            <a:br>
              <a:rPr lang="en-US" sz="2900" kern="1200" dirty="0">
                <a:solidFill>
                  <a:schemeClr val="tx1"/>
                </a:solidFill>
                <a:latin typeface="+mj-lt"/>
                <a:ea typeface="+mj-ea"/>
                <a:cs typeface="+mj-cs"/>
              </a:rPr>
            </a:br>
            <a:r>
              <a:rPr lang="en-US" sz="2900" kern="1200" dirty="0">
                <a:solidFill>
                  <a:schemeClr val="tx1"/>
                </a:solidFill>
                <a:latin typeface="+mj-lt"/>
                <a:ea typeface="+mj-ea"/>
                <a:cs typeface="+mj-cs"/>
              </a:rPr>
              <a:t>What are some other examples of places in our daily lives where you are a citizen? </a:t>
            </a:r>
          </a:p>
        </p:txBody>
      </p:sp>
      <p:sp>
        <p:nvSpPr>
          <p:cNvPr id="3" name="Content Placeholder 2">
            <a:extLst>
              <a:ext uri="{FF2B5EF4-FFF2-40B4-BE49-F238E27FC236}">
                <a16:creationId xmlns:a16="http://schemas.microsoft.com/office/drawing/2014/main" id="{D6C97EAF-7BAC-F5EE-E07E-5C9910BA1956}"/>
              </a:ext>
            </a:extLst>
          </p:cNvPr>
          <p:cNvSpPr>
            <a:spLocks noGrp="1"/>
          </p:cNvSpPr>
          <p:nvPr>
            <p:ph idx="1"/>
          </p:nvPr>
        </p:nvSpPr>
        <p:spPr>
          <a:xfrm>
            <a:off x="1285241" y="4582814"/>
            <a:ext cx="7132335" cy="1312657"/>
          </a:xfrm>
        </p:spPr>
        <p:txBody>
          <a:bodyPr vert="horz" lIns="91440" tIns="45720" rIns="91440" bIns="45720" rtlCol="0" anchor="t">
            <a:normAutofit/>
          </a:bodyPr>
          <a:lstStyle/>
          <a:p>
            <a:pPr marL="0" indent="0">
              <a:buNone/>
            </a:pPr>
            <a:r>
              <a:rPr lang="en-US" sz="2400" kern="1200" dirty="0">
                <a:solidFill>
                  <a:schemeClr val="tx1"/>
                </a:solidFill>
                <a:latin typeface="+mn-lt"/>
                <a:ea typeface="+mn-ea"/>
                <a:cs typeface="+mn-cs"/>
              </a:rPr>
              <a:t> </a:t>
            </a:r>
          </a:p>
        </p:txBody>
      </p:sp>
    </p:spTree>
    <p:extLst>
      <p:ext uri="{BB962C8B-B14F-4D97-AF65-F5344CB8AC3E}">
        <p14:creationId xmlns:p14="http://schemas.microsoft.com/office/powerpoint/2010/main" val="309869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133E061-D911-03A0-EE1B-8A9C12D0208A}"/>
              </a:ext>
            </a:extLst>
          </p:cNvPr>
          <p:cNvPicPr>
            <a:picLocks noChangeAspect="1"/>
          </p:cNvPicPr>
          <p:nvPr/>
        </p:nvPicPr>
        <p:blipFill rotWithShape="1">
          <a:blip r:embed="rId2">
            <a:duotone>
              <a:schemeClr val="bg2">
                <a:shade val="45000"/>
                <a:satMod val="135000"/>
              </a:schemeClr>
              <a:prstClr val="white"/>
            </a:duotone>
          </a:blip>
          <a:srcRect t="1758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6A8DA95-1F9D-7316-BFFA-823020F096F5}"/>
              </a:ext>
            </a:extLst>
          </p:cNvPr>
          <p:cNvSpPr>
            <a:spLocks noGrp="1"/>
          </p:cNvSpPr>
          <p:nvPr>
            <p:ph type="title"/>
          </p:nvPr>
        </p:nvSpPr>
        <p:spPr>
          <a:xfrm>
            <a:off x="838200" y="365125"/>
            <a:ext cx="10515600" cy="1325563"/>
          </a:xfrm>
        </p:spPr>
        <p:txBody>
          <a:bodyPr>
            <a:normAutofit/>
          </a:bodyPr>
          <a:lstStyle/>
          <a:p>
            <a:r>
              <a:rPr lang="en-US" dirty="0"/>
              <a:t>What other examples of being a citizen of a group can you think of??</a:t>
            </a:r>
          </a:p>
        </p:txBody>
      </p:sp>
      <p:graphicFrame>
        <p:nvGraphicFramePr>
          <p:cNvPr id="4" name="Content Placeholder 3">
            <a:extLst>
              <a:ext uri="{FF2B5EF4-FFF2-40B4-BE49-F238E27FC236}">
                <a16:creationId xmlns:a16="http://schemas.microsoft.com/office/drawing/2014/main" id="{47F31200-44C8-96B8-79E8-1C56D61F3568}"/>
              </a:ext>
            </a:extLst>
          </p:cNvPr>
          <p:cNvGraphicFramePr>
            <a:graphicFrameLocks noGrp="1"/>
          </p:cNvGraphicFramePr>
          <p:nvPr>
            <p:ph idx="1"/>
            <p:extLst>
              <p:ext uri="{D42A27DB-BD31-4B8C-83A1-F6EECF244321}">
                <p14:modId xmlns:p14="http://schemas.microsoft.com/office/powerpoint/2010/main" val="341521873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314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765531-C1BD-EC25-39A4-3CC5F769EA73}"/>
              </a:ext>
            </a:extLst>
          </p:cNvPr>
          <p:cNvSpPr>
            <a:spLocks noGrp="1"/>
          </p:cNvSpPr>
          <p:nvPr>
            <p:ph type="title"/>
          </p:nvPr>
        </p:nvSpPr>
        <p:spPr>
          <a:xfrm>
            <a:off x="1006901" y="1188637"/>
            <a:ext cx="2831244" cy="3900721"/>
          </a:xfrm>
        </p:spPr>
        <p:txBody>
          <a:bodyPr>
            <a:normAutofit/>
          </a:bodyPr>
          <a:lstStyle/>
          <a:p>
            <a:pPr algn="r"/>
            <a:r>
              <a:rPr lang="en-US" sz="3600" dirty="0"/>
              <a:t>How people become Canadian citizens</a:t>
            </a:r>
            <a:br>
              <a:rPr lang="en-US" sz="3600" dirty="0"/>
            </a:br>
            <a:r>
              <a:rPr lang="en-US" sz="3600" dirty="0"/>
              <a:t>if you are not born in Canada.</a:t>
            </a:r>
          </a:p>
        </p:txBody>
      </p:sp>
      <p:cxnSp>
        <p:nvCxnSpPr>
          <p:cNvPr id="15" name="Straight Connector 14">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12" name="Content Placeholder 2">
            <a:extLst>
              <a:ext uri="{FF2B5EF4-FFF2-40B4-BE49-F238E27FC236}">
                <a16:creationId xmlns:a16="http://schemas.microsoft.com/office/drawing/2014/main" id="{CE93B073-F211-5D91-01D5-0CD54F81C76D}"/>
              </a:ext>
            </a:extLst>
          </p:cNvPr>
          <p:cNvGraphicFramePr>
            <a:graphicFrameLocks noGrp="1"/>
          </p:cNvGraphicFramePr>
          <p:nvPr>
            <p:ph idx="1"/>
            <p:extLst>
              <p:ext uri="{D42A27DB-BD31-4B8C-83A1-F6EECF244321}">
                <p14:modId xmlns:p14="http://schemas.microsoft.com/office/powerpoint/2010/main" val="1518185925"/>
              </p:ext>
            </p:extLst>
          </p:nvPr>
        </p:nvGraphicFramePr>
        <p:xfrm>
          <a:off x="5244592" y="1188637"/>
          <a:ext cx="4895787" cy="448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3148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369594-6E1C-C5B7-4A25-C092EE65CC3B}"/>
              </a:ext>
            </a:extLst>
          </p:cNvPr>
          <p:cNvSpPr>
            <a:spLocks noGrp="1"/>
          </p:cNvSpPr>
          <p:nvPr>
            <p:ph type="title"/>
          </p:nvPr>
        </p:nvSpPr>
        <p:spPr>
          <a:xfrm>
            <a:off x="586478" y="1683756"/>
            <a:ext cx="3115265" cy="2396359"/>
          </a:xfrm>
        </p:spPr>
        <p:txBody>
          <a:bodyPr anchor="b">
            <a:normAutofit fontScale="90000"/>
          </a:bodyPr>
          <a:lstStyle/>
          <a:p>
            <a:pPr algn="r"/>
            <a:r>
              <a:rPr lang="en-US" sz="2800" dirty="0">
                <a:solidFill>
                  <a:srgbClr val="FFFFFF"/>
                </a:solidFill>
              </a:rPr>
              <a:t>Are you a responsible citizen?</a:t>
            </a:r>
            <a:br>
              <a:rPr lang="en-US" sz="2800" dirty="0">
                <a:solidFill>
                  <a:srgbClr val="FFFFFF"/>
                </a:solidFill>
              </a:rPr>
            </a:br>
            <a:r>
              <a:rPr lang="en-US" sz="2800" dirty="0">
                <a:solidFill>
                  <a:srgbClr val="FFFFFF"/>
                </a:solidFill>
              </a:rPr>
              <a:t>What are some current issues you are aware of?</a:t>
            </a:r>
            <a:br>
              <a:rPr lang="en-US" sz="2800" dirty="0">
                <a:solidFill>
                  <a:srgbClr val="FFFFFF"/>
                </a:solidFill>
              </a:rPr>
            </a:br>
            <a:r>
              <a:rPr lang="en-US" sz="2800" dirty="0">
                <a:solidFill>
                  <a:srgbClr val="FFFFFF"/>
                </a:solidFill>
              </a:rPr>
              <a:t>What areas need to be addressed at a local/national and global level?</a:t>
            </a:r>
          </a:p>
        </p:txBody>
      </p:sp>
      <p:graphicFrame>
        <p:nvGraphicFramePr>
          <p:cNvPr id="5" name="Content Placeholder 2">
            <a:extLst>
              <a:ext uri="{FF2B5EF4-FFF2-40B4-BE49-F238E27FC236}">
                <a16:creationId xmlns:a16="http://schemas.microsoft.com/office/drawing/2014/main" id="{DDA1B904-4453-85F3-769E-3602B79983B5}"/>
              </a:ext>
            </a:extLst>
          </p:cNvPr>
          <p:cNvGraphicFramePr>
            <a:graphicFrameLocks noGrp="1"/>
          </p:cNvGraphicFramePr>
          <p:nvPr>
            <p:ph idx="1"/>
            <p:extLst>
              <p:ext uri="{D42A27DB-BD31-4B8C-83A1-F6EECF244321}">
                <p14:modId xmlns:p14="http://schemas.microsoft.com/office/powerpoint/2010/main" val="4189848074"/>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142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0794-5B35-58D5-144D-2DDB14D975A7}"/>
              </a:ext>
            </a:extLst>
          </p:cNvPr>
          <p:cNvSpPr>
            <a:spLocks noGrp="1"/>
          </p:cNvSpPr>
          <p:nvPr>
            <p:ph type="title"/>
          </p:nvPr>
        </p:nvSpPr>
        <p:spPr/>
        <p:txBody>
          <a:bodyPr>
            <a:normAutofit/>
          </a:bodyPr>
          <a:lstStyle/>
          <a:p>
            <a:pPr algn="ctr"/>
            <a:r>
              <a:rPr lang="en-US" dirty="0"/>
              <a:t>What can you do?</a:t>
            </a:r>
            <a:br>
              <a:rPr lang="en-US" dirty="0"/>
            </a:br>
            <a:r>
              <a:rPr lang="en-US" dirty="0"/>
              <a:t>Democracy in action!!</a:t>
            </a:r>
          </a:p>
        </p:txBody>
      </p:sp>
      <p:sp>
        <p:nvSpPr>
          <p:cNvPr id="3" name="Content Placeholder 2">
            <a:extLst>
              <a:ext uri="{FF2B5EF4-FFF2-40B4-BE49-F238E27FC236}">
                <a16:creationId xmlns:a16="http://schemas.microsoft.com/office/drawing/2014/main" id="{9C8A1DCD-466B-FEFF-20AB-0E66FD3E2780}"/>
              </a:ext>
            </a:extLst>
          </p:cNvPr>
          <p:cNvSpPr>
            <a:spLocks noGrp="1"/>
          </p:cNvSpPr>
          <p:nvPr>
            <p:ph idx="1"/>
          </p:nvPr>
        </p:nvSpPr>
        <p:spPr/>
        <p:txBody>
          <a:bodyPr>
            <a:normAutofit fontScale="55000" lnSpcReduction="20000"/>
          </a:bodyPr>
          <a:lstStyle/>
          <a:p>
            <a:r>
              <a:rPr lang="en-US" dirty="0"/>
              <a:t>There are many things happening that have an impact on our daily lives and these events may be also be ongoing.</a:t>
            </a:r>
          </a:p>
          <a:p>
            <a:r>
              <a:rPr lang="en-US" dirty="0"/>
              <a:t>Locally we have an issue with very little for youth in our area.  Do you agree? </a:t>
            </a:r>
          </a:p>
          <a:p>
            <a:endParaRPr lang="en-US" dirty="0"/>
          </a:p>
          <a:p>
            <a:endParaRPr lang="en-US" dirty="0"/>
          </a:p>
          <a:p>
            <a:r>
              <a:rPr lang="en-US" dirty="0"/>
              <a:t>Do you think it is a problem in other urban areas?</a:t>
            </a:r>
          </a:p>
          <a:p>
            <a:endParaRPr lang="en-US" dirty="0"/>
          </a:p>
          <a:p>
            <a:r>
              <a:rPr lang="en-US" dirty="0"/>
              <a:t>What do you think is the reason for this? Provide  3 reasons:</a:t>
            </a:r>
          </a:p>
          <a:p>
            <a:endParaRPr lang="en-US" dirty="0"/>
          </a:p>
          <a:p>
            <a:endParaRPr lang="en-US" dirty="0"/>
          </a:p>
          <a:p>
            <a:r>
              <a:rPr lang="en-US" dirty="0"/>
              <a:t>What types of leisure activities/facilities do we currently have?</a:t>
            </a:r>
          </a:p>
          <a:p>
            <a:endParaRPr lang="en-US" dirty="0"/>
          </a:p>
          <a:p>
            <a:endParaRPr lang="en-US" dirty="0"/>
          </a:p>
          <a:p>
            <a:r>
              <a:rPr lang="en-US" dirty="0"/>
              <a:t>Do you think that this problem is something you can help to solve in our community (municipality)?</a:t>
            </a:r>
          </a:p>
          <a:p>
            <a:r>
              <a:rPr lang="en-US" dirty="0"/>
              <a:t>What are some things we can do to as responsible citizens to </a:t>
            </a:r>
            <a:r>
              <a:rPr lang="en-US"/>
              <a:t>create awareness of this issue ?</a:t>
            </a:r>
            <a:endParaRPr lang="en-US" dirty="0"/>
          </a:p>
        </p:txBody>
      </p:sp>
    </p:spTree>
    <p:extLst>
      <p:ext uri="{BB962C8B-B14F-4D97-AF65-F5344CB8AC3E}">
        <p14:creationId xmlns:p14="http://schemas.microsoft.com/office/powerpoint/2010/main" val="23827413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TotalTime>
  <Words>403</Words>
  <Application>Microsoft Office PowerPoint</Application>
  <PresentationFormat>Widescreen</PresentationFormat>
  <Paragraphs>41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Democracy in Action!</vt:lpstr>
      <vt:lpstr>We will look at citizenship from a local, national and a global perspective.</vt:lpstr>
      <vt:lpstr>Citizenship is defined as being a member of a particular country and having rights because of it.</vt:lpstr>
      <vt:lpstr>We are citizens of our local community and in the global community.  To define citizenship for yourself, you need to think about the role you play in society and in the world. You are a citizen of many groups- your family, your school, sports team, ethic or cultural groups.  What are some other examples of places in our daily lives where you are a citizen? </vt:lpstr>
      <vt:lpstr>What other examples of being a citizen of a group can you think of??</vt:lpstr>
      <vt:lpstr>How people become Canadian citizens if you are not born in Canada.</vt:lpstr>
      <vt:lpstr>Are you a responsible citizen? What are some current issues you are aware of? What areas need to be addressed at a local/national and global level?</vt:lpstr>
      <vt:lpstr>What can you do? Democracy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Democracy in Action!</dc:title>
  <dc:creator>Bruce, Gregg (ASD-N)</dc:creator>
  <cp:lastModifiedBy>Bruce, Gregg (ASD-N)</cp:lastModifiedBy>
  <cp:revision>1</cp:revision>
  <dcterms:created xsi:type="dcterms:W3CDTF">2023-04-03T14:29:04Z</dcterms:created>
  <dcterms:modified xsi:type="dcterms:W3CDTF">2023-11-27T18:41:42Z</dcterms:modified>
</cp:coreProperties>
</file>