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19658013" cy="30627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228" autoAdjust="0"/>
    <p:restoredTop sz="94567" autoAdjust="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518525" cy="1531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134725" y="0"/>
            <a:ext cx="8518525" cy="1531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6AF1C-6DEF-4A93-B299-5DC30FA44CCB}" type="datetimeFigureOut">
              <a:rPr lang="en-CA" smtClean="0"/>
              <a:pPr/>
              <a:t>14/11/2017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3288" y="2297113"/>
            <a:ext cx="15311437" cy="11485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965325" y="14547850"/>
            <a:ext cx="15727363" cy="13782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29090938"/>
            <a:ext cx="8518525" cy="1531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134725" y="29090938"/>
            <a:ext cx="8518525" cy="1531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C977C-DE8D-4DEA-B48E-D27073BF645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C977C-DE8D-4DEA-B48E-D27073BF6454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BABC-EB3D-46E9-9AB3-BDB363C758DE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9AB-71B1-4875-B448-6F27841BA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BABC-EB3D-46E9-9AB3-BDB363C758DE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9AB-71B1-4875-B448-6F27841BA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BABC-EB3D-46E9-9AB3-BDB363C758DE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9AB-71B1-4875-B448-6F27841BA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BABC-EB3D-46E9-9AB3-BDB363C758DE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9AB-71B1-4875-B448-6F27841BA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BABC-EB3D-46E9-9AB3-BDB363C758DE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9AB-71B1-4875-B448-6F27841BA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BABC-EB3D-46E9-9AB3-BDB363C758DE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9AB-71B1-4875-B448-6F27841BA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BABC-EB3D-46E9-9AB3-BDB363C758DE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9AB-71B1-4875-B448-6F27841BA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BABC-EB3D-46E9-9AB3-BDB363C758DE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9AB-71B1-4875-B448-6F27841BA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BABC-EB3D-46E9-9AB3-BDB363C758DE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9AB-71B1-4875-B448-6F27841BA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BABC-EB3D-46E9-9AB3-BDB363C758DE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9AB-71B1-4875-B448-6F27841BA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BABC-EB3D-46E9-9AB3-BDB363C758DE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19AB-71B1-4875-B448-6F27841BA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BABC-EB3D-46E9-9AB3-BDB363C758DE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C19AB-71B1-4875-B448-6F27841BA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jmh.nbed.nb.ca/" TargetMode="External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hyperlink" Target="http://en.wikipedia.org/wiki/File:Maritimes.p" TargetMode="External"/><Relationship Id="rId21" Type="http://schemas.openxmlformats.org/officeDocument/2006/relationships/image" Target="../media/image17.jpeg"/><Relationship Id="rId7" Type="http://schemas.openxmlformats.org/officeDocument/2006/relationships/image" Target="../media/image4.png"/><Relationship Id="rId12" Type="http://schemas.openxmlformats.org/officeDocument/2006/relationships/image" Target="../media/image8.jpe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7.png"/><Relationship Id="rId5" Type="http://schemas.openxmlformats.org/officeDocument/2006/relationships/image" Target="../media/image2.jpeg"/><Relationship Id="rId15" Type="http://schemas.openxmlformats.org/officeDocument/2006/relationships/image" Target="../media/image11.png"/><Relationship Id="rId23" Type="http://schemas.openxmlformats.org/officeDocument/2006/relationships/image" Target="../media/image19.jpeg"/><Relationship Id="rId10" Type="http://schemas.openxmlformats.org/officeDocument/2006/relationships/image" Target="../media/image6.jpeg"/><Relationship Id="rId19" Type="http://schemas.openxmlformats.org/officeDocument/2006/relationships/image" Target="../media/image15.png"/><Relationship Id="rId4" Type="http://schemas.openxmlformats.org/officeDocument/2006/relationships/image" Target="../media/image1.png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28600" y="1905000"/>
            <a:ext cx="6078416" cy="4724400"/>
            <a:chOff x="1635370" y="1066800"/>
            <a:chExt cx="6078416" cy="4648200"/>
          </a:xfrm>
        </p:grpSpPr>
        <p:pic>
          <p:nvPicPr>
            <p:cNvPr id="1026" name="Picture 2" descr="http://upload.wikimedia.org/wikipedia/en/thumb/9/96/Maritimes.png/250px-Maritimes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1067" t="6499" r="2266"/>
            <a:stretch>
              <a:fillRect/>
            </a:stretch>
          </p:blipFill>
          <p:spPr bwMode="auto">
            <a:xfrm>
              <a:off x="1635370" y="1066800"/>
              <a:ext cx="6078416" cy="4648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6" name="Picture 5" descr="C:\Users\wattersja\AppData\Local\Microsoft\Windows\Temporary Internet Files\Content.IE5\V14O3TDB\academic logo.jp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0370" y="1741539"/>
              <a:ext cx="319659" cy="3280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 descr="Y:\Varsity\MVHS\sjhs.jpg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87970" y="3797042"/>
              <a:ext cx="685800" cy="2298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454770" y="2866103"/>
              <a:ext cx="304800" cy="299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 descr="Home">
              <a:hlinkClick r:id="rId8" tooltip="Home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845170" y="2191365"/>
              <a:ext cx="304800" cy="308758"/>
            </a:xfrm>
            <a:prstGeom prst="rect">
              <a:avLst/>
            </a:prstGeom>
            <a:noFill/>
          </p:spPr>
        </p:pic>
      </p:grpSp>
      <p:sp>
        <p:nvSpPr>
          <p:cNvPr id="21" name="TextBox 20"/>
          <p:cNvSpPr txBox="1"/>
          <p:nvPr/>
        </p:nvSpPr>
        <p:spPr>
          <a:xfrm>
            <a:off x="304800" y="381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On behalf of our host teams             and</a:t>
            </a:r>
            <a:r>
              <a:rPr lang="en-US" dirty="0" smtClean="0"/>
              <a:t>            </a:t>
            </a:r>
            <a:endParaRPr lang="en-US" b="1" dirty="0"/>
          </a:p>
        </p:txBody>
      </p:sp>
      <p:pic>
        <p:nvPicPr>
          <p:cNvPr id="22" name="Picture 21" descr="C:\Users\wattersja\AppData\Local\Microsoft\Windows\Temporary Internet Files\Content.IE5\V14O3TDB\academic logo.jpg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800"/>
            <a:ext cx="5334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4" descr="Home">
            <a:hlinkClick r:id="rId8" tooltip="Home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14800" y="304800"/>
            <a:ext cx="533400" cy="540328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 rot="256916">
            <a:off x="296659" y="597771"/>
            <a:ext cx="8328132" cy="16192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rtl="0"/>
            <a:r>
              <a:rPr lang="en-US" sz="22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Welcome to the 2017                    Miramichi Hoop Classic!</a:t>
            </a:r>
            <a:endParaRPr lang="en-US" sz="22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2743200" y="2514600"/>
            <a:ext cx="714375" cy="457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rtl="0"/>
            <a:r>
              <a:rPr lang="en-U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Miramichi</a:t>
            </a:r>
            <a:endParaRPr lang="en-US" sz="1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sp>
        <p:nvSpPr>
          <p:cNvPr id="26" name="5-Point Star 25"/>
          <p:cNvSpPr/>
          <p:nvPr/>
        </p:nvSpPr>
        <p:spPr>
          <a:xfrm>
            <a:off x="2438400" y="2895600"/>
            <a:ext cx="152400" cy="152400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324600" y="1752600"/>
            <a:ext cx="251460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We would like to extend a sincere “thank you” to all our tournament sponsors!</a:t>
            </a:r>
          </a:p>
          <a:p>
            <a:endParaRPr lang="en-US" sz="17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17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Also, thanks to all the dedicated coaches, student athletes, school administrators, referees, parents and fans for participating in our 25</a:t>
            </a:r>
            <a:r>
              <a:rPr lang="en-US" sz="1700" b="1" baseline="300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th </a:t>
            </a:r>
            <a:r>
              <a:rPr lang="en-US" sz="17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annual </a:t>
            </a:r>
            <a:r>
              <a:rPr lang="en-US" sz="1700" b="1" dirty="0" smtClean="0">
                <a:latin typeface="Aharoni" pitchFamily="2" charset="-79"/>
                <a:ea typeface="Arial Unicode MS" pitchFamily="34" charset="-128"/>
                <a:cs typeface="Aharoni" pitchFamily="2" charset="-79"/>
              </a:rPr>
              <a:t>GIANT TIGER</a:t>
            </a:r>
          </a:p>
          <a:p>
            <a:pPr algn="ctr"/>
            <a:r>
              <a:rPr lang="en-US" sz="1700" b="1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Miramichi Hoop Classic</a:t>
            </a:r>
            <a:r>
              <a:rPr lang="en-US" sz="17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        basketball tournament.</a:t>
            </a:r>
            <a:endParaRPr lang="en-US" sz="17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02215" y="5791200"/>
            <a:ext cx="15023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b="1" dirty="0" smtClean="0"/>
              <a:t>Central Kings Rural High School</a:t>
            </a:r>
          </a:p>
          <a:p>
            <a:pPr algn="ctr"/>
            <a:r>
              <a:rPr lang="en-US" sz="800" b="1" i="1" dirty="0" smtClean="0"/>
              <a:t>Cambridge, NS</a:t>
            </a:r>
            <a:endParaRPr lang="en-US" sz="800" i="1" dirty="0"/>
          </a:p>
        </p:txBody>
      </p:sp>
      <p:sp>
        <p:nvSpPr>
          <p:cNvPr id="36" name="Rectangle 35"/>
          <p:cNvSpPr/>
          <p:nvPr/>
        </p:nvSpPr>
        <p:spPr>
          <a:xfrm>
            <a:off x="1066800" y="5638800"/>
            <a:ext cx="1447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 smtClean="0"/>
              <a:t>John Caldwell High School</a:t>
            </a:r>
          </a:p>
          <a:p>
            <a:pPr algn="ctr"/>
            <a:r>
              <a:rPr lang="en-US" sz="800" b="1" i="1" dirty="0" smtClean="0"/>
              <a:t>Grand Falls, NB</a:t>
            </a:r>
            <a:endParaRPr lang="en-US" sz="800" i="1" dirty="0"/>
          </a:p>
        </p:txBody>
      </p:sp>
      <p:sp>
        <p:nvSpPr>
          <p:cNvPr id="37" name="Rectangle 36"/>
          <p:cNvSpPr/>
          <p:nvPr/>
        </p:nvSpPr>
        <p:spPr>
          <a:xfrm>
            <a:off x="4876800" y="5486400"/>
            <a:ext cx="1447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Saint John High School </a:t>
            </a:r>
            <a:r>
              <a:rPr lang="en-US" sz="800" b="1" dirty="0" smtClean="0"/>
              <a:t>        </a:t>
            </a:r>
            <a:r>
              <a:rPr lang="en-US" sz="800" b="1" i="1" dirty="0" smtClean="0"/>
              <a:t>Saint John, NB</a:t>
            </a:r>
            <a:endParaRPr lang="en-US" sz="800" i="1" dirty="0"/>
          </a:p>
        </p:txBody>
      </p:sp>
      <p:pic>
        <p:nvPicPr>
          <p:cNvPr id="38" name="Picture 37" descr="Y:\Varsity\MVHS\sjhs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67200" y="5486400"/>
            <a:ext cx="75692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14800" y="2362200"/>
            <a:ext cx="304800" cy="29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Rectangle 42"/>
          <p:cNvSpPr/>
          <p:nvPr/>
        </p:nvSpPr>
        <p:spPr>
          <a:xfrm>
            <a:off x="4572000" y="1981200"/>
            <a:ext cx="685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343400" y="2362200"/>
            <a:ext cx="11256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b="1" dirty="0"/>
              <a:t>Moncton High School </a:t>
            </a:r>
            <a:endParaRPr lang="en-US" sz="800" b="1" dirty="0" smtClean="0"/>
          </a:p>
          <a:p>
            <a:pPr algn="ctr"/>
            <a:r>
              <a:rPr lang="en-US" sz="800" b="1" i="1" dirty="0" smtClean="0"/>
              <a:t>Moncton, NB</a:t>
            </a:r>
            <a:endParaRPr lang="en-US" sz="800" i="1" dirty="0"/>
          </a:p>
        </p:txBody>
      </p:sp>
      <p:sp>
        <p:nvSpPr>
          <p:cNvPr id="47" name="Rectangle 46"/>
          <p:cNvSpPr/>
          <p:nvPr/>
        </p:nvSpPr>
        <p:spPr>
          <a:xfrm>
            <a:off x="943310" y="6019800"/>
            <a:ext cx="15359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b="1" dirty="0" smtClean="0"/>
              <a:t>Amherst Regional High School </a:t>
            </a:r>
          </a:p>
          <a:p>
            <a:pPr algn="ctr"/>
            <a:r>
              <a:rPr lang="en-US" sz="800" b="1" i="1" dirty="0" smtClean="0"/>
              <a:t>Amherst, NS</a:t>
            </a:r>
            <a:endParaRPr lang="en-US" sz="800" i="1" dirty="0"/>
          </a:p>
        </p:txBody>
      </p:sp>
      <p:sp>
        <p:nvSpPr>
          <p:cNvPr id="49" name="Rectangle 48"/>
          <p:cNvSpPr/>
          <p:nvPr/>
        </p:nvSpPr>
        <p:spPr>
          <a:xfrm>
            <a:off x="962320" y="6324600"/>
            <a:ext cx="11192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b="1" dirty="0" smtClean="0"/>
              <a:t>Rothesay High School </a:t>
            </a:r>
          </a:p>
          <a:p>
            <a:pPr algn="ctr"/>
            <a:r>
              <a:rPr lang="en-US" sz="800" b="1" i="1" dirty="0" smtClean="0"/>
              <a:t>Rothesay, NB</a:t>
            </a:r>
            <a:endParaRPr lang="en-US" sz="800" i="1" dirty="0"/>
          </a:p>
        </p:txBody>
      </p:sp>
      <p:pic>
        <p:nvPicPr>
          <p:cNvPr id="48" name="Picture 47" descr="Amherst Regional High School logo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9000" y="4038600"/>
            <a:ext cx="381000" cy="381000"/>
          </a:xfrm>
          <a:prstGeom prst="rect">
            <a:avLst/>
          </a:prstGeom>
          <a:noFill/>
        </p:spPr>
      </p:pic>
      <p:pic>
        <p:nvPicPr>
          <p:cNvPr id="53" name="Picture 52" descr="Amherst Regional High School logo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9600" y="5943600"/>
            <a:ext cx="406400" cy="317500"/>
          </a:xfrm>
          <a:prstGeom prst="rect">
            <a:avLst/>
          </a:prstGeom>
          <a:noFill/>
        </p:spPr>
      </p:pic>
      <p:sp>
        <p:nvSpPr>
          <p:cNvPr id="56" name="TextBox 55"/>
          <p:cNvSpPr txBox="1"/>
          <p:nvPr/>
        </p:nvSpPr>
        <p:spPr>
          <a:xfrm>
            <a:off x="6629400" y="6324600"/>
            <a:ext cx="1795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i="1" dirty="0" smtClean="0"/>
              <a:t>                Welcome sheet provided by:</a:t>
            </a:r>
            <a:endParaRPr lang="en-CA" sz="800" i="1" dirty="0"/>
          </a:p>
        </p:txBody>
      </p:sp>
      <p:pic>
        <p:nvPicPr>
          <p:cNvPr id="2" name="Picture 2" descr="Giant Tiger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16050" y="1108641"/>
            <a:ext cx="1428750" cy="409575"/>
          </a:xfrm>
          <a:prstGeom prst="rect">
            <a:avLst/>
          </a:prstGeom>
          <a:noFill/>
        </p:spPr>
      </p:pic>
      <p:pic>
        <p:nvPicPr>
          <p:cNvPr id="57" name="Picture 56" descr="logo_ohne.jpg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382000" y="6096000"/>
            <a:ext cx="457200" cy="533400"/>
          </a:xfrm>
          <a:prstGeom prst="rect">
            <a:avLst/>
          </a:prstGeom>
        </p:spPr>
      </p:pic>
      <p:pic>
        <p:nvPicPr>
          <p:cNvPr id="60" name="Picture 59"/>
          <p:cNvPicPr/>
          <p:nvPr/>
        </p:nvPicPr>
        <p:blipFill>
          <a:blip r:embed="rId1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7143"/>
          <a:stretch>
            <a:fillRect/>
          </a:stretch>
        </p:blipFill>
        <p:spPr bwMode="auto">
          <a:xfrm>
            <a:off x="914400" y="56388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Picture 60"/>
          <p:cNvPicPr/>
          <p:nvPr/>
        </p:nvPicPr>
        <p:blipFill>
          <a:blip r:embed="rId1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7143"/>
          <a:stretch>
            <a:fillRect/>
          </a:stretch>
        </p:blipFill>
        <p:spPr bwMode="auto">
          <a:xfrm>
            <a:off x="990600" y="28194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Picture 40" descr="http://web1.nbed.nb.ca/sites/ASD-W/cnhs/HomeSlideShow/cnhs-logo.png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43000" y="3429000"/>
            <a:ext cx="228600" cy="228600"/>
          </a:xfrm>
          <a:prstGeom prst="rect">
            <a:avLst/>
          </a:prstGeom>
          <a:noFill/>
        </p:spPr>
      </p:pic>
      <p:pic>
        <p:nvPicPr>
          <p:cNvPr id="42" name="Picture 41" descr="http://web1.nbed.nb.ca/sites/ASD-W/cnhs/HomeSlideShow/cnhs-logo.png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038600" y="1981200"/>
            <a:ext cx="304800" cy="304800"/>
          </a:xfrm>
          <a:prstGeom prst="rect">
            <a:avLst/>
          </a:prstGeom>
          <a:noFill/>
        </p:spPr>
      </p:pic>
      <p:sp>
        <p:nvSpPr>
          <p:cNvPr id="45" name="Rectangle 44"/>
          <p:cNvSpPr/>
          <p:nvPr/>
        </p:nvSpPr>
        <p:spPr>
          <a:xfrm>
            <a:off x="4267200" y="1981200"/>
            <a:ext cx="1447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Carleton North High School </a:t>
            </a:r>
            <a:r>
              <a:rPr lang="en-US" sz="800" b="1" i="1" dirty="0" smtClean="0"/>
              <a:t>Florenceville - Bristol, NB</a:t>
            </a:r>
            <a:endParaRPr lang="en-US" sz="800" i="1" dirty="0"/>
          </a:p>
        </p:txBody>
      </p:sp>
      <p:sp>
        <p:nvSpPr>
          <p:cNvPr id="46" name="Rectangle 45"/>
          <p:cNvSpPr/>
          <p:nvPr/>
        </p:nvSpPr>
        <p:spPr>
          <a:xfrm>
            <a:off x="4648200" y="6172200"/>
            <a:ext cx="16466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b="1" dirty="0" smtClean="0"/>
              <a:t>Charlottetown Rural High School </a:t>
            </a:r>
          </a:p>
          <a:p>
            <a:pPr algn="ctr"/>
            <a:r>
              <a:rPr lang="en-US" sz="800" b="1" i="1" dirty="0" smtClean="0"/>
              <a:t> Charlottetown  , PEI</a:t>
            </a:r>
            <a:endParaRPr lang="en-US" sz="800" i="1" dirty="0"/>
          </a:p>
        </p:txBody>
      </p:sp>
      <p:sp>
        <p:nvSpPr>
          <p:cNvPr id="51" name="Rectangle 50"/>
          <p:cNvSpPr/>
          <p:nvPr/>
        </p:nvSpPr>
        <p:spPr>
          <a:xfrm>
            <a:off x="5181600" y="4800600"/>
            <a:ext cx="11432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b="1" dirty="0" smtClean="0"/>
              <a:t>Leo Hayes </a:t>
            </a:r>
            <a:r>
              <a:rPr lang="en-US" sz="800" b="1" dirty="0"/>
              <a:t>High </a:t>
            </a:r>
            <a:r>
              <a:rPr lang="en-US" sz="800" b="1" dirty="0" smtClean="0"/>
              <a:t>School</a:t>
            </a:r>
          </a:p>
          <a:p>
            <a:pPr algn="ctr"/>
            <a:r>
              <a:rPr lang="en-US" sz="800" b="1" i="1" dirty="0" smtClean="0"/>
              <a:t>Fredericton, NB</a:t>
            </a:r>
            <a:endParaRPr lang="en-US" sz="800" i="1" dirty="0"/>
          </a:p>
        </p:txBody>
      </p:sp>
      <p:sp>
        <p:nvSpPr>
          <p:cNvPr id="52" name="Rectangle 51"/>
          <p:cNvSpPr/>
          <p:nvPr/>
        </p:nvSpPr>
        <p:spPr>
          <a:xfrm>
            <a:off x="4176000" y="2700000"/>
            <a:ext cx="11897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b="1" dirty="0" smtClean="0"/>
              <a:t>Woodstock High School</a:t>
            </a:r>
          </a:p>
          <a:p>
            <a:pPr algn="ctr"/>
            <a:r>
              <a:rPr lang="en-US" sz="800" b="1" i="1" dirty="0" smtClean="0"/>
              <a:t>Woodstock, NB</a:t>
            </a:r>
            <a:endParaRPr lang="en-US" sz="800" i="1" dirty="0"/>
          </a:p>
        </p:txBody>
      </p:sp>
      <p:sp>
        <p:nvSpPr>
          <p:cNvPr id="58" name="Rectangle 57"/>
          <p:cNvSpPr/>
          <p:nvPr/>
        </p:nvSpPr>
        <p:spPr>
          <a:xfrm>
            <a:off x="4876800" y="5105400"/>
            <a:ext cx="12410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b="1" dirty="0" smtClean="0"/>
              <a:t>Fredericton High School </a:t>
            </a:r>
          </a:p>
          <a:p>
            <a:pPr algn="ctr"/>
            <a:r>
              <a:rPr lang="en-US" sz="800" b="1" i="1" dirty="0" smtClean="0"/>
              <a:t> Fredericton , NB</a:t>
            </a:r>
            <a:endParaRPr lang="en-US" sz="800" i="1" dirty="0"/>
          </a:p>
        </p:txBody>
      </p:sp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685" y="4800600"/>
            <a:ext cx="310318" cy="343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92304"/>
            <a:ext cx="304800" cy="337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5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72000"/>
            <a:ext cx="319809" cy="22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743200"/>
            <a:ext cx="397843" cy="275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 descr="Charlottetown Rural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114800" y="6172200"/>
            <a:ext cx="593634" cy="26867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5" name="Picture 4" descr="Charlottetown Rural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962400" y="3505200"/>
            <a:ext cx="593634" cy="26867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2" descr="http://www.centralkings.ednet.ns.ca/sites/ckrhs.myavrsb.ca/files/images/gator%20%281%29.pn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271810" y="4648200"/>
            <a:ext cx="419536" cy="447675"/>
          </a:xfrm>
          <a:prstGeom prst="rect">
            <a:avLst/>
          </a:prstGeom>
          <a:noFill/>
        </p:spPr>
      </p:pic>
      <p:pic>
        <p:nvPicPr>
          <p:cNvPr id="69" name="Picture 2" descr="http://www.centralkings.ednet.ns.ca/sites/ckrhs.myavrsb.ca/files/images/gator%20%281%29.pn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114800" y="5715001"/>
            <a:ext cx="414746" cy="442564"/>
          </a:xfrm>
          <a:prstGeom prst="rect">
            <a:avLst/>
          </a:prstGeom>
          <a:noFill/>
        </p:spPr>
      </p:pic>
      <p:pic>
        <p:nvPicPr>
          <p:cNvPr id="54" name="img" descr="https://pbs.twimg.com/profile_images/378800000645588741/07c78c1c64a37dc40f4ae57ba2d29000.jpeg"/>
          <p:cNvPicPr/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209800" y="4343400"/>
            <a:ext cx="2952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img" descr="https://pbs.twimg.com/profile_images/378800000645588741/07c78c1c64a37dc40f4ae57ba2d29000.jpeg"/>
          <p:cNvPicPr/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85800" y="624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gridironnewbrunswick.org/images/fhskats1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600200" y="4267200"/>
            <a:ext cx="325309" cy="308692"/>
          </a:xfrm>
          <a:prstGeom prst="rect">
            <a:avLst/>
          </a:prstGeom>
          <a:noFill/>
        </p:spPr>
      </p:pic>
      <p:pic>
        <p:nvPicPr>
          <p:cNvPr id="64" name="Picture 2" descr="http://www.gridironnewbrunswick.org/images/fhskats1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572000" y="5105400"/>
            <a:ext cx="325309" cy="308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154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K002929</dc:creator>
  <cp:lastModifiedBy>k002929</cp:lastModifiedBy>
  <cp:revision>107</cp:revision>
  <dcterms:created xsi:type="dcterms:W3CDTF">2013-11-11T18:31:59Z</dcterms:created>
  <dcterms:modified xsi:type="dcterms:W3CDTF">2017-11-14T12:51:46Z</dcterms:modified>
</cp:coreProperties>
</file>