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1" r:id="rId2"/>
    <p:sldMasterId id="2147483650" r:id="rId3"/>
    <p:sldMasterId id="2147483664" r:id="rId4"/>
    <p:sldMasterId id="2147483687" r:id="rId5"/>
    <p:sldMasterId id="2147483656" r:id="rId6"/>
    <p:sldMasterId id="2147483673" r:id="rId7"/>
    <p:sldMasterId id="2147483678" r:id="rId8"/>
    <p:sldMasterId id="2147483685" r:id="rId9"/>
    <p:sldMasterId id="2147483686" r:id="rId10"/>
  </p:sldMasterIdLst>
  <p:notesMasterIdLst>
    <p:notesMasterId r:id="rId36"/>
  </p:notesMasterIdLst>
  <p:sldIdLst>
    <p:sldId id="256" r:id="rId11"/>
    <p:sldId id="265" r:id="rId12"/>
    <p:sldId id="277" r:id="rId13"/>
    <p:sldId id="257" r:id="rId14"/>
    <p:sldId id="279" r:id="rId15"/>
    <p:sldId id="280" r:id="rId16"/>
    <p:sldId id="281" r:id="rId17"/>
    <p:sldId id="283" r:id="rId18"/>
    <p:sldId id="278" r:id="rId19"/>
    <p:sldId id="284" r:id="rId20"/>
    <p:sldId id="286" r:id="rId21"/>
    <p:sldId id="287" r:id="rId22"/>
    <p:sldId id="288" r:id="rId23"/>
    <p:sldId id="289" r:id="rId24"/>
    <p:sldId id="290" r:id="rId25"/>
    <p:sldId id="282" r:id="rId26"/>
    <p:sldId id="276" r:id="rId27"/>
    <p:sldId id="293" r:id="rId28"/>
    <p:sldId id="294" r:id="rId29"/>
    <p:sldId id="295" r:id="rId30"/>
    <p:sldId id="296" r:id="rId31"/>
    <p:sldId id="297" r:id="rId32"/>
    <p:sldId id="298" r:id="rId33"/>
    <p:sldId id="299" r:id="rId34"/>
    <p:sldId id="275" r:id="rId3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00"/>
    <a:srgbClr val="FF0000"/>
    <a:srgbClr val="006400"/>
    <a:srgbClr val="0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16" autoAdjust="0"/>
    <p:restoredTop sz="94727" autoAdjust="0"/>
  </p:normalViewPr>
  <p:slideViewPr>
    <p:cSldViewPr snapToGrid="0">
      <p:cViewPr varScale="1">
        <p:scale>
          <a:sx n="69" d="100"/>
          <a:sy n="69" d="100"/>
        </p:scale>
        <p:origin x="-468"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7.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6.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5.xml"/><Relationship Id="rId5" Type="http://schemas.openxmlformats.org/officeDocument/2006/relationships/slide" Target="slides/slide7.xml"/><Relationship Id="rId10" Type="http://schemas.openxmlformats.org/officeDocument/2006/relationships/slide" Target="slides/slide14.xml"/><Relationship Id="rId4" Type="http://schemas.openxmlformats.org/officeDocument/2006/relationships/slide" Target="slides/slide6.xml"/><Relationship Id="rId9" Type="http://schemas.openxmlformats.org/officeDocument/2006/relationships/slide" Target="slides/slide13.xml"/><Relationship Id="rId14"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effectLst/>
              </a:defRPr>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defRPr>
            </a:lvl1pPr>
          </a:lstStyle>
          <a:p>
            <a:endParaRPr lang="en-US"/>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effectLst/>
              </a:defRPr>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defRPr>
            </a:lvl1pPr>
          </a:lstStyle>
          <a:p>
            <a:fld id="{764DD5C4-FF95-4FCB-B77D-A44B164DB00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DA28F-8F85-4337-AB4F-59DE77F11440}" type="slidenum">
              <a:rPr lang="en-US"/>
              <a:pPr/>
              <a:t>1</a:t>
            </a:fld>
            <a:endParaRPr lang="en-US"/>
          </a:p>
        </p:txBody>
      </p:sp>
      <p:sp>
        <p:nvSpPr>
          <p:cNvPr id="674818" name="Rectangle 2"/>
          <p:cNvSpPr>
            <a:spLocks noRo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DC3850-9E85-42EE-ABA7-4947CE0101EA}" type="slidenum">
              <a:rPr lang="en-US"/>
              <a:pPr/>
              <a:t>10</a:t>
            </a:fld>
            <a:endParaRPr lang="en-US"/>
          </a:p>
        </p:txBody>
      </p:sp>
      <p:sp>
        <p:nvSpPr>
          <p:cNvPr id="1340418" name="Rectangle 2"/>
          <p:cNvSpPr>
            <a:spLocks noRot="1" noChangeArrowheads="1" noTextEdit="1"/>
          </p:cNvSpPr>
          <p:nvPr>
            <p:ph type="sldImg"/>
          </p:nvPr>
        </p:nvSpPr>
        <p:spPr>
          <a:ln/>
        </p:spPr>
      </p:sp>
      <p:sp>
        <p:nvSpPr>
          <p:cNvPr id="134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ACA18F-FEE4-485D-B1BA-397194AB68B1}" type="slidenum">
              <a:rPr lang="en-US"/>
              <a:pPr/>
              <a:t>11</a:t>
            </a:fld>
            <a:endParaRPr lang="en-US"/>
          </a:p>
        </p:txBody>
      </p:sp>
      <p:sp>
        <p:nvSpPr>
          <p:cNvPr id="1344514" name="Rectangle 2"/>
          <p:cNvSpPr>
            <a:spLocks noRot="1" noChangeArrowheads="1" noTextEdit="1"/>
          </p:cNvSpPr>
          <p:nvPr>
            <p:ph type="sldImg"/>
          </p:nvPr>
        </p:nvSpPr>
        <p:spPr>
          <a:ln/>
        </p:spPr>
      </p:sp>
      <p:sp>
        <p:nvSpPr>
          <p:cNvPr id="1344515" name="Rectangle 3"/>
          <p:cNvSpPr>
            <a:spLocks noGrp="1" noChangeArrowheads="1"/>
          </p:cNvSpPr>
          <p:nvPr>
            <p:ph type="body" idx="1"/>
          </p:nvPr>
        </p:nvSpPr>
        <p:spPr/>
        <p:txBody>
          <a:bodyPr/>
          <a:lstStyle/>
          <a:p>
            <a:r>
              <a:rPr lang="en-US" b="1"/>
              <a:t>Monocots and dicots are named for the number of seed leaves, or cotyledons, in the plant embryo.</a:t>
            </a:r>
            <a:r>
              <a:rPr lang="en-US"/>
              <a:t> The table compares the characteristics of monocots and dicots.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5FBDD-F0DF-4BE7-B142-860F9027E811}" type="slidenum">
              <a:rPr lang="en-US"/>
              <a:pPr/>
              <a:t>12</a:t>
            </a:fld>
            <a:endParaRPr lang="en-US"/>
          </a:p>
        </p:txBody>
      </p:sp>
      <p:sp>
        <p:nvSpPr>
          <p:cNvPr id="1346562" name="Rectangle 2"/>
          <p:cNvSpPr>
            <a:spLocks noRot="1" noChangeArrowheads="1" noTextEdit="1"/>
          </p:cNvSpPr>
          <p:nvPr>
            <p:ph type="sldImg"/>
          </p:nvPr>
        </p:nvSpPr>
        <p:spPr>
          <a:ln/>
        </p:spPr>
      </p:sp>
      <p:sp>
        <p:nvSpPr>
          <p:cNvPr id="1346563" name="Rectangle 3"/>
          <p:cNvSpPr>
            <a:spLocks noGrp="1" noChangeArrowheads="1"/>
          </p:cNvSpPr>
          <p:nvPr>
            <p:ph type="body" idx="1"/>
          </p:nvPr>
        </p:nvSpPr>
        <p:spPr/>
        <p:txBody>
          <a:bodyPr/>
          <a:lstStyle/>
          <a:p>
            <a:r>
              <a:rPr lang="en-US" b="1"/>
              <a:t>Monocots and dicots are named for the number of seed leaves, or cotyledons, in the plant embryo.</a:t>
            </a:r>
            <a:r>
              <a:rPr lang="en-US"/>
              <a:t> The table compares the characteristics of monocots and dicots.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81A5C-6A63-4B58-9555-0424945CE121}" type="slidenum">
              <a:rPr lang="en-US"/>
              <a:pPr/>
              <a:t>13</a:t>
            </a:fld>
            <a:endParaRPr lang="en-US"/>
          </a:p>
        </p:txBody>
      </p:sp>
      <p:sp>
        <p:nvSpPr>
          <p:cNvPr id="1348610" name="Rectangle 2"/>
          <p:cNvSpPr>
            <a:spLocks noRot="1" noChangeArrowheads="1" noTextEdit="1"/>
          </p:cNvSpPr>
          <p:nvPr>
            <p:ph type="sldImg"/>
          </p:nvPr>
        </p:nvSpPr>
        <p:spPr>
          <a:ln/>
        </p:spPr>
      </p:sp>
      <p:sp>
        <p:nvSpPr>
          <p:cNvPr id="134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4B52EE-2CDD-4447-9AED-DA393143D36D}" type="slidenum">
              <a:rPr lang="en-US"/>
              <a:pPr/>
              <a:t>14</a:t>
            </a:fld>
            <a:endParaRPr lang="en-US"/>
          </a:p>
        </p:txBody>
      </p:sp>
      <p:sp>
        <p:nvSpPr>
          <p:cNvPr id="1350658" name="Rectangle 2"/>
          <p:cNvSpPr>
            <a:spLocks noRot="1" noChangeArrowheads="1" noTextEdit="1"/>
          </p:cNvSpPr>
          <p:nvPr>
            <p:ph type="sldImg"/>
          </p:nvPr>
        </p:nvSpPr>
        <p:spPr>
          <a:ln/>
        </p:spPr>
      </p:sp>
      <p:sp>
        <p:nvSpPr>
          <p:cNvPr id="135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8ACD9-1056-4ADB-BE11-C1A434E1D7C6}" type="slidenum">
              <a:rPr lang="en-US"/>
              <a:pPr/>
              <a:t>15</a:t>
            </a:fld>
            <a:endParaRPr lang="en-US"/>
          </a:p>
        </p:txBody>
      </p:sp>
      <p:sp>
        <p:nvSpPr>
          <p:cNvPr id="1352706" name="Rectangle 2"/>
          <p:cNvSpPr>
            <a:spLocks noRot="1" noChangeArrowheads="1" noTextEdit="1"/>
          </p:cNvSpPr>
          <p:nvPr>
            <p:ph type="sldImg"/>
          </p:nvPr>
        </p:nvSpPr>
        <p:spPr>
          <a:ln/>
        </p:spPr>
      </p:sp>
      <p:sp>
        <p:nvSpPr>
          <p:cNvPr id="135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65FDD-E1DF-48FA-B1A9-415FC40C25EC}" type="slidenum">
              <a:rPr lang="en-US"/>
              <a:pPr/>
              <a:t>16</a:t>
            </a:fld>
            <a:endParaRPr lang="en-US"/>
          </a:p>
        </p:txBody>
      </p:sp>
      <p:sp>
        <p:nvSpPr>
          <p:cNvPr id="1336322" name="Rectangle 2"/>
          <p:cNvSpPr>
            <a:spLocks noRot="1" noChangeArrowheads="1" noTextEdit="1"/>
          </p:cNvSpPr>
          <p:nvPr>
            <p:ph type="sldImg"/>
          </p:nvPr>
        </p:nvSpPr>
        <p:spPr>
          <a:ln/>
        </p:spPr>
      </p:sp>
      <p:sp>
        <p:nvSpPr>
          <p:cNvPr id="133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9E0B54-DBE0-48A0-8E82-AA287A4F7B80}" type="slidenum">
              <a:rPr lang="en-US"/>
              <a:pPr/>
              <a:t>17</a:t>
            </a:fld>
            <a:endParaRPr lang="en-US"/>
          </a:p>
        </p:txBody>
      </p:sp>
      <p:sp>
        <p:nvSpPr>
          <p:cNvPr id="1150978" name="Rectangle 2"/>
          <p:cNvSpPr>
            <a:spLocks noRo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F4B6D-15C8-405C-A7F1-6548DEDC3964}" type="slidenum">
              <a:rPr lang="en-US"/>
              <a:pPr/>
              <a:t>18</a:t>
            </a:fld>
            <a:endParaRPr lang="en-US"/>
          </a:p>
        </p:txBody>
      </p:sp>
      <p:sp>
        <p:nvSpPr>
          <p:cNvPr id="1358850" name="Rectangle 2"/>
          <p:cNvSpPr>
            <a:spLocks noRot="1" noChangeArrowheads="1" noTextEdit="1"/>
          </p:cNvSpPr>
          <p:nvPr>
            <p:ph type="sldImg"/>
          </p:nvPr>
        </p:nvSpPr>
        <p:spPr>
          <a:ln/>
        </p:spPr>
      </p:sp>
      <p:sp>
        <p:nvSpPr>
          <p:cNvPr id="135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4B396-8098-4DB6-9572-5AF83EEC06D5}" type="slidenum">
              <a:rPr lang="en-US"/>
              <a:pPr/>
              <a:t>19</a:t>
            </a:fld>
            <a:endParaRPr lang="en-US"/>
          </a:p>
        </p:txBody>
      </p:sp>
      <p:sp>
        <p:nvSpPr>
          <p:cNvPr id="1361922" name="Rectangle 2"/>
          <p:cNvSpPr>
            <a:spLocks noRot="1" noChangeArrowheads="1" noTextEdit="1"/>
          </p:cNvSpPr>
          <p:nvPr>
            <p:ph type="sldImg"/>
          </p:nvPr>
        </p:nvSpPr>
        <p:spPr>
          <a:ln/>
        </p:spPr>
      </p:sp>
      <p:sp>
        <p:nvSpPr>
          <p:cNvPr id="136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7ECC8-50C6-4F3D-BEA6-4D386EF05AC9}" type="slidenum">
              <a:rPr lang="en-US"/>
              <a:pPr/>
              <a:t>2</a:t>
            </a:fld>
            <a:endParaRPr lang="en-US"/>
          </a:p>
        </p:txBody>
      </p:sp>
      <p:sp>
        <p:nvSpPr>
          <p:cNvPr id="675842" name="Rectangle 2"/>
          <p:cNvSpPr>
            <a:spLocks noRot="1" noChangeArrowheads="1" noTextEdit="1"/>
          </p:cNvSpPr>
          <p:nvPr>
            <p:ph type="sldImg"/>
          </p:nvPr>
        </p:nvSpPr>
        <p:spPr>
          <a:ln/>
        </p:spPr>
      </p:sp>
      <p:sp>
        <p:nvSpPr>
          <p:cNvPr id="675843" name="Rectangle 3"/>
          <p:cNvSpPr>
            <a:spLocks noGrp="1" noChangeArrowheads="1"/>
          </p:cNvSpPr>
          <p:nvPr>
            <p:ph type="body" idx="1"/>
          </p:nvPr>
        </p:nvSpPr>
        <p:spPr/>
        <p:txBody>
          <a:bodyPr/>
          <a:lstStyle/>
          <a:p>
            <a:r>
              <a:rPr lang="en-US">
                <a:solidFill>
                  <a:srgbClr val="000000"/>
                </a:solidFill>
                <a:latin typeface="Verdana" pitchFamily="-112" charset="0"/>
              </a:rPr>
              <a:t>Photo credit: ©Dorling Kindersley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41C74-AABC-48CA-96D4-4AC1F69EB807}" type="slidenum">
              <a:rPr lang="en-US"/>
              <a:pPr/>
              <a:t>20</a:t>
            </a:fld>
            <a:endParaRPr lang="en-US"/>
          </a:p>
        </p:txBody>
      </p:sp>
      <p:sp>
        <p:nvSpPr>
          <p:cNvPr id="1364994" name="Rectangle 2"/>
          <p:cNvSpPr>
            <a:spLocks noRot="1" noChangeArrowheads="1" noTextEdit="1"/>
          </p:cNvSpPr>
          <p:nvPr>
            <p:ph type="sldImg"/>
          </p:nvPr>
        </p:nvSpPr>
        <p:spPr>
          <a:ln/>
        </p:spPr>
      </p:sp>
      <p:sp>
        <p:nvSpPr>
          <p:cNvPr id="136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796D9-5230-4057-B78C-8C44E4E28AB7}" type="slidenum">
              <a:rPr lang="en-US"/>
              <a:pPr/>
              <a:t>21</a:t>
            </a:fld>
            <a:endParaRPr lang="en-US"/>
          </a:p>
        </p:txBody>
      </p:sp>
      <p:sp>
        <p:nvSpPr>
          <p:cNvPr id="1367042" name="Rectangle 2"/>
          <p:cNvSpPr>
            <a:spLocks noRot="1" noChangeArrowheads="1" noTextEdit="1"/>
          </p:cNvSpPr>
          <p:nvPr>
            <p:ph type="sldImg"/>
          </p:nvPr>
        </p:nvSpPr>
        <p:spPr>
          <a:ln/>
        </p:spPr>
      </p:sp>
      <p:sp>
        <p:nvSpPr>
          <p:cNvPr id="136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6F263-A6CD-4916-9D2D-B6D9573624F7}" type="slidenum">
              <a:rPr lang="en-US"/>
              <a:pPr/>
              <a:t>22</a:t>
            </a:fld>
            <a:endParaRPr lang="en-US"/>
          </a:p>
        </p:txBody>
      </p:sp>
      <p:sp>
        <p:nvSpPr>
          <p:cNvPr id="1369090" name="Rectangle 2"/>
          <p:cNvSpPr>
            <a:spLocks noRot="1" noChangeArrowheads="1" noTextEdit="1"/>
          </p:cNvSpPr>
          <p:nvPr>
            <p:ph type="sldImg"/>
          </p:nvPr>
        </p:nvSpPr>
        <p:spPr>
          <a:ln/>
        </p:spPr>
      </p:sp>
      <p:sp>
        <p:nvSpPr>
          <p:cNvPr id="136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DDA68-71E3-41A1-A7B4-EC5044EAD29C}" type="slidenum">
              <a:rPr lang="en-US"/>
              <a:pPr/>
              <a:t>23</a:t>
            </a:fld>
            <a:endParaRPr lang="en-US"/>
          </a:p>
        </p:txBody>
      </p:sp>
      <p:sp>
        <p:nvSpPr>
          <p:cNvPr id="1371138" name="Rectangle 2"/>
          <p:cNvSpPr>
            <a:spLocks noRot="1" noChangeArrowheads="1" noTextEdit="1"/>
          </p:cNvSpPr>
          <p:nvPr>
            <p:ph type="sldImg"/>
          </p:nvPr>
        </p:nvSpPr>
        <p:spPr>
          <a:ln/>
        </p:spPr>
      </p:sp>
      <p:sp>
        <p:nvSpPr>
          <p:cNvPr id="137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0E1B85-7606-4338-A1A7-BCAF21707C0B}" type="slidenum">
              <a:rPr lang="en-US"/>
              <a:pPr/>
              <a:t>24</a:t>
            </a:fld>
            <a:endParaRPr lang="en-US"/>
          </a:p>
        </p:txBody>
      </p:sp>
      <p:sp>
        <p:nvSpPr>
          <p:cNvPr id="1373186" name="Rectangle 2"/>
          <p:cNvSpPr>
            <a:spLocks noRot="1" noChangeArrowheads="1" noTextEdit="1"/>
          </p:cNvSpPr>
          <p:nvPr>
            <p:ph type="sldImg"/>
          </p:nvPr>
        </p:nvSpPr>
        <p:spPr>
          <a:ln/>
        </p:spPr>
      </p:sp>
      <p:sp>
        <p:nvSpPr>
          <p:cNvPr id="137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30DC9-16DE-4D25-B901-915A8C616978}" type="slidenum">
              <a:rPr lang="en-US"/>
              <a:pPr/>
              <a:t>25</a:t>
            </a:fld>
            <a:endParaRPr lang="en-US"/>
          </a:p>
        </p:txBody>
      </p:sp>
      <p:sp>
        <p:nvSpPr>
          <p:cNvPr id="670722" name="Rectangle 2"/>
          <p:cNvSpPr>
            <a:spLocks noRot="1"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763A9F-5034-4BAF-95F9-2DAF7DE27A0F}" type="slidenum">
              <a:rPr lang="en-US"/>
              <a:pPr/>
              <a:t>3</a:t>
            </a:fld>
            <a:endParaRPr lang="en-US"/>
          </a:p>
        </p:txBody>
      </p:sp>
      <p:sp>
        <p:nvSpPr>
          <p:cNvPr id="1326082" name="Rectangle 2"/>
          <p:cNvSpPr>
            <a:spLocks noRot="1" noChangeArrowheads="1" noTextEdit="1"/>
          </p:cNvSpPr>
          <p:nvPr>
            <p:ph type="sldImg"/>
          </p:nvPr>
        </p:nvSpPr>
        <p:spPr>
          <a:ln/>
        </p:spPr>
      </p:sp>
      <p:sp>
        <p:nvSpPr>
          <p:cNvPr id="132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86D51B-9144-4A75-9541-C5891237E693}" type="slidenum">
              <a:rPr lang="en-US"/>
              <a:pPr/>
              <a:t>4</a:t>
            </a:fld>
            <a:endParaRPr lang="en-US"/>
          </a:p>
        </p:txBody>
      </p:sp>
      <p:sp>
        <p:nvSpPr>
          <p:cNvPr id="677890" name="Rectangle 2"/>
          <p:cNvSpPr>
            <a:spLocks noRot="1" noChangeArrowheads="1" noTextEdit="1"/>
          </p:cNvSpPr>
          <p:nvPr>
            <p:ph type="sldImg"/>
          </p:nvPr>
        </p:nvSpPr>
        <p:spPr>
          <a:ln/>
        </p:spPr>
      </p:sp>
      <p:sp>
        <p:nvSpPr>
          <p:cNvPr id="67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A4A84-FFAF-4DCB-B41C-3D3EDAEA668B}" type="slidenum">
              <a:rPr lang="en-US"/>
              <a:pPr/>
              <a:t>5</a:t>
            </a:fld>
            <a:endParaRPr lang="en-US"/>
          </a:p>
        </p:txBody>
      </p:sp>
      <p:sp>
        <p:nvSpPr>
          <p:cNvPr id="1330178" name="Rectangle 2"/>
          <p:cNvSpPr>
            <a:spLocks noRot="1" noChangeArrowheads="1" noTextEdit="1"/>
          </p:cNvSpPr>
          <p:nvPr>
            <p:ph type="sldImg"/>
          </p:nvPr>
        </p:nvSpPr>
        <p:spPr>
          <a:ln/>
        </p:spPr>
      </p:sp>
      <p:sp>
        <p:nvSpPr>
          <p:cNvPr id="133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0F51E-D6DD-4CA5-852C-36341E32C460}" type="slidenum">
              <a:rPr lang="en-US"/>
              <a:pPr/>
              <a:t>6</a:t>
            </a:fld>
            <a:endParaRPr lang="en-US"/>
          </a:p>
        </p:txBody>
      </p:sp>
      <p:sp>
        <p:nvSpPr>
          <p:cNvPr id="1332226" name="Rectangle 2"/>
          <p:cNvSpPr>
            <a:spLocks noRot="1" noChangeArrowheads="1" noTextEdit="1"/>
          </p:cNvSpPr>
          <p:nvPr>
            <p:ph type="sldImg"/>
          </p:nvPr>
        </p:nvSpPr>
        <p:spPr>
          <a:ln/>
        </p:spPr>
      </p:sp>
      <p:sp>
        <p:nvSpPr>
          <p:cNvPr id="133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A2C3C-39CD-40F5-9F9D-3049EE319318}" type="slidenum">
              <a:rPr lang="en-US"/>
              <a:pPr/>
              <a:t>7</a:t>
            </a:fld>
            <a:endParaRPr lang="en-US"/>
          </a:p>
        </p:txBody>
      </p:sp>
      <p:sp>
        <p:nvSpPr>
          <p:cNvPr id="1334274" name="Rectangle 2"/>
          <p:cNvSpPr>
            <a:spLocks noRot="1" noChangeArrowheads="1" noTextEdit="1"/>
          </p:cNvSpPr>
          <p:nvPr>
            <p:ph type="sldImg"/>
          </p:nvPr>
        </p:nvSpPr>
        <p:spPr>
          <a:ln/>
        </p:spPr>
      </p:sp>
      <p:sp>
        <p:nvSpPr>
          <p:cNvPr id="133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87F4C0-99B1-41E7-A404-6C437A0B17B4}" type="slidenum">
              <a:rPr lang="en-US"/>
              <a:pPr/>
              <a:t>8</a:t>
            </a:fld>
            <a:endParaRPr lang="en-US"/>
          </a:p>
        </p:txBody>
      </p:sp>
      <p:sp>
        <p:nvSpPr>
          <p:cNvPr id="1338370" name="Rectangle 2"/>
          <p:cNvSpPr>
            <a:spLocks noRot="1" noChangeArrowheads="1" noTextEdit="1"/>
          </p:cNvSpPr>
          <p:nvPr>
            <p:ph type="sldImg"/>
          </p:nvPr>
        </p:nvSpPr>
        <p:spPr>
          <a:ln/>
        </p:spPr>
      </p:sp>
      <p:sp>
        <p:nvSpPr>
          <p:cNvPr id="133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1D7A9-A4A2-4D11-8952-ABFB9D68B15C}" type="slidenum">
              <a:rPr lang="en-US"/>
              <a:pPr/>
              <a:t>9</a:t>
            </a:fld>
            <a:endParaRPr lang="en-US"/>
          </a:p>
        </p:txBody>
      </p:sp>
      <p:sp>
        <p:nvSpPr>
          <p:cNvPr id="1328130" name="Rectangle 2"/>
          <p:cNvSpPr>
            <a:spLocks noRot="1" noChangeArrowheads="1" noTextEdit="1"/>
          </p:cNvSpPr>
          <p:nvPr>
            <p:ph type="sldImg"/>
          </p:nvPr>
        </p:nvSpPr>
        <p:spPr>
          <a:ln/>
        </p:spPr>
      </p:sp>
      <p:sp>
        <p:nvSpPr>
          <p:cNvPr id="132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175125"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0575" y="1095375"/>
            <a:ext cx="4175125"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504825"/>
            <a:ext cx="2189162" cy="5915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88" y="-504825"/>
            <a:ext cx="6419850" cy="5915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3592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4725" y="1095375"/>
            <a:ext cx="43592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8688" y="0"/>
            <a:ext cx="2333625"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3050" y="0"/>
            <a:ext cx="6853238"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3592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4725" y="1095375"/>
            <a:ext cx="43592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0"/>
            <a:ext cx="2335213"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3050" y="0"/>
            <a:ext cx="685482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3592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4725" y="1095375"/>
            <a:ext cx="43592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0"/>
            <a:ext cx="2335213"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3050" y="0"/>
            <a:ext cx="685482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197350"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095375"/>
            <a:ext cx="4197350"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0"/>
            <a:ext cx="2335213"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3050" y="0"/>
            <a:ext cx="6854825"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244975"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0425" y="1095375"/>
            <a:ext cx="4244975"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0"/>
            <a:ext cx="2335213"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3050" y="0"/>
            <a:ext cx="6854825"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8674" name="Rectangle 2"/>
          <p:cNvSpPr>
            <a:spLocks noGrp="1" noChangeArrowheads="1"/>
          </p:cNvSpPr>
          <p:nvPr>
            <p:ph type="ctrTitle"/>
          </p:nvPr>
        </p:nvSpPr>
        <p:spPr>
          <a:xfrm>
            <a:off x="0" y="2741613"/>
            <a:ext cx="9144000" cy="609600"/>
          </a:xfrm>
        </p:spPr>
        <p:txBody>
          <a:bodyPr anchorCtr="1"/>
          <a:lstStyle>
            <a:lvl1pPr algn="ctr" fontAlgn="ctr">
              <a:defRPr sz="4000" b="1">
                <a:solidFill>
                  <a:srgbClr val="FF0000"/>
                </a:solidFill>
                <a:latin typeface="Arial" charset="0"/>
              </a:defRPr>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6D9FCC-EF10-4B18-917B-1F3DEF4AD8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5F1C2-E65B-4941-9268-3D426ECB9C8B}" type="slidenum">
              <a:rPr lang="en-US"/>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01180C-4A2C-485A-BA8B-A93C422D300E}" type="slidenum">
              <a:rPr lang="en-US"/>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BAAC77-682C-417F-9256-91F78F85E72B}" type="slidenum">
              <a:rPr lang="en-US"/>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321A27-FC6F-4772-9DFA-8958A4F9D335}" type="slidenum">
              <a:rPr lang="en-US"/>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6D4833-E6F7-4982-87E0-470D2F03EBAC}" type="slidenum">
              <a:rPr lang="en-US"/>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999CAC-35DD-46C8-AFDC-FB3CAC422A3E}" type="slidenum">
              <a:rPr lang="en-US"/>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79C459-A3BA-43B0-BA98-2D0A6C9BD534}" type="slidenum">
              <a:rPr lang="en-US"/>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587EE1-32AF-4789-83B0-7C13D51AC89A}" type="slidenum">
              <a:rPr lang="en-US"/>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293C29-B618-46AF-8165-1A4C2D1460C9}" type="slidenum">
              <a:rPr lang="en-US"/>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095375"/>
            <a:ext cx="4175125"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0575" y="1095375"/>
            <a:ext cx="4175125"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504825"/>
            <a:ext cx="2189162" cy="5915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88" y="-504825"/>
            <a:ext cx="6419850" cy="5915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6.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9.pn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2.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5.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6" Type="http://schemas.openxmlformats.org/officeDocument/2006/relationships/image" Target="../media/image2.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2.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3.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2.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3.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6.jpeg"/><Relationship Id="rId18" Type="http://schemas.openxmlformats.org/officeDocument/2006/relationships/image" Target="../media/image9.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17" Type="http://schemas.openxmlformats.org/officeDocument/2006/relationships/image" Target="../media/image8.jpeg"/><Relationship Id="rId2" Type="http://schemas.openxmlformats.org/officeDocument/2006/relationships/slideLayout" Target="../slideLayouts/slideLayout90.xml"/><Relationship Id="rId16" Type="http://schemas.openxmlformats.org/officeDocument/2006/relationships/hyperlink" Target="Resources/ch22_sectn05_quiz.qtb" TargetMode="Externa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7.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17538" name="Picture 2" descr="outine copy"/>
          <p:cNvPicPr>
            <a:picLocks noChangeAspect="1" noChangeArrowheads="1"/>
          </p:cNvPicPr>
          <p:nvPr/>
        </p:nvPicPr>
        <p:blipFill>
          <a:blip r:embed="rId13" cstate="print"/>
          <a:srcRect/>
          <a:stretch>
            <a:fillRect/>
          </a:stretch>
        </p:blipFill>
        <p:spPr bwMode="auto">
          <a:xfrm>
            <a:off x="0" y="-1588"/>
            <a:ext cx="9144000" cy="6858001"/>
          </a:xfrm>
          <a:prstGeom prst="rect">
            <a:avLst/>
          </a:prstGeom>
          <a:noFill/>
        </p:spPr>
      </p:pic>
      <p:sp>
        <p:nvSpPr>
          <p:cNvPr id="1217541" name="Rectangle 5"/>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217542" name="Rectangle 6"/>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217543" name="Rectangle 7"/>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217544"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Bef>
                <a:spcPct val="100000"/>
              </a:spcBef>
              <a:spcAft>
                <a:spcPct val="75000"/>
              </a:spcAft>
              <a:tabLst>
                <a:tab pos="1828800" algn="l"/>
              </a:tabLst>
            </a:pPr>
            <a:endParaRPr lang="en-US" sz="3200">
              <a:solidFill>
                <a:srgbClr val="000080"/>
              </a:solidFill>
              <a:effectLst/>
              <a:ea typeface="ＭＳ Ｐゴシック" pitchFamily="-112" charset="-128"/>
            </a:endParaRPr>
          </a:p>
        </p:txBody>
      </p:sp>
      <p:sp>
        <p:nvSpPr>
          <p:cNvPr id="1217545" name="Rectangle 9"/>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1217546" name="Text Box 10"/>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1217552" name="Rectangle 16"/>
          <p:cNvSpPr>
            <a:spLocks noGrp="1" noChangeArrowheads="1"/>
          </p:cNvSpPr>
          <p:nvPr>
            <p:ph type="title"/>
          </p:nvPr>
        </p:nvSpPr>
        <p:spPr bwMode="auto">
          <a:xfrm>
            <a:off x="1638300" y="0"/>
            <a:ext cx="6551613" cy="1260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1217553" name="Picture 17" descr="logo_ph"/>
          <p:cNvPicPr>
            <a:picLocks noChangeAspect="1" noChangeArrowheads="1"/>
          </p:cNvPicPr>
          <p:nvPr/>
        </p:nvPicPr>
        <p:blipFill>
          <a:blip r:embed="rId14" cstate="print"/>
          <a:srcRect/>
          <a:stretch>
            <a:fillRect/>
          </a:stretch>
        </p:blipFill>
        <p:spPr bwMode="auto">
          <a:xfrm>
            <a:off x="161925" y="6267450"/>
            <a:ext cx="588963" cy="446088"/>
          </a:xfrm>
          <a:prstGeom prst="rect">
            <a:avLst/>
          </a:prstGeom>
          <a:noFill/>
        </p:spPr>
      </p:pic>
      <p:sp>
        <p:nvSpPr>
          <p:cNvPr id="1217554" name="Rectangle 18"/>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01A7232F-7928-4672-9C91-A4C539D8C215}"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sldNum="0" hdr="0" dt="0"/>
  <p:txStyles>
    <p:titleStyle>
      <a:lvl1pPr algn="l" rtl="0" fontAlgn="base">
        <a:spcBef>
          <a:spcPct val="0"/>
        </a:spcBef>
        <a:spcAft>
          <a:spcPct val="0"/>
        </a:spcAft>
        <a:defRPr b="1">
          <a:solidFill>
            <a:schemeClr val="bg1"/>
          </a:solidFill>
          <a:latin typeface="+mj-lt"/>
          <a:ea typeface="+mj-ea"/>
          <a:cs typeface="+mj-cs"/>
        </a:defRPr>
      </a:lvl1pPr>
      <a:lvl2pPr algn="l" rtl="0" fontAlgn="base">
        <a:spcBef>
          <a:spcPct val="0"/>
        </a:spcBef>
        <a:spcAft>
          <a:spcPct val="0"/>
        </a:spcAft>
        <a:defRPr b="1">
          <a:solidFill>
            <a:schemeClr val="bg1"/>
          </a:solidFill>
          <a:latin typeface="Arial" charset="0"/>
          <a:ea typeface="ＭＳ Ｐゴシック" pitchFamily="-112" charset="-128"/>
        </a:defRPr>
      </a:lvl2pPr>
      <a:lvl3pPr algn="l" rtl="0" fontAlgn="base">
        <a:spcBef>
          <a:spcPct val="0"/>
        </a:spcBef>
        <a:spcAft>
          <a:spcPct val="0"/>
        </a:spcAft>
        <a:defRPr b="1">
          <a:solidFill>
            <a:schemeClr val="bg1"/>
          </a:solidFill>
          <a:latin typeface="Arial" charset="0"/>
          <a:ea typeface="ＭＳ Ｐゴシック" pitchFamily="-112" charset="-128"/>
        </a:defRPr>
      </a:lvl3pPr>
      <a:lvl4pPr algn="l" rtl="0" fontAlgn="base">
        <a:spcBef>
          <a:spcPct val="0"/>
        </a:spcBef>
        <a:spcAft>
          <a:spcPct val="0"/>
        </a:spcAft>
        <a:defRPr b="1">
          <a:solidFill>
            <a:schemeClr val="bg1"/>
          </a:solidFill>
          <a:latin typeface="Arial" charset="0"/>
          <a:ea typeface="ＭＳ Ｐゴシック" pitchFamily="-112" charset="-128"/>
        </a:defRPr>
      </a:lvl4pPr>
      <a:lvl5pPr algn="l" rtl="0" fontAlgn="base">
        <a:spcBef>
          <a:spcPct val="0"/>
        </a:spcBef>
        <a:spcAft>
          <a:spcPct val="0"/>
        </a:spcAft>
        <a:defRPr b="1">
          <a:solidFill>
            <a:schemeClr val="bg1"/>
          </a:solidFill>
          <a:latin typeface="Arial" charset="0"/>
          <a:ea typeface="ＭＳ Ｐゴシック" pitchFamily="-112" charset="-128"/>
        </a:defRPr>
      </a:lvl5pPr>
      <a:lvl6pPr marL="457200" algn="l" rtl="0" fontAlgn="base">
        <a:spcBef>
          <a:spcPct val="0"/>
        </a:spcBef>
        <a:spcAft>
          <a:spcPct val="0"/>
        </a:spcAft>
        <a:defRPr b="1">
          <a:solidFill>
            <a:schemeClr val="bg1"/>
          </a:solidFill>
          <a:latin typeface="Arial" charset="0"/>
          <a:ea typeface="ＭＳ Ｐゴシック" pitchFamily="-112" charset="-128"/>
        </a:defRPr>
      </a:lvl6pPr>
      <a:lvl7pPr marL="914400" algn="l" rtl="0" fontAlgn="base">
        <a:spcBef>
          <a:spcPct val="0"/>
        </a:spcBef>
        <a:spcAft>
          <a:spcPct val="0"/>
        </a:spcAft>
        <a:defRPr b="1">
          <a:solidFill>
            <a:schemeClr val="bg1"/>
          </a:solidFill>
          <a:latin typeface="Arial" charset="0"/>
          <a:ea typeface="ＭＳ Ｐゴシック" pitchFamily="-112" charset="-128"/>
        </a:defRPr>
      </a:lvl7pPr>
      <a:lvl8pPr marL="1371600" algn="l" rtl="0" fontAlgn="base">
        <a:spcBef>
          <a:spcPct val="0"/>
        </a:spcBef>
        <a:spcAft>
          <a:spcPct val="0"/>
        </a:spcAft>
        <a:defRPr b="1">
          <a:solidFill>
            <a:schemeClr val="bg1"/>
          </a:solidFill>
          <a:latin typeface="Arial" charset="0"/>
          <a:ea typeface="ＭＳ Ｐゴシック" pitchFamily="-112" charset="-128"/>
        </a:defRPr>
      </a:lvl8pPr>
      <a:lvl9pPr marL="1828800" algn="l" rtl="0" fontAlgn="base">
        <a:spcBef>
          <a:spcPct val="0"/>
        </a:spcBef>
        <a:spcAft>
          <a:spcPct val="0"/>
        </a:spcAft>
        <a:defRPr b="1">
          <a:solidFill>
            <a:schemeClr val="bg1"/>
          </a:solidFill>
          <a:latin typeface="Arial" charset="0"/>
          <a:ea typeface="ＭＳ Ｐゴシック" pitchFamily="-112" charset="-128"/>
        </a:defRPr>
      </a:lvl9pPr>
    </p:titleStyle>
    <p:bodyStyle>
      <a:lvl1pPr algn="l" rtl="0" fontAlgn="base">
        <a:spcBef>
          <a:spcPct val="100000"/>
        </a:spcBef>
        <a:spcAft>
          <a:spcPct val="75000"/>
        </a:spcAft>
        <a:tabLst>
          <a:tab pos="1828800" algn="l"/>
        </a:tabLst>
        <a:defRPr sz="3200" b="1">
          <a:solidFill>
            <a:srgbClr val="000080"/>
          </a:solidFill>
          <a:latin typeface="+mn-lt"/>
          <a:ea typeface="+mn-ea"/>
          <a:cs typeface="+mn-cs"/>
        </a:defRPr>
      </a:lvl1pPr>
      <a:lvl2pPr marL="1206500" algn="l" rtl="0" fontAlgn="base">
        <a:spcBef>
          <a:spcPct val="100000"/>
        </a:spcBef>
        <a:spcAft>
          <a:spcPct val="25000"/>
        </a:spcAft>
        <a:tabLst>
          <a:tab pos="1828800" algn="l"/>
        </a:tabLst>
        <a:defRPr sz="2800" b="1">
          <a:solidFill>
            <a:srgbClr val="006400"/>
          </a:solidFill>
          <a:latin typeface="+mn-lt"/>
          <a:ea typeface="+mn-ea"/>
        </a:defRPr>
      </a:lvl2pPr>
      <a:lvl3pPr marL="1557338" indent="-236538" algn="l" rtl="0" fontAlgn="base">
        <a:spcBef>
          <a:spcPct val="0"/>
        </a:spcBef>
        <a:spcAft>
          <a:spcPct val="25000"/>
        </a:spcAft>
        <a:buSzPct val="125000"/>
        <a:buChar char="•"/>
        <a:tabLst>
          <a:tab pos="1828800" algn="l"/>
        </a:tabLst>
        <a:defRPr sz="2800">
          <a:solidFill>
            <a:schemeClr val="tx1"/>
          </a:solidFill>
          <a:latin typeface="+mn-lt"/>
          <a:ea typeface="+mn-ea"/>
        </a:defRPr>
      </a:lvl3pPr>
      <a:lvl4pPr marL="1671638" algn="l" rtl="0" fontAlgn="base">
        <a:spcBef>
          <a:spcPct val="0"/>
        </a:spcBef>
        <a:spcAft>
          <a:spcPct val="25000"/>
        </a:spcAft>
        <a:tabLst>
          <a:tab pos="1828800" algn="l"/>
        </a:tabLst>
        <a:defRPr sz="2800">
          <a:solidFill>
            <a:schemeClr val="tx1"/>
          </a:solidFill>
          <a:latin typeface="+mn-lt"/>
          <a:ea typeface="+mn-ea"/>
        </a:defRPr>
      </a:lvl4pPr>
      <a:lvl5pPr marL="2465388" indent="-228600" algn="l" rtl="0" fontAlgn="base">
        <a:spcBef>
          <a:spcPct val="0"/>
        </a:spcBef>
        <a:spcAft>
          <a:spcPct val="5000"/>
        </a:spcAft>
        <a:buChar char="»"/>
        <a:tabLst>
          <a:tab pos="1828800" algn="l"/>
        </a:tabLst>
        <a:defRPr sz="3200">
          <a:solidFill>
            <a:schemeClr val="tx1"/>
          </a:solidFill>
          <a:latin typeface="+mn-lt"/>
          <a:ea typeface="+mn-ea"/>
        </a:defRPr>
      </a:lvl5pPr>
      <a:lvl6pPr marL="2922588" indent="-228600" algn="l" rtl="0" fontAlgn="base">
        <a:spcBef>
          <a:spcPct val="0"/>
        </a:spcBef>
        <a:spcAft>
          <a:spcPct val="5000"/>
        </a:spcAft>
        <a:buChar char="»"/>
        <a:tabLst>
          <a:tab pos="1828800" algn="l"/>
        </a:tabLst>
        <a:defRPr sz="3200">
          <a:solidFill>
            <a:schemeClr val="tx1"/>
          </a:solidFill>
          <a:latin typeface="+mn-lt"/>
          <a:ea typeface="+mn-ea"/>
        </a:defRPr>
      </a:lvl6pPr>
      <a:lvl7pPr marL="3379788" indent="-228600" algn="l" rtl="0" fontAlgn="base">
        <a:spcBef>
          <a:spcPct val="0"/>
        </a:spcBef>
        <a:spcAft>
          <a:spcPct val="5000"/>
        </a:spcAft>
        <a:buChar char="»"/>
        <a:tabLst>
          <a:tab pos="1828800" algn="l"/>
        </a:tabLst>
        <a:defRPr sz="3200">
          <a:solidFill>
            <a:schemeClr val="tx1"/>
          </a:solidFill>
          <a:latin typeface="+mn-lt"/>
          <a:ea typeface="+mn-ea"/>
        </a:defRPr>
      </a:lvl7pPr>
      <a:lvl8pPr marL="3836988" indent="-228600" algn="l" rtl="0" fontAlgn="base">
        <a:spcBef>
          <a:spcPct val="0"/>
        </a:spcBef>
        <a:spcAft>
          <a:spcPct val="5000"/>
        </a:spcAft>
        <a:buChar char="»"/>
        <a:tabLst>
          <a:tab pos="1828800" algn="l"/>
        </a:tabLst>
        <a:defRPr sz="3200">
          <a:solidFill>
            <a:schemeClr val="tx1"/>
          </a:solidFill>
          <a:latin typeface="+mn-lt"/>
          <a:ea typeface="+mn-ea"/>
        </a:defRPr>
      </a:lvl8pPr>
      <a:lvl9pPr marL="4294188" indent="-228600" algn="l" rtl="0" fontAlgn="base">
        <a:spcBef>
          <a:spcPct val="0"/>
        </a:spcBef>
        <a:spcAft>
          <a:spcPct val="5000"/>
        </a:spcAft>
        <a:buChar char="»"/>
        <a:tabLst>
          <a:tab pos="1828800" algn="l"/>
        </a:tabLst>
        <a:defRPr sz="3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62946" name="Picture 2" descr="bio section open3"/>
          <p:cNvPicPr>
            <a:picLocks noChangeAspect="1" noChangeArrowheads="1"/>
          </p:cNvPicPr>
          <p:nvPr/>
        </p:nvPicPr>
        <p:blipFill>
          <a:blip r:embed="rId13" cstate="print"/>
          <a:srcRect/>
          <a:stretch>
            <a:fillRect/>
          </a:stretch>
        </p:blipFill>
        <p:spPr bwMode="auto">
          <a:xfrm>
            <a:off x="0" y="0"/>
            <a:ext cx="9182100" cy="6883400"/>
          </a:xfrm>
          <a:prstGeom prst="rect">
            <a:avLst/>
          </a:prstGeom>
          <a:noFill/>
        </p:spPr>
      </p:pic>
      <p:sp>
        <p:nvSpPr>
          <p:cNvPr id="1362947" name="Rectangle 3"/>
          <p:cNvSpPr>
            <a:spLocks noChangeArrowheads="1"/>
          </p:cNvSpPr>
          <p:nvPr/>
        </p:nvSpPr>
        <p:spPr bwMode="auto">
          <a:xfrm>
            <a:off x="-14288" y="20638"/>
            <a:ext cx="3840163" cy="1952625"/>
          </a:xfrm>
          <a:prstGeom prst="rect">
            <a:avLst/>
          </a:prstGeom>
          <a:solidFill>
            <a:schemeClr val="bg1"/>
          </a:solidFill>
          <a:ln w="9525">
            <a:noFill/>
            <a:miter lim="800000"/>
            <a:headEnd/>
            <a:tailEnd/>
          </a:ln>
          <a:effectLst/>
        </p:spPr>
        <p:txBody>
          <a:bodyPr wrap="none" anchor="ctr"/>
          <a:lstStyle/>
          <a:p>
            <a:endParaRPr lang="en-US"/>
          </a:p>
        </p:txBody>
      </p:sp>
      <p:sp>
        <p:nvSpPr>
          <p:cNvPr id="1362948" name="Rectangle 4"/>
          <p:cNvSpPr>
            <a:spLocks noGrp="1" noChangeArrowheads="1"/>
          </p:cNvSpPr>
          <p:nvPr>
            <p:ph type="body" idx="1"/>
          </p:nvPr>
        </p:nvSpPr>
        <p:spPr bwMode="auto">
          <a:xfrm>
            <a:off x="273050" y="1095375"/>
            <a:ext cx="8502650" cy="431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949"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362950" name="Rectangle 6"/>
          <p:cNvSpPr>
            <a:spLocks noGrp="1" noChangeArrowheads="1"/>
          </p:cNvSpPr>
          <p:nvPr>
            <p:ph type="ftr" sz="quarter" idx="3"/>
          </p:nvPr>
        </p:nvSpPr>
        <p:spPr bwMode="auto">
          <a:xfrm>
            <a:off x="3124200" y="66294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362951" name="Rectangle 7"/>
          <p:cNvSpPr>
            <a:spLocks noGrp="1" noChangeArrowheads="1"/>
          </p:cNvSpPr>
          <p:nvPr>
            <p:ph type="sldNum" sz="quarter" idx="4"/>
          </p:nvPr>
        </p:nvSpPr>
        <p:spPr bwMode="auto">
          <a:xfrm>
            <a:off x="6791325" y="618331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362952"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tabLst>
                <a:tab pos="808038" algn="l"/>
                <a:tab pos="1311275" algn="l"/>
                <a:tab pos="1651000" algn="l"/>
              </a:tabLst>
            </a:pPr>
            <a:endParaRPr lang="en-US" sz="3200">
              <a:solidFill>
                <a:srgbClr val="000080"/>
              </a:solidFill>
              <a:effectLst/>
              <a:ea typeface="ＭＳ Ｐゴシック" pitchFamily="-112" charset="-128"/>
            </a:endParaRPr>
          </a:p>
        </p:txBody>
      </p:sp>
      <p:pic>
        <p:nvPicPr>
          <p:cNvPr id="1362953" name="Picture 9" descr="logo_ph"/>
          <p:cNvPicPr>
            <a:picLocks noChangeAspect="1" noChangeArrowheads="1"/>
          </p:cNvPicPr>
          <p:nvPr/>
        </p:nvPicPr>
        <p:blipFill>
          <a:blip r:embed="rId14" cstate="print"/>
          <a:srcRect/>
          <a:stretch>
            <a:fillRect/>
          </a:stretch>
        </p:blipFill>
        <p:spPr bwMode="auto">
          <a:xfrm>
            <a:off x="161925" y="6267450"/>
            <a:ext cx="588963" cy="446088"/>
          </a:xfrm>
          <a:prstGeom prst="rect">
            <a:avLst/>
          </a:prstGeom>
          <a:noFill/>
        </p:spPr>
      </p:pic>
      <p:sp>
        <p:nvSpPr>
          <p:cNvPr id="1362954"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1362955"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1362956" name="Rectangle 12"/>
          <p:cNvSpPr>
            <a:spLocks noChangeArrowheads="1"/>
          </p:cNvSpPr>
          <p:nvPr/>
        </p:nvSpPr>
        <p:spPr bwMode="auto">
          <a:xfrm>
            <a:off x="0" y="0"/>
            <a:ext cx="9158288" cy="333375"/>
          </a:xfrm>
          <a:prstGeom prst="rect">
            <a:avLst/>
          </a:prstGeom>
          <a:solidFill>
            <a:srgbClr val="2C2C94"/>
          </a:solidFill>
          <a:ln w="9525">
            <a:noFill/>
            <a:miter lim="800000"/>
            <a:headEnd/>
            <a:tailEnd/>
          </a:ln>
          <a:effectLst/>
        </p:spPr>
        <p:txBody>
          <a:bodyPr wrap="none" anchor="ctr"/>
          <a:lstStyle/>
          <a:p>
            <a:pPr algn="ctr"/>
            <a:endParaRPr lang="en-US" sz="1800" b="0">
              <a:solidFill>
                <a:schemeClr val="tx1"/>
              </a:solidFill>
              <a:effectLst/>
            </a:endParaRPr>
          </a:p>
        </p:txBody>
      </p:sp>
      <p:sp>
        <p:nvSpPr>
          <p:cNvPr id="1362960" name="Rectangle 16">
            <a:hlinkClick r:id="" action="ppaction://hlinkshowjump?jump=endshow"/>
          </p:cNvPr>
          <p:cNvSpPr>
            <a:spLocks noChangeArrowheads="1"/>
          </p:cNvSpPr>
          <p:nvPr/>
        </p:nvSpPr>
        <p:spPr bwMode="auto">
          <a:xfrm>
            <a:off x="7996238" y="6308725"/>
            <a:ext cx="1147762" cy="549275"/>
          </a:xfrm>
          <a:prstGeom prst="rect">
            <a:avLst/>
          </a:prstGeom>
          <a:solidFill>
            <a:srgbClr val="FFFF00">
              <a:alpha val="0"/>
            </a:srgbClr>
          </a:solidFill>
          <a:ln w="9525">
            <a:noFill/>
            <a:miter lim="800000"/>
            <a:headEnd/>
            <a:tailEnd/>
          </a:ln>
          <a:effectLst/>
        </p:spPr>
        <p:txBody>
          <a:bodyPr wrap="none" anchor="ctr"/>
          <a:lstStyle/>
          <a:p>
            <a:endParaRPr lang="en-US"/>
          </a:p>
        </p:txBody>
      </p:sp>
      <p:pic>
        <p:nvPicPr>
          <p:cNvPr id="1362961" name="Picture 17" descr="sectionQUIZ_BAR copy"/>
          <p:cNvPicPr>
            <a:picLocks noChangeAspect="1" noChangeArrowheads="1"/>
          </p:cNvPicPr>
          <p:nvPr/>
        </p:nvPicPr>
        <p:blipFill>
          <a:blip r:embed="rId15" cstate="print"/>
          <a:srcRect/>
          <a:stretch>
            <a:fillRect/>
          </a:stretch>
        </p:blipFill>
        <p:spPr bwMode="auto">
          <a:xfrm>
            <a:off x="0" y="0"/>
            <a:ext cx="4900613" cy="771525"/>
          </a:xfrm>
          <a:prstGeom prst="rect">
            <a:avLst/>
          </a:prstGeom>
          <a:noFill/>
        </p:spPr>
      </p:pic>
      <p:sp>
        <p:nvSpPr>
          <p:cNvPr id="1362962" name="Rectangle 18"/>
          <p:cNvSpPr>
            <a:spLocks noGrp="1" noChangeArrowheads="1"/>
          </p:cNvSpPr>
          <p:nvPr>
            <p:ph type="title"/>
          </p:nvPr>
        </p:nvSpPr>
        <p:spPr bwMode="auto">
          <a:xfrm>
            <a:off x="14288" y="-504825"/>
            <a:ext cx="1069975" cy="1766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362963" name="Rectangle 19"/>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ADC8CE85-CEFE-47FB-9F73-17F3F00A9D6F}"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iming>
    <p:tnLst>
      <p:par>
        <p:cTn id="1" dur="indefinite" restart="never" nodeType="tmRoot"/>
      </p:par>
    </p:tnLst>
  </p:timing>
  <p:hf sldNum="0" hdr="0" dt="0"/>
  <p:txStyles>
    <p:titleStyle>
      <a:lvl1pPr algn="r" rtl="0" fontAlgn="base">
        <a:spcBef>
          <a:spcPct val="0"/>
        </a:spcBef>
        <a:spcAft>
          <a:spcPct val="0"/>
        </a:spcAft>
        <a:defRPr sz="2200" b="1">
          <a:solidFill>
            <a:schemeClr val="bg1"/>
          </a:solidFill>
          <a:latin typeface="+mj-lt"/>
          <a:ea typeface="+mj-ea"/>
          <a:cs typeface="+mj-cs"/>
        </a:defRPr>
      </a:lvl1pPr>
      <a:lvl2pPr algn="r" rtl="0" fontAlgn="base">
        <a:spcBef>
          <a:spcPct val="0"/>
        </a:spcBef>
        <a:spcAft>
          <a:spcPct val="0"/>
        </a:spcAft>
        <a:defRPr sz="2200" b="1">
          <a:solidFill>
            <a:schemeClr val="bg1"/>
          </a:solidFill>
          <a:latin typeface="Arial" charset="0"/>
          <a:ea typeface="ＭＳ Ｐゴシック" pitchFamily="-112" charset="-128"/>
        </a:defRPr>
      </a:lvl2pPr>
      <a:lvl3pPr algn="r" rtl="0" fontAlgn="base">
        <a:spcBef>
          <a:spcPct val="0"/>
        </a:spcBef>
        <a:spcAft>
          <a:spcPct val="0"/>
        </a:spcAft>
        <a:defRPr sz="2200" b="1">
          <a:solidFill>
            <a:schemeClr val="bg1"/>
          </a:solidFill>
          <a:latin typeface="Arial" charset="0"/>
          <a:ea typeface="ＭＳ Ｐゴシック" pitchFamily="-112" charset="-128"/>
        </a:defRPr>
      </a:lvl3pPr>
      <a:lvl4pPr algn="r" rtl="0" fontAlgn="base">
        <a:spcBef>
          <a:spcPct val="0"/>
        </a:spcBef>
        <a:spcAft>
          <a:spcPct val="0"/>
        </a:spcAft>
        <a:defRPr sz="2200" b="1">
          <a:solidFill>
            <a:schemeClr val="bg1"/>
          </a:solidFill>
          <a:latin typeface="Arial" charset="0"/>
          <a:ea typeface="ＭＳ Ｐゴシック" pitchFamily="-112" charset="-128"/>
        </a:defRPr>
      </a:lvl4pPr>
      <a:lvl5pPr algn="r" rtl="0" fontAlgn="base">
        <a:spcBef>
          <a:spcPct val="0"/>
        </a:spcBef>
        <a:spcAft>
          <a:spcPct val="0"/>
        </a:spcAft>
        <a:defRPr sz="2200" b="1">
          <a:solidFill>
            <a:schemeClr val="bg1"/>
          </a:solidFill>
          <a:latin typeface="Arial" charset="0"/>
          <a:ea typeface="ＭＳ Ｐゴシック" pitchFamily="-112" charset="-128"/>
        </a:defRPr>
      </a:lvl5pPr>
      <a:lvl6pPr marL="457200" algn="r" rtl="0" fontAlgn="base">
        <a:spcBef>
          <a:spcPct val="0"/>
        </a:spcBef>
        <a:spcAft>
          <a:spcPct val="0"/>
        </a:spcAft>
        <a:defRPr sz="2200" b="1">
          <a:solidFill>
            <a:schemeClr val="bg1"/>
          </a:solidFill>
          <a:latin typeface="Arial" charset="0"/>
          <a:ea typeface="ＭＳ Ｐゴシック" pitchFamily="-112" charset="-128"/>
        </a:defRPr>
      </a:lvl6pPr>
      <a:lvl7pPr marL="914400" algn="r" rtl="0" fontAlgn="base">
        <a:spcBef>
          <a:spcPct val="0"/>
        </a:spcBef>
        <a:spcAft>
          <a:spcPct val="0"/>
        </a:spcAft>
        <a:defRPr sz="2200" b="1">
          <a:solidFill>
            <a:schemeClr val="bg1"/>
          </a:solidFill>
          <a:latin typeface="Arial" charset="0"/>
          <a:ea typeface="ＭＳ Ｐゴシック" pitchFamily="-112" charset="-128"/>
        </a:defRPr>
      </a:lvl7pPr>
      <a:lvl8pPr marL="1371600" algn="r" rtl="0" fontAlgn="base">
        <a:spcBef>
          <a:spcPct val="0"/>
        </a:spcBef>
        <a:spcAft>
          <a:spcPct val="0"/>
        </a:spcAft>
        <a:defRPr sz="2200" b="1">
          <a:solidFill>
            <a:schemeClr val="bg1"/>
          </a:solidFill>
          <a:latin typeface="Arial" charset="0"/>
          <a:ea typeface="ＭＳ Ｐゴシック" pitchFamily="-112" charset="-128"/>
        </a:defRPr>
      </a:lvl8pPr>
      <a:lvl9pPr marL="1828800" algn="r" rtl="0" fontAlgn="base">
        <a:spcBef>
          <a:spcPct val="0"/>
        </a:spcBef>
        <a:spcAft>
          <a:spcPct val="0"/>
        </a:spcAft>
        <a:defRPr sz="2200" b="1">
          <a:solidFill>
            <a:schemeClr val="bg1"/>
          </a:solidFill>
          <a:latin typeface="Arial" charset="0"/>
          <a:ea typeface="ＭＳ Ｐゴシック" pitchFamily="-112" charset="-128"/>
        </a:defRPr>
      </a:lvl9pPr>
    </p:titleStyle>
    <p:bodyStyle>
      <a:lvl1pPr algn="l" rtl="0" fontAlgn="base">
        <a:spcBef>
          <a:spcPct val="0"/>
        </a:spcBef>
        <a:spcAft>
          <a:spcPct val="50000"/>
        </a:spcAft>
        <a:tabLst>
          <a:tab pos="808038" algn="l"/>
          <a:tab pos="1311275" algn="l"/>
          <a:tab pos="1651000" algn="l"/>
        </a:tabLst>
        <a:defRPr sz="3200" b="1">
          <a:solidFill>
            <a:srgbClr val="000080"/>
          </a:solidFill>
          <a:latin typeface="+mn-lt"/>
          <a:ea typeface="+mn-ea"/>
          <a:cs typeface="+mn-cs"/>
        </a:defRPr>
      </a:lvl1pPr>
      <a:lvl2pPr marL="625475" indent="-7938" algn="l" rtl="0" fontAlgn="base">
        <a:spcBef>
          <a:spcPct val="0"/>
        </a:spcBef>
        <a:spcAft>
          <a:spcPct val="50000"/>
        </a:spcAft>
        <a:tabLst>
          <a:tab pos="808038" algn="l"/>
          <a:tab pos="1311275" algn="l"/>
          <a:tab pos="1651000" algn="l"/>
        </a:tabLst>
        <a:defRPr sz="2800">
          <a:solidFill>
            <a:schemeClr val="tx1"/>
          </a:solidFill>
          <a:latin typeface="+mn-lt"/>
          <a:ea typeface="+mn-ea"/>
        </a:defRPr>
      </a:lvl2pPr>
      <a:lvl3pPr marL="1195388" indent="-449263" algn="l" rtl="0" fontAlgn="base">
        <a:spcBef>
          <a:spcPct val="0"/>
        </a:spcBef>
        <a:spcAft>
          <a:spcPct val="50000"/>
        </a:spcAft>
        <a:buAutoNum type="alphaLcPeriod"/>
        <a:tabLst>
          <a:tab pos="808038" algn="l"/>
          <a:tab pos="1311275" algn="l"/>
          <a:tab pos="1651000" algn="l"/>
        </a:tabLst>
        <a:defRPr sz="2800">
          <a:solidFill>
            <a:schemeClr val="tx1"/>
          </a:solidFill>
          <a:latin typeface="+mn-lt"/>
          <a:ea typeface="+mn-ea"/>
        </a:defRPr>
      </a:lvl3pPr>
      <a:lvl4pPr marL="2765425" indent="-1454150" algn="l" rtl="0" fontAlgn="base">
        <a:spcBef>
          <a:spcPct val="0"/>
        </a:spcBef>
        <a:spcAft>
          <a:spcPct val="50000"/>
        </a:spcAft>
        <a:tabLst>
          <a:tab pos="808038" algn="l"/>
          <a:tab pos="1311275" algn="l"/>
          <a:tab pos="1651000" algn="l"/>
        </a:tabLst>
        <a:defRPr sz="2400">
          <a:solidFill>
            <a:schemeClr val="tx1"/>
          </a:solidFill>
          <a:latin typeface="+mn-lt"/>
          <a:ea typeface="+mn-ea"/>
        </a:defRPr>
      </a:lvl4pPr>
      <a:lvl5pPr marL="34893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5pPr>
      <a:lvl6pPr marL="39465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6pPr>
      <a:lvl7pPr marL="44037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7pPr>
      <a:lvl8pPr marL="48609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8pPr>
      <a:lvl9pPr marL="53181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56098" name="Picture 2" descr="outine copy"/>
          <p:cNvPicPr>
            <a:picLocks noChangeAspect="1" noChangeArrowheads="1"/>
          </p:cNvPicPr>
          <p:nvPr/>
        </p:nvPicPr>
        <p:blipFill>
          <a:blip r:embed="rId13" cstate="print"/>
          <a:srcRect/>
          <a:stretch>
            <a:fillRect/>
          </a:stretch>
        </p:blipFill>
        <p:spPr bwMode="auto">
          <a:xfrm>
            <a:off x="0" y="-1588"/>
            <a:ext cx="9144000" cy="6858001"/>
          </a:xfrm>
          <a:prstGeom prst="rect">
            <a:avLst/>
          </a:prstGeom>
          <a:noFill/>
        </p:spPr>
      </p:pic>
      <p:sp>
        <p:nvSpPr>
          <p:cNvPr id="1156100" name="Rectangle 4"/>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156101" name="Rectangle 5"/>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156102" name="Rectangle 6"/>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156103" name="Rectangle 7"/>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pPr>
            <a:endParaRPr lang="en-US" sz="4000">
              <a:solidFill>
                <a:srgbClr val="A50000"/>
              </a:solidFill>
              <a:effectLst/>
              <a:ea typeface="ＭＳ Ｐゴシック" pitchFamily="-112" charset="-128"/>
            </a:endParaRPr>
          </a:p>
        </p:txBody>
      </p:sp>
      <p:sp>
        <p:nvSpPr>
          <p:cNvPr id="1156104" name="Rectangle 8"/>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1156105" name="Text Box 9"/>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1156107" name="Rectangle 11">
            <a:hlinkClick r:id="" action="ppaction://hlinkshowjump?jump=endshow"/>
          </p:cNvPr>
          <p:cNvSpPr>
            <a:spLocks noChangeArrowheads="1"/>
          </p:cNvSpPr>
          <p:nvPr/>
        </p:nvSpPr>
        <p:spPr bwMode="auto">
          <a:xfrm>
            <a:off x="8053388" y="6346825"/>
            <a:ext cx="1147762" cy="549275"/>
          </a:xfrm>
          <a:prstGeom prst="rect">
            <a:avLst/>
          </a:prstGeom>
          <a:solidFill>
            <a:srgbClr val="FFFF00">
              <a:alpha val="0"/>
            </a:srgbClr>
          </a:solidFill>
          <a:ln w="9525">
            <a:noFill/>
            <a:miter lim="800000"/>
            <a:headEnd/>
            <a:tailEnd/>
          </a:ln>
          <a:effectLst/>
        </p:spPr>
        <p:txBody>
          <a:bodyPr wrap="none" anchor="ctr"/>
          <a:lstStyle/>
          <a:p>
            <a:endParaRPr lang="en-US"/>
          </a:p>
        </p:txBody>
      </p:sp>
      <p:pic>
        <p:nvPicPr>
          <p:cNvPr id="1156108" name="Picture 12" descr="logo_ph"/>
          <p:cNvPicPr>
            <a:picLocks noChangeAspect="1" noChangeArrowheads="1"/>
          </p:cNvPicPr>
          <p:nvPr/>
        </p:nvPicPr>
        <p:blipFill>
          <a:blip r:embed="rId14" cstate="print"/>
          <a:srcRect/>
          <a:stretch>
            <a:fillRect/>
          </a:stretch>
        </p:blipFill>
        <p:spPr bwMode="auto">
          <a:xfrm>
            <a:off x="161925" y="6267450"/>
            <a:ext cx="588963" cy="446088"/>
          </a:xfrm>
          <a:prstGeom prst="rect">
            <a:avLst/>
          </a:prstGeom>
          <a:noFill/>
        </p:spPr>
      </p:pic>
      <p:sp>
        <p:nvSpPr>
          <p:cNvPr id="1156111" name="Rectangle 15"/>
          <p:cNvSpPr>
            <a:spLocks noGrp="1" noChangeArrowheads="1"/>
          </p:cNvSpPr>
          <p:nvPr>
            <p:ph type="title"/>
          </p:nvPr>
        </p:nvSpPr>
        <p:spPr bwMode="auto">
          <a:xfrm>
            <a:off x="1827213" y="0"/>
            <a:ext cx="6378575" cy="1071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156112" name="Rectangle 16"/>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CEA0BE63-F0D7-467D-BDB1-6665239E506A}"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hf sldNum="0" hdr="0" dt="0"/>
  <p:txStyles>
    <p:titleStyle>
      <a:lvl1pPr algn="l" rtl="0" fontAlgn="base">
        <a:spcBef>
          <a:spcPct val="0"/>
        </a:spcBef>
        <a:spcAft>
          <a:spcPct val="0"/>
        </a:spcAft>
        <a:defRPr sz="4000" b="1">
          <a:solidFill>
            <a:srgbClr val="A50000"/>
          </a:solidFill>
          <a:latin typeface="+mj-lt"/>
          <a:ea typeface="+mj-ea"/>
          <a:cs typeface="+mj-cs"/>
        </a:defRPr>
      </a:lvl1pPr>
      <a:lvl2pPr algn="l" rtl="0" fontAlgn="base">
        <a:spcBef>
          <a:spcPct val="0"/>
        </a:spcBef>
        <a:spcAft>
          <a:spcPct val="0"/>
        </a:spcAft>
        <a:defRPr sz="4000" b="1">
          <a:solidFill>
            <a:srgbClr val="A50000"/>
          </a:solidFill>
          <a:latin typeface="Arial" charset="0"/>
          <a:ea typeface="ＭＳ Ｐゴシック" pitchFamily="-112" charset="-128"/>
        </a:defRPr>
      </a:lvl2pPr>
      <a:lvl3pPr algn="l" rtl="0" fontAlgn="base">
        <a:spcBef>
          <a:spcPct val="0"/>
        </a:spcBef>
        <a:spcAft>
          <a:spcPct val="0"/>
        </a:spcAft>
        <a:defRPr sz="4000" b="1">
          <a:solidFill>
            <a:srgbClr val="A50000"/>
          </a:solidFill>
          <a:latin typeface="Arial" charset="0"/>
          <a:ea typeface="ＭＳ Ｐゴシック" pitchFamily="-112" charset="-128"/>
        </a:defRPr>
      </a:lvl3pPr>
      <a:lvl4pPr algn="l" rtl="0" fontAlgn="base">
        <a:spcBef>
          <a:spcPct val="0"/>
        </a:spcBef>
        <a:spcAft>
          <a:spcPct val="0"/>
        </a:spcAft>
        <a:defRPr sz="4000" b="1">
          <a:solidFill>
            <a:srgbClr val="A50000"/>
          </a:solidFill>
          <a:latin typeface="Arial" charset="0"/>
          <a:ea typeface="ＭＳ Ｐゴシック" pitchFamily="-112" charset="-128"/>
        </a:defRPr>
      </a:lvl4pPr>
      <a:lvl5pPr algn="l" rtl="0" fontAlgn="base">
        <a:spcBef>
          <a:spcPct val="0"/>
        </a:spcBef>
        <a:spcAft>
          <a:spcPct val="0"/>
        </a:spcAft>
        <a:defRPr sz="4000" b="1">
          <a:solidFill>
            <a:srgbClr val="A50000"/>
          </a:solidFill>
          <a:latin typeface="Arial" charset="0"/>
          <a:ea typeface="ＭＳ Ｐゴシック" pitchFamily="-112" charset="-128"/>
        </a:defRPr>
      </a:lvl5pPr>
      <a:lvl6pPr marL="457200" algn="l" rtl="0" fontAlgn="base">
        <a:spcBef>
          <a:spcPct val="0"/>
        </a:spcBef>
        <a:spcAft>
          <a:spcPct val="0"/>
        </a:spcAft>
        <a:defRPr sz="4000" b="1">
          <a:solidFill>
            <a:srgbClr val="A50000"/>
          </a:solidFill>
          <a:latin typeface="Arial" charset="0"/>
          <a:ea typeface="ＭＳ Ｐゴシック" pitchFamily="-112" charset="-128"/>
        </a:defRPr>
      </a:lvl6pPr>
      <a:lvl7pPr marL="914400" algn="l" rtl="0" fontAlgn="base">
        <a:spcBef>
          <a:spcPct val="0"/>
        </a:spcBef>
        <a:spcAft>
          <a:spcPct val="0"/>
        </a:spcAft>
        <a:defRPr sz="4000" b="1">
          <a:solidFill>
            <a:srgbClr val="A50000"/>
          </a:solidFill>
          <a:latin typeface="Arial" charset="0"/>
          <a:ea typeface="ＭＳ Ｐゴシック" pitchFamily="-112" charset="-128"/>
        </a:defRPr>
      </a:lvl7pPr>
      <a:lvl8pPr marL="1371600" algn="l" rtl="0" fontAlgn="base">
        <a:spcBef>
          <a:spcPct val="0"/>
        </a:spcBef>
        <a:spcAft>
          <a:spcPct val="0"/>
        </a:spcAft>
        <a:defRPr sz="4000" b="1">
          <a:solidFill>
            <a:srgbClr val="A50000"/>
          </a:solidFill>
          <a:latin typeface="Arial" charset="0"/>
          <a:ea typeface="ＭＳ Ｐゴシック" pitchFamily="-112" charset="-128"/>
        </a:defRPr>
      </a:lvl8pPr>
      <a:lvl9pPr marL="1828800" algn="l" rtl="0" fontAlgn="base">
        <a:spcBef>
          <a:spcPct val="0"/>
        </a:spcBef>
        <a:spcAft>
          <a:spcPct val="0"/>
        </a:spcAft>
        <a:defRPr sz="4000" b="1">
          <a:solidFill>
            <a:srgbClr val="A50000"/>
          </a:solidFill>
          <a:latin typeface="Arial" charset="0"/>
          <a:ea typeface="ＭＳ Ｐゴシック" pitchFamily="-112" charset="-128"/>
        </a:defRPr>
      </a:lvl9pPr>
    </p:titleStyle>
    <p:bodyStyle>
      <a:lvl1pPr algn="l" rtl="0" fontAlgn="base">
        <a:spcBef>
          <a:spcPct val="0"/>
        </a:spcBef>
        <a:spcAft>
          <a:spcPct val="50000"/>
        </a:spcAft>
        <a:defRPr sz="4000" b="1">
          <a:solidFill>
            <a:srgbClr val="A50000"/>
          </a:solidFill>
          <a:latin typeface="+mn-lt"/>
          <a:ea typeface="+mn-ea"/>
          <a:cs typeface="+mn-cs"/>
        </a:defRPr>
      </a:lvl1pPr>
      <a:lvl2pPr marL="287338" algn="l" rtl="0" fontAlgn="base">
        <a:spcBef>
          <a:spcPct val="0"/>
        </a:spcBef>
        <a:spcAft>
          <a:spcPct val="50000"/>
        </a:spcAft>
        <a:defRPr sz="4000" b="1">
          <a:solidFill>
            <a:srgbClr val="006400"/>
          </a:solidFill>
          <a:latin typeface="+mn-lt"/>
          <a:ea typeface="+mn-ea"/>
        </a:defRPr>
      </a:lvl2pPr>
      <a:lvl3pPr marL="401638" algn="l" rtl="0" fontAlgn="base">
        <a:spcBef>
          <a:spcPct val="0"/>
        </a:spcBef>
        <a:spcAft>
          <a:spcPct val="50000"/>
        </a:spcAft>
        <a:buFont typeface="Arial" charset="0"/>
        <a:defRPr sz="2800">
          <a:solidFill>
            <a:schemeClr val="tx1"/>
          </a:solidFill>
          <a:latin typeface="+mn-lt"/>
          <a:ea typeface="+mn-ea"/>
        </a:defRPr>
      </a:lvl3pPr>
      <a:lvl4pPr marL="515938" indent="515938" algn="l" rtl="0" fontAlgn="base">
        <a:spcBef>
          <a:spcPct val="0"/>
        </a:spcBef>
        <a:spcAft>
          <a:spcPct val="50000"/>
        </a:spcAft>
        <a:buSzPct val="125000"/>
        <a:buChar char="•"/>
        <a:defRPr sz="2800">
          <a:solidFill>
            <a:schemeClr val="tx1"/>
          </a:solidFill>
          <a:latin typeface="+mn-lt"/>
          <a:ea typeface="+mn-ea"/>
        </a:defRPr>
      </a:lvl4pPr>
      <a:lvl5pPr marL="1204913" indent="60325" algn="l" rtl="0" fontAlgn="base">
        <a:spcBef>
          <a:spcPct val="20000"/>
        </a:spcBef>
        <a:spcAft>
          <a:spcPct val="0"/>
        </a:spcAft>
        <a:buChar char="»"/>
        <a:defRPr sz="4000">
          <a:solidFill>
            <a:schemeClr val="tx1"/>
          </a:solidFill>
          <a:latin typeface="+mn-lt"/>
          <a:ea typeface="+mn-ea"/>
        </a:defRPr>
      </a:lvl5pPr>
      <a:lvl6pPr marL="1662113" indent="60325" algn="l" rtl="0" fontAlgn="base">
        <a:spcBef>
          <a:spcPct val="20000"/>
        </a:spcBef>
        <a:spcAft>
          <a:spcPct val="0"/>
        </a:spcAft>
        <a:buChar char="»"/>
        <a:defRPr sz="4000">
          <a:solidFill>
            <a:schemeClr val="tx1"/>
          </a:solidFill>
          <a:latin typeface="+mn-lt"/>
          <a:ea typeface="+mn-ea"/>
        </a:defRPr>
      </a:lvl6pPr>
      <a:lvl7pPr marL="2119313" indent="60325" algn="l" rtl="0" fontAlgn="base">
        <a:spcBef>
          <a:spcPct val="20000"/>
        </a:spcBef>
        <a:spcAft>
          <a:spcPct val="0"/>
        </a:spcAft>
        <a:buChar char="»"/>
        <a:defRPr sz="4000">
          <a:solidFill>
            <a:schemeClr val="tx1"/>
          </a:solidFill>
          <a:latin typeface="+mn-lt"/>
          <a:ea typeface="+mn-ea"/>
        </a:defRPr>
      </a:lvl7pPr>
      <a:lvl8pPr marL="2576513" indent="60325" algn="l" rtl="0" fontAlgn="base">
        <a:spcBef>
          <a:spcPct val="20000"/>
        </a:spcBef>
        <a:spcAft>
          <a:spcPct val="0"/>
        </a:spcAft>
        <a:buChar char="»"/>
        <a:defRPr sz="4000">
          <a:solidFill>
            <a:schemeClr val="tx1"/>
          </a:solidFill>
          <a:latin typeface="+mn-lt"/>
          <a:ea typeface="+mn-ea"/>
        </a:defRPr>
      </a:lvl8pPr>
      <a:lvl9pPr marL="3033713" indent="60325" algn="l" rtl="0" fontAlgn="base">
        <a:spcBef>
          <a:spcPct val="20000"/>
        </a:spcBef>
        <a:spcAft>
          <a:spcPct val="0"/>
        </a:spcAft>
        <a:buChar char="»"/>
        <a:defRPr sz="4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4532" name="Picture 20" descr="outine copy"/>
          <p:cNvPicPr>
            <a:picLocks noChangeAspect="1" noChangeArrowheads="1"/>
          </p:cNvPicPr>
          <p:nvPr/>
        </p:nvPicPr>
        <p:blipFill>
          <a:blip r:embed="rId13" cstate="print"/>
          <a:srcRect/>
          <a:stretch>
            <a:fillRect/>
          </a:stretch>
        </p:blipFill>
        <p:spPr bwMode="auto">
          <a:xfrm>
            <a:off x="0" y="-1588"/>
            <a:ext cx="9144000" cy="6858001"/>
          </a:xfrm>
          <a:prstGeom prst="rect">
            <a:avLst/>
          </a:prstGeom>
          <a:noFill/>
        </p:spPr>
      </p:pic>
      <p:sp>
        <p:nvSpPr>
          <p:cNvPr id="64517" name="Rectangle 5"/>
          <p:cNvSpPr>
            <a:spLocks noGrp="1" noChangeArrowheads="1"/>
          </p:cNvSpPr>
          <p:nvPr>
            <p:ph type="body" idx="1"/>
          </p:nvPr>
        </p:nvSpPr>
        <p:spPr bwMode="auto">
          <a:xfrm>
            <a:off x="273050" y="1095375"/>
            <a:ext cx="8870950" cy="4619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8" name="Rectangle 6"/>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64519" name="Rectangle 7"/>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64520" name="Rectangle 8"/>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64521" name="Rectangle 9"/>
          <p:cNvSpPr>
            <a:spLocks noChangeArrowheads="1"/>
          </p:cNvSpPr>
          <p:nvPr/>
        </p:nvSpPr>
        <p:spPr bwMode="auto">
          <a:xfrm>
            <a:off x="0" y="1219200"/>
            <a:ext cx="9144000" cy="457200"/>
          </a:xfrm>
          <a:prstGeom prst="rect">
            <a:avLst/>
          </a:prstGeom>
          <a:noFill/>
          <a:ln w="9525">
            <a:noFill/>
            <a:miter lim="800000"/>
            <a:headEnd/>
            <a:tailEnd/>
          </a:ln>
        </p:spPr>
        <p:txBody>
          <a:bodyPr/>
          <a:lstStyle/>
          <a:p>
            <a:pPr>
              <a:spcBef>
                <a:spcPct val="100000"/>
              </a:spcBef>
              <a:spcAft>
                <a:spcPct val="75000"/>
              </a:spcAft>
              <a:tabLst>
                <a:tab pos="1828800" algn="l"/>
              </a:tabLst>
            </a:pPr>
            <a:endParaRPr lang="en-US" sz="3200">
              <a:solidFill>
                <a:srgbClr val="000080"/>
              </a:solidFill>
              <a:effectLst/>
              <a:ea typeface="ＭＳ Ｐゴシック" pitchFamily="-112" charset="-128"/>
            </a:endParaRPr>
          </a:p>
        </p:txBody>
      </p:sp>
      <p:sp>
        <p:nvSpPr>
          <p:cNvPr id="64523" name="Rectangle 11"/>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64524" name="Text Box 12"/>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64528" name="Rectangle 16"/>
          <p:cNvSpPr>
            <a:spLocks noChangeArrowheads="1"/>
          </p:cNvSpPr>
          <p:nvPr/>
        </p:nvSpPr>
        <p:spPr bwMode="auto">
          <a:xfrm>
            <a:off x="1776413" y="0"/>
            <a:ext cx="3525837" cy="641350"/>
          </a:xfrm>
          <a:prstGeom prst="rect">
            <a:avLst/>
          </a:prstGeom>
          <a:noFill/>
          <a:ln w="9525">
            <a:noFill/>
            <a:miter lim="800000"/>
            <a:headEnd/>
            <a:tailEnd/>
          </a:ln>
          <a:effectLst/>
        </p:spPr>
        <p:txBody>
          <a:bodyPr wrap="none">
            <a:spAutoFit/>
          </a:bodyPr>
          <a:lstStyle/>
          <a:p>
            <a:r>
              <a:rPr lang="en-US" sz="1800">
                <a:solidFill>
                  <a:srgbClr val="FF0000"/>
                </a:solidFill>
                <a:effectLst/>
              </a:rPr>
              <a:t>22–5 Angiosperms—Flowering</a:t>
            </a:r>
          </a:p>
          <a:p>
            <a:r>
              <a:rPr lang="en-US" sz="1800">
                <a:solidFill>
                  <a:srgbClr val="FF0000"/>
                </a:solidFill>
                <a:effectLst/>
              </a:rPr>
              <a:t> Plants</a:t>
            </a:r>
          </a:p>
        </p:txBody>
      </p:sp>
      <p:pic>
        <p:nvPicPr>
          <p:cNvPr id="64529" name="Picture 17" descr="arrow"/>
          <p:cNvPicPr>
            <a:picLocks noChangeAspect="1" noChangeArrowheads="1"/>
          </p:cNvPicPr>
          <p:nvPr/>
        </p:nvPicPr>
        <p:blipFill>
          <a:blip r:embed="rId14" cstate="print"/>
          <a:srcRect/>
          <a:stretch>
            <a:fillRect/>
          </a:stretch>
        </p:blipFill>
        <p:spPr bwMode="auto">
          <a:xfrm>
            <a:off x="5246688" y="101600"/>
            <a:ext cx="317500" cy="190500"/>
          </a:xfrm>
          <a:prstGeom prst="rect">
            <a:avLst/>
          </a:prstGeom>
          <a:noFill/>
          <a:ln w="9525">
            <a:noFill/>
            <a:miter lim="800000"/>
            <a:headEnd/>
            <a:tailEnd/>
          </a:ln>
        </p:spPr>
      </p:pic>
      <p:pic>
        <p:nvPicPr>
          <p:cNvPr id="64530" name="Picture 18" descr="key"/>
          <p:cNvPicPr>
            <a:picLocks noChangeAspect="1" noChangeArrowheads="1"/>
          </p:cNvPicPr>
          <p:nvPr/>
        </p:nvPicPr>
        <p:blipFill>
          <a:blip r:embed="rId15" cstate="print"/>
          <a:srcRect/>
          <a:stretch>
            <a:fillRect/>
          </a:stretch>
        </p:blipFill>
        <p:spPr bwMode="auto">
          <a:xfrm>
            <a:off x="635000" y="2397125"/>
            <a:ext cx="671513" cy="433388"/>
          </a:xfrm>
          <a:prstGeom prst="rect">
            <a:avLst/>
          </a:prstGeom>
          <a:noFill/>
        </p:spPr>
      </p:pic>
      <p:sp>
        <p:nvSpPr>
          <p:cNvPr id="64531" name="Rectangle 19"/>
          <p:cNvSpPr>
            <a:spLocks noGrp="1" noChangeArrowheads="1"/>
          </p:cNvSpPr>
          <p:nvPr>
            <p:ph type="title"/>
          </p:nvPr>
        </p:nvSpPr>
        <p:spPr bwMode="auto">
          <a:xfrm>
            <a:off x="5535613"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64533" name="Picture 21" descr="logo_ph"/>
          <p:cNvPicPr>
            <a:picLocks noChangeAspect="1" noChangeArrowheads="1"/>
          </p:cNvPicPr>
          <p:nvPr/>
        </p:nvPicPr>
        <p:blipFill>
          <a:blip r:embed="rId16" cstate="print"/>
          <a:srcRect/>
          <a:stretch>
            <a:fillRect/>
          </a:stretch>
        </p:blipFill>
        <p:spPr bwMode="auto">
          <a:xfrm>
            <a:off x="161925" y="6267450"/>
            <a:ext cx="588963" cy="446088"/>
          </a:xfrm>
          <a:prstGeom prst="rect">
            <a:avLst/>
          </a:prstGeom>
          <a:noFill/>
        </p:spPr>
      </p:pic>
      <p:sp>
        <p:nvSpPr>
          <p:cNvPr id="64535" name="Rectangle 23"/>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E7EFE025-E9AB-42DA-BCB1-33CFEB3B50DA}"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12" charset="-128"/>
        </a:defRPr>
      </a:lvl2pPr>
      <a:lvl3pPr algn="l" rtl="0" fontAlgn="base">
        <a:spcBef>
          <a:spcPct val="0"/>
        </a:spcBef>
        <a:spcAft>
          <a:spcPct val="0"/>
        </a:spcAft>
        <a:defRPr b="1">
          <a:solidFill>
            <a:srgbClr val="000080"/>
          </a:solidFill>
          <a:latin typeface="Arial" charset="0"/>
          <a:ea typeface="ＭＳ Ｐゴシック" pitchFamily="-112" charset="-128"/>
        </a:defRPr>
      </a:lvl3pPr>
      <a:lvl4pPr algn="l" rtl="0" fontAlgn="base">
        <a:spcBef>
          <a:spcPct val="0"/>
        </a:spcBef>
        <a:spcAft>
          <a:spcPct val="0"/>
        </a:spcAft>
        <a:defRPr b="1">
          <a:solidFill>
            <a:srgbClr val="000080"/>
          </a:solidFill>
          <a:latin typeface="Arial" charset="0"/>
          <a:ea typeface="ＭＳ Ｐゴシック" pitchFamily="-112" charset="-128"/>
        </a:defRPr>
      </a:lvl4pPr>
      <a:lvl5pPr algn="l" rtl="0" fontAlgn="base">
        <a:spcBef>
          <a:spcPct val="0"/>
        </a:spcBef>
        <a:spcAft>
          <a:spcPct val="0"/>
        </a:spcAft>
        <a:defRPr b="1">
          <a:solidFill>
            <a:srgbClr val="000080"/>
          </a:solidFill>
          <a:latin typeface="Arial" charset="0"/>
          <a:ea typeface="ＭＳ Ｐゴシック" pitchFamily="-112" charset="-128"/>
        </a:defRPr>
      </a:lvl5pPr>
      <a:lvl6pPr marL="457200" algn="l" rtl="0" fontAlgn="base">
        <a:spcBef>
          <a:spcPct val="0"/>
        </a:spcBef>
        <a:spcAft>
          <a:spcPct val="0"/>
        </a:spcAft>
        <a:defRPr b="1">
          <a:solidFill>
            <a:srgbClr val="000080"/>
          </a:solidFill>
          <a:latin typeface="Arial" charset="0"/>
          <a:ea typeface="ＭＳ Ｐゴシック" pitchFamily="-112" charset="-128"/>
        </a:defRPr>
      </a:lvl6pPr>
      <a:lvl7pPr marL="914400" algn="l" rtl="0" fontAlgn="base">
        <a:spcBef>
          <a:spcPct val="0"/>
        </a:spcBef>
        <a:spcAft>
          <a:spcPct val="0"/>
        </a:spcAft>
        <a:defRPr b="1">
          <a:solidFill>
            <a:srgbClr val="000080"/>
          </a:solidFill>
          <a:latin typeface="Arial" charset="0"/>
          <a:ea typeface="ＭＳ Ｐゴシック" pitchFamily="-112" charset="-128"/>
        </a:defRPr>
      </a:lvl7pPr>
      <a:lvl8pPr marL="1371600" algn="l" rtl="0" fontAlgn="base">
        <a:spcBef>
          <a:spcPct val="0"/>
        </a:spcBef>
        <a:spcAft>
          <a:spcPct val="0"/>
        </a:spcAft>
        <a:defRPr b="1">
          <a:solidFill>
            <a:srgbClr val="000080"/>
          </a:solidFill>
          <a:latin typeface="Arial" charset="0"/>
          <a:ea typeface="ＭＳ Ｐゴシック" pitchFamily="-112" charset="-128"/>
        </a:defRPr>
      </a:lvl8pPr>
      <a:lvl9pPr marL="1828800" algn="l" rtl="0" fontAlgn="base">
        <a:spcBef>
          <a:spcPct val="0"/>
        </a:spcBef>
        <a:spcAft>
          <a:spcPct val="0"/>
        </a:spcAft>
        <a:defRPr b="1">
          <a:solidFill>
            <a:srgbClr val="000080"/>
          </a:solidFill>
          <a:latin typeface="Arial" charset="0"/>
          <a:ea typeface="ＭＳ Ｐゴシック" pitchFamily="-112" charset="-128"/>
        </a:defRPr>
      </a:lvl9pPr>
    </p:titleStyle>
    <p:bodyStyle>
      <a:lvl1pPr algn="l" rtl="0" fontAlgn="base">
        <a:spcBef>
          <a:spcPct val="100000"/>
        </a:spcBef>
        <a:spcAft>
          <a:spcPct val="75000"/>
        </a:spcAft>
        <a:tabLst>
          <a:tab pos="1828800" algn="l"/>
        </a:tabLst>
        <a:defRPr sz="3200" b="1">
          <a:solidFill>
            <a:srgbClr val="000080"/>
          </a:solidFill>
          <a:latin typeface="+mn-lt"/>
          <a:ea typeface="+mn-ea"/>
          <a:cs typeface="+mn-cs"/>
        </a:defRPr>
      </a:lvl1pPr>
      <a:lvl2pPr marL="1206500" algn="l" rtl="0" fontAlgn="base">
        <a:spcBef>
          <a:spcPct val="100000"/>
        </a:spcBef>
        <a:spcAft>
          <a:spcPct val="25000"/>
        </a:spcAft>
        <a:tabLst>
          <a:tab pos="1828800" algn="l"/>
        </a:tabLst>
        <a:defRPr sz="2800" b="1">
          <a:solidFill>
            <a:srgbClr val="006400"/>
          </a:solidFill>
          <a:latin typeface="+mn-lt"/>
          <a:ea typeface="+mn-ea"/>
        </a:defRPr>
      </a:lvl2pPr>
      <a:lvl3pPr marL="1557338" indent="-236538" algn="l" rtl="0" fontAlgn="base">
        <a:spcBef>
          <a:spcPct val="0"/>
        </a:spcBef>
        <a:spcAft>
          <a:spcPct val="25000"/>
        </a:spcAft>
        <a:buSzPct val="125000"/>
        <a:buChar char="•"/>
        <a:tabLst>
          <a:tab pos="1828800" algn="l"/>
        </a:tabLst>
        <a:defRPr sz="2800">
          <a:solidFill>
            <a:schemeClr val="tx1"/>
          </a:solidFill>
          <a:latin typeface="+mn-lt"/>
          <a:ea typeface="+mn-ea"/>
        </a:defRPr>
      </a:lvl3pPr>
      <a:lvl4pPr marL="1671638" algn="l" rtl="0" fontAlgn="base">
        <a:spcBef>
          <a:spcPct val="0"/>
        </a:spcBef>
        <a:spcAft>
          <a:spcPct val="25000"/>
        </a:spcAft>
        <a:tabLst>
          <a:tab pos="1828800" algn="l"/>
        </a:tabLst>
        <a:defRPr sz="2800">
          <a:solidFill>
            <a:schemeClr val="tx1"/>
          </a:solidFill>
          <a:latin typeface="+mn-lt"/>
          <a:ea typeface="+mn-ea"/>
        </a:defRPr>
      </a:lvl4pPr>
      <a:lvl5pPr marL="2465388" indent="-228600" algn="l" rtl="0" fontAlgn="base">
        <a:spcBef>
          <a:spcPct val="0"/>
        </a:spcBef>
        <a:spcAft>
          <a:spcPct val="5000"/>
        </a:spcAft>
        <a:buChar char="»"/>
        <a:tabLst>
          <a:tab pos="1828800" algn="l"/>
        </a:tabLst>
        <a:defRPr sz="3200">
          <a:solidFill>
            <a:schemeClr val="tx1"/>
          </a:solidFill>
          <a:latin typeface="+mn-lt"/>
          <a:ea typeface="+mn-ea"/>
        </a:defRPr>
      </a:lvl5pPr>
      <a:lvl6pPr marL="2922588" indent="-228600" algn="l" rtl="0" fontAlgn="base">
        <a:spcBef>
          <a:spcPct val="0"/>
        </a:spcBef>
        <a:spcAft>
          <a:spcPct val="5000"/>
        </a:spcAft>
        <a:buChar char="»"/>
        <a:tabLst>
          <a:tab pos="1828800" algn="l"/>
        </a:tabLst>
        <a:defRPr sz="3200">
          <a:solidFill>
            <a:schemeClr val="tx1"/>
          </a:solidFill>
          <a:latin typeface="+mn-lt"/>
          <a:ea typeface="+mn-ea"/>
        </a:defRPr>
      </a:lvl6pPr>
      <a:lvl7pPr marL="3379788" indent="-228600" algn="l" rtl="0" fontAlgn="base">
        <a:spcBef>
          <a:spcPct val="0"/>
        </a:spcBef>
        <a:spcAft>
          <a:spcPct val="5000"/>
        </a:spcAft>
        <a:buChar char="»"/>
        <a:tabLst>
          <a:tab pos="1828800" algn="l"/>
        </a:tabLst>
        <a:defRPr sz="3200">
          <a:solidFill>
            <a:schemeClr val="tx1"/>
          </a:solidFill>
          <a:latin typeface="+mn-lt"/>
          <a:ea typeface="+mn-ea"/>
        </a:defRPr>
      </a:lvl7pPr>
      <a:lvl8pPr marL="3836988" indent="-228600" algn="l" rtl="0" fontAlgn="base">
        <a:spcBef>
          <a:spcPct val="0"/>
        </a:spcBef>
        <a:spcAft>
          <a:spcPct val="5000"/>
        </a:spcAft>
        <a:buChar char="»"/>
        <a:tabLst>
          <a:tab pos="1828800" algn="l"/>
        </a:tabLst>
        <a:defRPr sz="3200">
          <a:solidFill>
            <a:schemeClr val="tx1"/>
          </a:solidFill>
          <a:latin typeface="+mn-lt"/>
          <a:ea typeface="+mn-ea"/>
        </a:defRPr>
      </a:lvl8pPr>
      <a:lvl9pPr marL="4294188" indent="-228600" algn="l" rtl="0" fontAlgn="base">
        <a:spcBef>
          <a:spcPct val="0"/>
        </a:spcBef>
        <a:spcAft>
          <a:spcPct val="5000"/>
        </a:spcAft>
        <a:buChar char="»"/>
        <a:tabLst>
          <a:tab pos="1828800" algn="l"/>
        </a:tabLst>
        <a:defRPr sz="3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8780" name="Picture 28" descr="outine copy"/>
          <p:cNvPicPr>
            <a:picLocks noChangeAspect="1" noChangeArrowheads="1"/>
          </p:cNvPicPr>
          <p:nvPr/>
        </p:nvPicPr>
        <p:blipFill>
          <a:blip r:embed="rId13" cstate="print"/>
          <a:srcRect/>
          <a:stretch>
            <a:fillRect/>
          </a:stretch>
        </p:blipFill>
        <p:spPr bwMode="auto">
          <a:xfrm>
            <a:off x="0" y="-1588"/>
            <a:ext cx="9144000" cy="6858001"/>
          </a:xfrm>
          <a:prstGeom prst="rect">
            <a:avLst/>
          </a:prstGeom>
          <a:noFill/>
        </p:spPr>
      </p:pic>
      <p:sp>
        <p:nvSpPr>
          <p:cNvPr id="458757" name="Rectangle 5"/>
          <p:cNvSpPr>
            <a:spLocks noGrp="1" noChangeArrowheads="1"/>
          </p:cNvSpPr>
          <p:nvPr>
            <p:ph type="body" idx="1"/>
          </p:nvPr>
        </p:nvSpPr>
        <p:spPr bwMode="auto">
          <a:xfrm>
            <a:off x="273050" y="1095375"/>
            <a:ext cx="8870950" cy="4619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458759" name="Rectangle 7"/>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458760" name="Rectangle 8"/>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458761" name="Rectangle 9"/>
          <p:cNvSpPr>
            <a:spLocks noChangeArrowheads="1"/>
          </p:cNvSpPr>
          <p:nvPr/>
        </p:nvSpPr>
        <p:spPr bwMode="auto">
          <a:xfrm>
            <a:off x="0" y="1219200"/>
            <a:ext cx="9144000" cy="457200"/>
          </a:xfrm>
          <a:prstGeom prst="rect">
            <a:avLst/>
          </a:prstGeom>
          <a:noFill/>
          <a:ln w="9525">
            <a:noFill/>
            <a:miter lim="800000"/>
            <a:headEnd/>
            <a:tailEnd/>
          </a:ln>
        </p:spPr>
        <p:txBody>
          <a:bodyPr/>
          <a:lstStyle/>
          <a:p>
            <a:pPr>
              <a:spcBef>
                <a:spcPct val="100000"/>
              </a:spcBef>
              <a:spcAft>
                <a:spcPct val="75000"/>
              </a:spcAft>
              <a:tabLst>
                <a:tab pos="1828800" algn="l"/>
              </a:tabLst>
            </a:pPr>
            <a:endParaRPr lang="en-US" sz="3200">
              <a:solidFill>
                <a:srgbClr val="000080"/>
              </a:solidFill>
              <a:effectLst/>
              <a:ea typeface="ＭＳ Ｐゴシック" pitchFamily="-112" charset="-128"/>
            </a:endParaRPr>
          </a:p>
        </p:txBody>
      </p:sp>
      <p:sp>
        <p:nvSpPr>
          <p:cNvPr id="458763" name="Rectangle 11"/>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458764" name="Text Box 12"/>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458767" name="Rectangle 15">
            <a:hlinkClick r:id="" action="ppaction://hlinkshowjump?jump=endshow"/>
          </p:cNvPr>
          <p:cNvSpPr>
            <a:spLocks noChangeArrowheads="1"/>
          </p:cNvSpPr>
          <p:nvPr/>
        </p:nvSpPr>
        <p:spPr bwMode="auto">
          <a:xfrm>
            <a:off x="8053388" y="6346825"/>
            <a:ext cx="1147762" cy="549275"/>
          </a:xfrm>
          <a:prstGeom prst="rect">
            <a:avLst/>
          </a:prstGeom>
          <a:solidFill>
            <a:srgbClr val="FFFF00">
              <a:alpha val="0"/>
            </a:srgbClr>
          </a:solidFill>
          <a:ln w="9525">
            <a:noFill/>
            <a:miter lim="800000"/>
            <a:headEnd/>
            <a:tailEnd/>
          </a:ln>
          <a:effectLst/>
        </p:spPr>
        <p:txBody>
          <a:bodyPr wrap="none" anchor="ctr"/>
          <a:lstStyle/>
          <a:p>
            <a:endParaRPr lang="en-US"/>
          </a:p>
        </p:txBody>
      </p:sp>
      <p:sp>
        <p:nvSpPr>
          <p:cNvPr id="458768" name="Rectangle 16"/>
          <p:cNvSpPr>
            <a:spLocks noChangeArrowheads="1"/>
          </p:cNvSpPr>
          <p:nvPr/>
        </p:nvSpPr>
        <p:spPr bwMode="auto">
          <a:xfrm>
            <a:off x="1776413" y="0"/>
            <a:ext cx="3525837" cy="641350"/>
          </a:xfrm>
          <a:prstGeom prst="rect">
            <a:avLst/>
          </a:prstGeom>
          <a:noFill/>
          <a:ln w="9525">
            <a:noFill/>
            <a:miter lim="800000"/>
            <a:headEnd/>
            <a:tailEnd/>
          </a:ln>
          <a:effectLst/>
        </p:spPr>
        <p:txBody>
          <a:bodyPr wrap="none">
            <a:spAutoFit/>
          </a:bodyPr>
          <a:lstStyle/>
          <a:p>
            <a:r>
              <a:rPr lang="en-US" sz="1800">
                <a:solidFill>
                  <a:srgbClr val="FF0000"/>
                </a:solidFill>
                <a:effectLst/>
              </a:rPr>
              <a:t>22–5 Angiosperms—Flowering</a:t>
            </a:r>
          </a:p>
          <a:p>
            <a:r>
              <a:rPr lang="en-US" sz="1800">
                <a:solidFill>
                  <a:srgbClr val="FF0000"/>
                </a:solidFill>
                <a:effectLst/>
              </a:rPr>
              <a:t> Plants</a:t>
            </a:r>
          </a:p>
        </p:txBody>
      </p:sp>
      <p:pic>
        <p:nvPicPr>
          <p:cNvPr id="458769" name="Picture 17" descr="arrow"/>
          <p:cNvPicPr>
            <a:picLocks noChangeAspect="1" noChangeArrowheads="1"/>
          </p:cNvPicPr>
          <p:nvPr/>
        </p:nvPicPr>
        <p:blipFill>
          <a:blip r:embed="rId14" cstate="print"/>
          <a:srcRect/>
          <a:stretch>
            <a:fillRect/>
          </a:stretch>
        </p:blipFill>
        <p:spPr bwMode="auto">
          <a:xfrm>
            <a:off x="5246688" y="101600"/>
            <a:ext cx="317500" cy="190500"/>
          </a:xfrm>
          <a:prstGeom prst="rect">
            <a:avLst/>
          </a:prstGeom>
          <a:noFill/>
          <a:ln w="9525">
            <a:noFill/>
            <a:miter lim="800000"/>
            <a:headEnd/>
            <a:tailEnd/>
          </a:ln>
        </p:spPr>
      </p:pic>
      <p:pic>
        <p:nvPicPr>
          <p:cNvPr id="458770" name="Picture 18" descr="key"/>
          <p:cNvPicPr>
            <a:picLocks noChangeAspect="1" noChangeArrowheads="1"/>
          </p:cNvPicPr>
          <p:nvPr/>
        </p:nvPicPr>
        <p:blipFill>
          <a:blip r:embed="rId15" cstate="print"/>
          <a:srcRect/>
          <a:stretch>
            <a:fillRect/>
          </a:stretch>
        </p:blipFill>
        <p:spPr bwMode="auto">
          <a:xfrm>
            <a:off x="622300" y="2400300"/>
            <a:ext cx="673100" cy="434975"/>
          </a:xfrm>
          <a:prstGeom prst="rect">
            <a:avLst/>
          </a:prstGeom>
          <a:noFill/>
        </p:spPr>
      </p:pic>
      <p:sp>
        <p:nvSpPr>
          <p:cNvPr id="458771" name="Rectangle 19"/>
          <p:cNvSpPr>
            <a:spLocks noGrp="1" noChangeArrowheads="1"/>
          </p:cNvSpPr>
          <p:nvPr>
            <p:ph type="title"/>
          </p:nvPr>
        </p:nvSpPr>
        <p:spPr bwMode="auto">
          <a:xfrm>
            <a:off x="5538788"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458781" name="Picture 29" descr="logo_ph"/>
          <p:cNvPicPr>
            <a:picLocks noChangeAspect="1" noChangeArrowheads="1"/>
          </p:cNvPicPr>
          <p:nvPr/>
        </p:nvPicPr>
        <p:blipFill>
          <a:blip r:embed="rId16" cstate="print"/>
          <a:srcRect/>
          <a:stretch>
            <a:fillRect/>
          </a:stretch>
        </p:blipFill>
        <p:spPr bwMode="auto">
          <a:xfrm>
            <a:off x="161925" y="6267450"/>
            <a:ext cx="588963" cy="446088"/>
          </a:xfrm>
          <a:prstGeom prst="rect">
            <a:avLst/>
          </a:prstGeom>
          <a:noFill/>
        </p:spPr>
      </p:pic>
      <p:sp>
        <p:nvSpPr>
          <p:cNvPr id="458784" name="Rectangle 32"/>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A71F7842-D77C-4483-9016-0106E8CD2661}"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12" charset="-128"/>
        </a:defRPr>
      </a:lvl2pPr>
      <a:lvl3pPr algn="l" rtl="0" fontAlgn="base">
        <a:spcBef>
          <a:spcPct val="0"/>
        </a:spcBef>
        <a:spcAft>
          <a:spcPct val="0"/>
        </a:spcAft>
        <a:defRPr b="1">
          <a:solidFill>
            <a:srgbClr val="000080"/>
          </a:solidFill>
          <a:latin typeface="Arial" charset="0"/>
          <a:ea typeface="ＭＳ Ｐゴシック" pitchFamily="-112" charset="-128"/>
        </a:defRPr>
      </a:lvl3pPr>
      <a:lvl4pPr algn="l" rtl="0" fontAlgn="base">
        <a:spcBef>
          <a:spcPct val="0"/>
        </a:spcBef>
        <a:spcAft>
          <a:spcPct val="0"/>
        </a:spcAft>
        <a:defRPr b="1">
          <a:solidFill>
            <a:srgbClr val="000080"/>
          </a:solidFill>
          <a:latin typeface="Arial" charset="0"/>
          <a:ea typeface="ＭＳ Ｐゴシック" pitchFamily="-112" charset="-128"/>
        </a:defRPr>
      </a:lvl4pPr>
      <a:lvl5pPr algn="l" rtl="0" fontAlgn="base">
        <a:spcBef>
          <a:spcPct val="0"/>
        </a:spcBef>
        <a:spcAft>
          <a:spcPct val="0"/>
        </a:spcAft>
        <a:defRPr b="1">
          <a:solidFill>
            <a:srgbClr val="000080"/>
          </a:solidFill>
          <a:latin typeface="Arial" charset="0"/>
          <a:ea typeface="ＭＳ Ｐゴシック" pitchFamily="-112" charset="-128"/>
        </a:defRPr>
      </a:lvl5pPr>
      <a:lvl6pPr marL="457200" algn="l" rtl="0" fontAlgn="base">
        <a:spcBef>
          <a:spcPct val="0"/>
        </a:spcBef>
        <a:spcAft>
          <a:spcPct val="0"/>
        </a:spcAft>
        <a:defRPr b="1">
          <a:solidFill>
            <a:srgbClr val="000080"/>
          </a:solidFill>
          <a:latin typeface="Arial" charset="0"/>
          <a:ea typeface="ＭＳ Ｐゴシック" pitchFamily="-112" charset="-128"/>
        </a:defRPr>
      </a:lvl6pPr>
      <a:lvl7pPr marL="914400" algn="l" rtl="0" fontAlgn="base">
        <a:spcBef>
          <a:spcPct val="0"/>
        </a:spcBef>
        <a:spcAft>
          <a:spcPct val="0"/>
        </a:spcAft>
        <a:defRPr b="1">
          <a:solidFill>
            <a:srgbClr val="000080"/>
          </a:solidFill>
          <a:latin typeface="Arial" charset="0"/>
          <a:ea typeface="ＭＳ Ｐゴシック" pitchFamily="-112" charset="-128"/>
        </a:defRPr>
      </a:lvl7pPr>
      <a:lvl8pPr marL="1371600" algn="l" rtl="0" fontAlgn="base">
        <a:spcBef>
          <a:spcPct val="0"/>
        </a:spcBef>
        <a:spcAft>
          <a:spcPct val="0"/>
        </a:spcAft>
        <a:defRPr b="1">
          <a:solidFill>
            <a:srgbClr val="000080"/>
          </a:solidFill>
          <a:latin typeface="Arial" charset="0"/>
          <a:ea typeface="ＭＳ Ｐゴシック" pitchFamily="-112" charset="-128"/>
        </a:defRPr>
      </a:lvl8pPr>
      <a:lvl9pPr marL="1828800" algn="l" rtl="0" fontAlgn="base">
        <a:spcBef>
          <a:spcPct val="0"/>
        </a:spcBef>
        <a:spcAft>
          <a:spcPct val="0"/>
        </a:spcAft>
        <a:defRPr b="1">
          <a:solidFill>
            <a:srgbClr val="000080"/>
          </a:solidFill>
          <a:latin typeface="Arial" charset="0"/>
          <a:ea typeface="ＭＳ Ｐゴシック" pitchFamily="-112" charset="-128"/>
        </a:defRPr>
      </a:lvl9pPr>
    </p:titleStyle>
    <p:bodyStyle>
      <a:lvl1pPr algn="l" rtl="0" fontAlgn="base">
        <a:spcBef>
          <a:spcPct val="100000"/>
        </a:spcBef>
        <a:spcAft>
          <a:spcPct val="75000"/>
        </a:spcAft>
        <a:tabLst>
          <a:tab pos="1828800" algn="l"/>
        </a:tabLst>
        <a:defRPr sz="3200" b="1">
          <a:solidFill>
            <a:srgbClr val="000080"/>
          </a:solidFill>
          <a:latin typeface="+mn-lt"/>
          <a:ea typeface="+mn-ea"/>
          <a:cs typeface="+mn-cs"/>
        </a:defRPr>
      </a:lvl1pPr>
      <a:lvl2pPr marL="1206500" algn="l" rtl="0" fontAlgn="base">
        <a:spcBef>
          <a:spcPct val="100000"/>
        </a:spcBef>
        <a:spcAft>
          <a:spcPct val="25000"/>
        </a:spcAft>
        <a:tabLst>
          <a:tab pos="1828800" algn="l"/>
        </a:tabLst>
        <a:defRPr sz="2800" b="1">
          <a:solidFill>
            <a:schemeClr val="tx1"/>
          </a:solidFill>
          <a:latin typeface="+mn-lt"/>
          <a:ea typeface="+mn-ea"/>
        </a:defRPr>
      </a:lvl2pPr>
      <a:lvl3pPr marL="1557338" indent="-236538" algn="l" rtl="0" fontAlgn="base">
        <a:spcBef>
          <a:spcPct val="0"/>
        </a:spcBef>
        <a:spcAft>
          <a:spcPct val="25000"/>
        </a:spcAft>
        <a:buSzPct val="125000"/>
        <a:buChar char="•"/>
        <a:tabLst>
          <a:tab pos="1828800" algn="l"/>
        </a:tabLst>
        <a:defRPr sz="2800">
          <a:solidFill>
            <a:schemeClr val="tx1"/>
          </a:solidFill>
          <a:latin typeface="+mn-lt"/>
          <a:ea typeface="+mn-ea"/>
        </a:defRPr>
      </a:lvl3pPr>
      <a:lvl4pPr marL="1671638" algn="l" rtl="0" fontAlgn="base">
        <a:spcBef>
          <a:spcPct val="0"/>
        </a:spcBef>
        <a:spcAft>
          <a:spcPct val="25000"/>
        </a:spcAft>
        <a:tabLst>
          <a:tab pos="1828800" algn="l"/>
        </a:tabLst>
        <a:defRPr sz="2800">
          <a:solidFill>
            <a:schemeClr val="tx1"/>
          </a:solidFill>
          <a:latin typeface="+mn-lt"/>
          <a:ea typeface="+mn-ea"/>
        </a:defRPr>
      </a:lvl4pPr>
      <a:lvl5pPr marL="2465388" indent="-228600" algn="l" rtl="0" fontAlgn="base">
        <a:spcBef>
          <a:spcPct val="0"/>
        </a:spcBef>
        <a:spcAft>
          <a:spcPct val="5000"/>
        </a:spcAft>
        <a:buChar char="»"/>
        <a:tabLst>
          <a:tab pos="1828800" algn="l"/>
        </a:tabLst>
        <a:defRPr sz="3200">
          <a:solidFill>
            <a:schemeClr val="tx1"/>
          </a:solidFill>
          <a:latin typeface="+mn-lt"/>
          <a:ea typeface="+mn-ea"/>
        </a:defRPr>
      </a:lvl5pPr>
      <a:lvl6pPr marL="2922588" indent="-228600" algn="l" rtl="0" fontAlgn="base">
        <a:spcBef>
          <a:spcPct val="0"/>
        </a:spcBef>
        <a:spcAft>
          <a:spcPct val="5000"/>
        </a:spcAft>
        <a:buChar char="»"/>
        <a:tabLst>
          <a:tab pos="1828800" algn="l"/>
        </a:tabLst>
        <a:defRPr sz="3200">
          <a:solidFill>
            <a:schemeClr val="tx1"/>
          </a:solidFill>
          <a:latin typeface="+mn-lt"/>
          <a:ea typeface="+mn-ea"/>
        </a:defRPr>
      </a:lvl6pPr>
      <a:lvl7pPr marL="3379788" indent="-228600" algn="l" rtl="0" fontAlgn="base">
        <a:spcBef>
          <a:spcPct val="0"/>
        </a:spcBef>
        <a:spcAft>
          <a:spcPct val="5000"/>
        </a:spcAft>
        <a:buChar char="»"/>
        <a:tabLst>
          <a:tab pos="1828800" algn="l"/>
        </a:tabLst>
        <a:defRPr sz="3200">
          <a:solidFill>
            <a:schemeClr val="tx1"/>
          </a:solidFill>
          <a:latin typeface="+mn-lt"/>
          <a:ea typeface="+mn-ea"/>
        </a:defRPr>
      </a:lvl7pPr>
      <a:lvl8pPr marL="3836988" indent="-228600" algn="l" rtl="0" fontAlgn="base">
        <a:spcBef>
          <a:spcPct val="0"/>
        </a:spcBef>
        <a:spcAft>
          <a:spcPct val="5000"/>
        </a:spcAft>
        <a:buChar char="»"/>
        <a:tabLst>
          <a:tab pos="1828800" algn="l"/>
        </a:tabLst>
        <a:defRPr sz="3200">
          <a:solidFill>
            <a:schemeClr val="tx1"/>
          </a:solidFill>
          <a:latin typeface="+mn-lt"/>
          <a:ea typeface="+mn-ea"/>
        </a:defRPr>
      </a:lvl8pPr>
      <a:lvl9pPr marL="4294188" indent="-228600" algn="l" rtl="0" fontAlgn="base">
        <a:spcBef>
          <a:spcPct val="0"/>
        </a:spcBef>
        <a:spcAft>
          <a:spcPct val="5000"/>
        </a:spcAft>
        <a:buChar char="»"/>
        <a:tabLst>
          <a:tab pos="1828800" algn="l"/>
        </a:tabLst>
        <a:defRPr sz="3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95714" name="Picture 2" descr="outine copy"/>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395716" name="Rectangle 4"/>
          <p:cNvSpPr>
            <a:spLocks noGrp="1" noChangeArrowheads="1"/>
          </p:cNvSpPr>
          <p:nvPr>
            <p:ph type="body" idx="1"/>
          </p:nvPr>
        </p:nvSpPr>
        <p:spPr bwMode="auto">
          <a:xfrm>
            <a:off x="273050" y="1095375"/>
            <a:ext cx="8870950" cy="4619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5717" name="Rectangle 5"/>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395718" name="Rectangle 6"/>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395719" name="Rectangle 7"/>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395720"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Bef>
                <a:spcPct val="15000"/>
              </a:spcBef>
              <a:spcAft>
                <a:spcPct val="20000"/>
              </a:spcAft>
              <a:tabLst>
                <a:tab pos="1828800" algn="l"/>
              </a:tabLst>
            </a:pPr>
            <a:endParaRPr lang="en-US" sz="3200">
              <a:solidFill>
                <a:srgbClr val="000080"/>
              </a:solidFill>
              <a:effectLst/>
              <a:ea typeface="ＭＳ Ｐゴシック" pitchFamily="-112" charset="-128"/>
            </a:endParaRPr>
          </a:p>
        </p:txBody>
      </p:sp>
      <p:sp>
        <p:nvSpPr>
          <p:cNvPr id="1395721" name="Rectangle 9"/>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1395722" name="Text Box 10"/>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1395725" name="Rectangle 13"/>
          <p:cNvSpPr>
            <a:spLocks noChangeArrowheads="1"/>
          </p:cNvSpPr>
          <p:nvPr/>
        </p:nvSpPr>
        <p:spPr bwMode="auto">
          <a:xfrm>
            <a:off x="1776413" y="0"/>
            <a:ext cx="3525837" cy="641350"/>
          </a:xfrm>
          <a:prstGeom prst="rect">
            <a:avLst/>
          </a:prstGeom>
          <a:noFill/>
          <a:ln w="9525">
            <a:noFill/>
            <a:miter lim="800000"/>
            <a:headEnd/>
            <a:tailEnd/>
          </a:ln>
          <a:effectLst/>
        </p:spPr>
        <p:txBody>
          <a:bodyPr wrap="none">
            <a:spAutoFit/>
          </a:bodyPr>
          <a:lstStyle/>
          <a:p>
            <a:r>
              <a:rPr lang="en-US" sz="1800">
                <a:solidFill>
                  <a:srgbClr val="FF0000"/>
                </a:solidFill>
                <a:effectLst/>
              </a:rPr>
              <a:t>22–5 Angiosperms—Flowering</a:t>
            </a:r>
          </a:p>
          <a:p>
            <a:r>
              <a:rPr lang="en-US" sz="1800">
                <a:solidFill>
                  <a:srgbClr val="FF0000"/>
                </a:solidFill>
                <a:effectLst/>
              </a:rPr>
              <a:t> Plants</a:t>
            </a:r>
          </a:p>
        </p:txBody>
      </p:sp>
      <p:pic>
        <p:nvPicPr>
          <p:cNvPr id="1395726" name="Picture 14" descr="arrow"/>
          <p:cNvPicPr>
            <a:picLocks noChangeAspect="1" noChangeArrowheads="1"/>
          </p:cNvPicPr>
          <p:nvPr/>
        </p:nvPicPr>
        <p:blipFill>
          <a:blip r:embed="rId14" cstate="print"/>
          <a:srcRect/>
          <a:stretch>
            <a:fillRect/>
          </a:stretch>
        </p:blipFill>
        <p:spPr bwMode="auto">
          <a:xfrm>
            <a:off x="5246688" y="101600"/>
            <a:ext cx="317500" cy="190500"/>
          </a:xfrm>
          <a:prstGeom prst="rect">
            <a:avLst/>
          </a:prstGeom>
          <a:noFill/>
          <a:ln w="9525">
            <a:noFill/>
            <a:miter lim="800000"/>
            <a:headEnd/>
            <a:tailEnd/>
          </a:ln>
        </p:spPr>
      </p:pic>
      <p:pic>
        <p:nvPicPr>
          <p:cNvPr id="1395727" name="Picture 15" descr="key"/>
          <p:cNvPicPr>
            <a:picLocks noChangeAspect="1" noChangeArrowheads="1"/>
          </p:cNvPicPr>
          <p:nvPr/>
        </p:nvPicPr>
        <p:blipFill>
          <a:blip r:embed="rId15" cstate="print"/>
          <a:srcRect/>
          <a:stretch>
            <a:fillRect/>
          </a:stretch>
        </p:blipFill>
        <p:spPr bwMode="auto">
          <a:xfrm>
            <a:off x="635000" y="2473325"/>
            <a:ext cx="671513" cy="433388"/>
          </a:xfrm>
          <a:prstGeom prst="rect">
            <a:avLst/>
          </a:prstGeom>
          <a:noFill/>
        </p:spPr>
      </p:pic>
      <p:sp>
        <p:nvSpPr>
          <p:cNvPr id="1395728" name="Rectangle 16"/>
          <p:cNvSpPr>
            <a:spLocks noGrp="1" noChangeArrowheads="1"/>
          </p:cNvSpPr>
          <p:nvPr>
            <p:ph type="title"/>
          </p:nvPr>
        </p:nvSpPr>
        <p:spPr bwMode="auto">
          <a:xfrm>
            <a:off x="5538788"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1395729" name="Picture 17" descr="logo_ph"/>
          <p:cNvPicPr>
            <a:picLocks noChangeAspect="1" noChangeArrowheads="1"/>
          </p:cNvPicPr>
          <p:nvPr/>
        </p:nvPicPr>
        <p:blipFill>
          <a:blip r:embed="rId16" cstate="print"/>
          <a:srcRect/>
          <a:stretch>
            <a:fillRect/>
          </a:stretch>
        </p:blipFill>
        <p:spPr bwMode="auto">
          <a:xfrm>
            <a:off x="161925" y="6267450"/>
            <a:ext cx="588963" cy="446088"/>
          </a:xfrm>
          <a:prstGeom prst="rect">
            <a:avLst/>
          </a:prstGeom>
          <a:noFill/>
        </p:spPr>
      </p:pic>
      <p:sp>
        <p:nvSpPr>
          <p:cNvPr id="1395730" name="Rectangle 18"/>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3B651731-AA94-4600-BC3B-C6FEE5CBCE84}"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12" charset="-128"/>
        </a:defRPr>
      </a:lvl2pPr>
      <a:lvl3pPr algn="l" rtl="0" fontAlgn="base">
        <a:spcBef>
          <a:spcPct val="0"/>
        </a:spcBef>
        <a:spcAft>
          <a:spcPct val="0"/>
        </a:spcAft>
        <a:defRPr b="1">
          <a:solidFill>
            <a:srgbClr val="000080"/>
          </a:solidFill>
          <a:latin typeface="Arial" charset="0"/>
          <a:ea typeface="ＭＳ Ｐゴシック" pitchFamily="-112" charset="-128"/>
        </a:defRPr>
      </a:lvl3pPr>
      <a:lvl4pPr algn="l" rtl="0" fontAlgn="base">
        <a:spcBef>
          <a:spcPct val="0"/>
        </a:spcBef>
        <a:spcAft>
          <a:spcPct val="0"/>
        </a:spcAft>
        <a:defRPr b="1">
          <a:solidFill>
            <a:srgbClr val="000080"/>
          </a:solidFill>
          <a:latin typeface="Arial" charset="0"/>
          <a:ea typeface="ＭＳ Ｐゴシック" pitchFamily="-112" charset="-128"/>
        </a:defRPr>
      </a:lvl4pPr>
      <a:lvl5pPr algn="l" rtl="0" fontAlgn="base">
        <a:spcBef>
          <a:spcPct val="0"/>
        </a:spcBef>
        <a:spcAft>
          <a:spcPct val="0"/>
        </a:spcAft>
        <a:defRPr b="1">
          <a:solidFill>
            <a:srgbClr val="000080"/>
          </a:solidFill>
          <a:latin typeface="Arial" charset="0"/>
          <a:ea typeface="ＭＳ Ｐゴシック" pitchFamily="-112" charset="-128"/>
        </a:defRPr>
      </a:lvl5pPr>
      <a:lvl6pPr marL="457200" algn="l" rtl="0" fontAlgn="base">
        <a:spcBef>
          <a:spcPct val="0"/>
        </a:spcBef>
        <a:spcAft>
          <a:spcPct val="0"/>
        </a:spcAft>
        <a:defRPr b="1">
          <a:solidFill>
            <a:srgbClr val="000080"/>
          </a:solidFill>
          <a:latin typeface="Arial" charset="0"/>
          <a:ea typeface="ＭＳ Ｐゴシック" pitchFamily="-112" charset="-128"/>
        </a:defRPr>
      </a:lvl6pPr>
      <a:lvl7pPr marL="914400" algn="l" rtl="0" fontAlgn="base">
        <a:spcBef>
          <a:spcPct val="0"/>
        </a:spcBef>
        <a:spcAft>
          <a:spcPct val="0"/>
        </a:spcAft>
        <a:defRPr b="1">
          <a:solidFill>
            <a:srgbClr val="000080"/>
          </a:solidFill>
          <a:latin typeface="Arial" charset="0"/>
          <a:ea typeface="ＭＳ Ｐゴシック" pitchFamily="-112" charset="-128"/>
        </a:defRPr>
      </a:lvl7pPr>
      <a:lvl8pPr marL="1371600" algn="l" rtl="0" fontAlgn="base">
        <a:spcBef>
          <a:spcPct val="0"/>
        </a:spcBef>
        <a:spcAft>
          <a:spcPct val="0"/>
        </a:spcAft>
        <a:defRPr b="1">
          <a:solidFill>
            <a:srgbClr val="000080"/>
          </a:solidFill>
          <a:latin typeface="Arial" charset="0"/>
          <a:ea typeface="ＭＳ Ｐゴシック" pitchFamily="-112" charset="-128"/>
        </a:defRPr>
      </a:lvl8pPr>
      <a:lvl9pPr marL="1828800" algn="l" rtl="0" fontAlgn="base">
        <a:spcBef>
          <a:spcPct val="0"/>
        </a:spcBef>
        <a:spcAft>
          <a:spcPct val="0"/>
        </a:spcAft>
        <a:defRPr b="1">
          <a:solidFill>
            <a:srgbClr val="000080"/>
          </a:solidFill>
          <a:latin typeface="Arial" charset="0"/>
          <a:ea typeface="ＭＳ Ｐゴシック" pitchFamily="-112" charset="-128"/>
        </a:defRPr>
      </a:lvl9pPr>
    </p:titleStyle>
    <p:bodyStyle>
      <a:lvl1pPr algn="l" rtl="0" fontAlgn="base">
        <a:spcBef>
          <a:spcPct val="15000"/>
        </a:spcBef>
        <a:spcAft>
          <a:spcPct val="20000"/>
        </a:spcAft>
        <a:tabLst>
          <a:tab pos="1828800" algn="l"/>
        </a:tabLst>
        <a:defRPr sz="3200" b="1">
          <a:solidFill>
            <a:srgbClr val="000080"/>
          </a:solidFill>
          <a:latin typeface="+mn-lt"/>
          <a:ea typeface="+mn-ea"/>
          <a:cs typeface="+mn-cs"/>
        </a:defRPr>
      </a:lvl1pPr>
      <a:lvl2pPr marL="114300" algn="l" rtl="0" fontAlgn="base">
        <a:spcBef>
          <a:spcPct val="15000"/>
        </a:spcBef>
        <a:spcAft>
          <a:spcPct val="20000"/>
        </a:spcAft>
        <a:tabLst>
          <a:tab pos="1828800" algn="l"/>
        </a:tabLst>
        <a:defRPr sz="2800" b="1">
          <a:solidFill>
            <a:srgbClr val="006400"/>
          </a:solidFill>
          <a:latin typeface="+mn-lt"/>
          <a:ea typeface="+mn-ea"/>
        </a:defRPr>
      </a:lvl2pPr>
      <a:lvl3pPr marL="1201738" indent="-6350" algn="l" rtl="0" fontAlgn="base">
        <a:spcBef>
          <a:spcPct val="195000"/>
        </a:spcBef>
        <a:spcAft>
          <a:spcPct val="0"/>
        </a:spcAft>
        <a:buSzPct val="125000"/>
        <a:tabLst>
          <a:tab pos="1828800" algn="l"/>
        </a:tabLst>
        <a:defRPr sz="2800" b="1">
          <a:solidFill>
            <a:schemeClr val="tx1"/>
          </a:solidFill>
          <a:latin typeface="+mn-lt"/>
          <a:ea typeface="+mn-ea"/>
        </a:defRPr>
      </a:lvl3pPr>
      <a:lvl4pPr marL="1671638" algn="l" rtl="0" fontAlgn="base">
        <a:spcBef>
          <a:spcPct val="45000"/>
        </a:spcBef>
        <a:spcAft>
          <a:spcPct val="15000"/>
        </a:spcAft>
        <a:buChar char="•"/>
        <a:tabLst>
          <a:tab pos="1828800" algn="l"/>
        </a:tabLst>
        <a:defRPr sz="2800">
          <a:solidFill>
            <a:schemeClr val="tx1"/>
          </a:solidFill>
          <a:latin typeface="+mn-lt"/>
          <a:ea typeface="+mn-ea"/>
        </a:defRPr>
      </a:lvl4pPr>
      <a:lvl5pPr marL="2465388" indent="-228600" algn="l" rtl="0" fontAlgn="base">
        <a:spcBef>
          <a:spcPct val="45000"/>
        </a:spcBef>
        <a:spcAft>
          <a:spcPct val="15000"/>
        </a:spcAft>
        <a:buChar char="»"/>
        <a:tabLst>
          <a:tab pos="1828800" algn="l"/>
        </a:tabLst>
        <a:defRPr sz="3200">
          <a:solidFill>
            <a:schemeClr val="tx1"/>
          </a:solidFill>
          <a:latin typeface="+mn-lt"/>
          <a:ea typeface="+mn-ea"/>
        </a:defRPr>
      </a:lvl5pPr>
      <a:lvl6pPr marL="2922588" indent="-228600" algn="l" rtl="0" fontAlgn="base">
        <a:spcBef>
          <a:spcPct val="45000"/>
        </a:spcBef>
        <a:spcAft>
          <a:spcPct val="15000"/>
        </a:spcAft>
        <a:buChar char="»"/>
        <a:tabLst>
          <a:tab pos="1828800" algn="l"/>
        </a:tabLst>
        <a:defRPr sz="3200">
          <a:solidFill>
            <a:schemeClr val="tx1"/>
          </a:solidFill>
          <a:latin typeface="+mn-lt"/>
          <a:ea typeface="+mn-ea"/>
        </a:defRPr>
      </a:lvl6pPr>
      <a:lvl7pPr marL="3379788" indent="-228600" algn="l" rtl="0" fontAlgn="base">
        <a:spcBef>
          <a:spcPct val="45000"/>
        </a:spcBef>
        <a:spcAft>
          <a:spcPct val="15000"/>
        </a:spcAft>
        <a:buChar char="»"/>
        <a:tabLst>
          <a:tab pos="1828800" algn="l"/>
        </a:tabLst>
        <a:defRPr sz="3200">
          <a:solidFill>
            <a:schemeClr val="tx1"/>
          </a:solidFill>
          <a:latin typeface="+mn-lt"/>
          <a:ea typeface="+mn-ea"/>
        </a:defRPr>
      </a:lvl7pPr>
      <a:lvl8pPr marL="3836988" indent="-228600" algn="l" rtl="0" fontAlgn="base">
        <a:spcBef>
          <a:spcPct val="45000"/>
        </a:spcBef>
        <a:spcAft>
          <a:spcPct val="15000"/>
        </a:spcAft>
        <a:buChar char="»"/>
        <a:tabLst>
          <a:tab pos="1828800" algn="l"/>
        </a:tabLst>
        <a:defRPr sz="3200">
          <a:solidFill>
            <a:schemeClr val="tx1"/>
          </a:solidFill>
          <a:latin typeface="+mn-lt"/>
          <a:ea typeface="+mn-ea"/>
        </a:defRPr>
      </a:lvl8pPr>
      <a:lvl9pPr marL="4294188" indent="-228600" algn="l" rtl="0" fontAlgn="base">
        <a:spcBef>
          <a:spcPct val="45000"/>
        </a:spcBef>
        <a:spcAft>
          <a:spcPct val="15000"/>
        </a:spcAft>
        <a:buChar char="»"/>
        <a:tabLst>
          <a:tab pos="1828800" algn="l"/>
        </a:tabLst>
        <a:defRPr sz="3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0419" name="Picture 19" descr="outine copy"/>
          <p:cNvPicPr>
            <a:picLocks noChangeAspect="1" noChangeArrowheads="1"/>
          </p:cNvPicPr>
          <p:nvPr/>
        </p:nvPicPr>
        <p:blipFill>
          <a:blip r:embed="rId13" cstate="print"/>
          <a:srcRect/>
          <a:stretch>
            <a:fillRect/>
          </a:stretch>
        </p:blipFill>
        <p:spPr bwMode="auto">
          <a:xfrm>
            <a:off x="0" y="-1588"/>
            <a:ext cx="9144000" cy="6858001"/>
          </a:xfrm>
          <a:prstGeom prst="rect">
            <a:avLst/>
          </a:prstGeom>
          <a:noFill/>
        </p:spPr>
      </p:pic>
      <p:sp>
        <p:nvSpPr>
          <p:cNvPr id="230404" name="Rectangle 4"/>
          <p:cNvSpPr>
            <a:spLocks noGrp="1" noChangeArrowheads="1"/>
          </p:cNvSpPr>
          <p:nvPr>
            <p:ph type="title"/>
          </p:nvPr>
        </p:nvSpPr>
        <p:spPr bwMode="auto">
          <a:xfrm>
            <a:off x="5538788"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30405" name="Rectangle 5"/>
          <p:cNvSpPr>
            <a:spLocks noGrp="1" noChangeArrowheads="1"/>
          </p:cNvSpPr>
          <p:nvPr>
            <p:ph type="body" idx="1"/>
          </p:nvPr>
        </p:nvSpPr>
        <p:spPr bwMode="auto">
          <a:xfrm>
            <a:off x="273050" y="1095375"/>
            <a:ext cx="8547100" cy="4848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0406" name="Rectangle 6"/>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230407" name="Rectangle 7"/>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230408" name="Rectangle 8"/>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230409" name="Rectangle 9"/>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tabLst>
                <a:tab pos="1255713" algn="l"/>
              </a:tabLst>
            </a:pPr>
            <a:endParaRPr lang="en-US" sz="3200">
              <a:solidFill>
                <a:srgbClr val="000080"/>
              </a:solidFill>
              <a:effectLst/>
              <a:ea typeface="ＭＳ Ｐゴシック" pitchFamily="-112" charset="-128"/>
            </a:endParaRPr>
          </a:p>
        </p:txBody>
      </p:sp>
      <p:sp>
        <p:nvSpPr>
          <p:cNvPr id="230411" name="Rectangle 11"/>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230412" name="Text Box 12"/>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230416" name="Rectangle 16"/>
          <p:cNvSpPr>
            <a:spLocks noChangeArrowheads="1"/>
          </p:cNvSpPr>
          <p:nvPr/>
        </p:nvSpPr>
        <p:spPr bwMode="auto">
          <a:xfrm>
            <a:off x="1776413" y="0"/>
            <a:ext cx="3525837" cy="641350"/>
          </a:xfrm>
          <a:prstGeom prst="rect">
            <a:avLst/>
          </a:prstGeom>
          <a:noFill/>
          <a:ln w="9525">
            <a:noFill/>
            <a:miter lim="800000"/>
            <a:headEnd/>
            <a:tailEnd/>
          </a:ln>
          <a:effectLst/>
        </p:spPr>
        <p:txBody>
          <a:bodyPr wrap="none">
            <a:spAutoFit/>
          </a:bodyPr>
          <a:lstStyle/>
          <a:p>
            <a:r>
              <a:rPr lang="en-US" sz="1800">
                <a:solidFill>
                  <a:srgbClr val="FF0000"/>
                </a:solidFill>
                <a:effectLst/>
              </a:rPr>
              <a:t>22–5 Angiosperms—Flowering</a:t>
            </a:r>
          </a:p>
          <a:p>
            <a:r>
              <a:rPr lang="en-US" sz="1800">
                <a:solidFill>
                  <a:srgbClr val="FF0000"/>
                </a:solidFill>
                <a:effectLst/>
              </a:rPr>
              <a:t> Plants</a:t>
            </a:r>
          </a:p>
        </p:txBody>
      </p:sp>
      <p:pic>
        <p:nvPicPr>
          <p:cNvPr id="230417" name="Picture 17" descr="arrow"/>
          <p:cNvPicPr>
            <a:picLocks noChangeAspect="1" noChangeArrowheads="1"/>
          </p:cNvPicPr>
          <p:nvPr/>
        </p:nvPicPr>
        <p:blipFill>
          <a:blip r:embed="rId14" cstate="print"/>
          <a:srcRect/>
          <a:stretch>
            <a:fillRect/>
          </a:stretch>
        </p:blipFill>
        <p:spPr bwMode="auto">
          <a:xfrm>
            <a:off x="5246688" y="101600"/>
            <a:ext cx="317500" cy="190500"/>
          </a:xfrm>
          <a:prstGeom prst="rect">
            <a:avLst/>
          </a:prstGeom>
          <a:noFill/>
          <a:ln w="9525">
            <a:noFill/>
            <a:miter lim="800000"/>
            <a:headEnd/>
            <a:tailEnd/>
          </a:ln>
        </p:spPr>
      </p:pic>
      <p:pic>
        <p:nvPicPr>
          <p:cNvPr id="230420" name="Picture 20" descr="logo_ph"/>
          <p:cNvPicPr>
            <a:picLocks noChangeAspect="1" noChangeArrowheads="1"/>
          </p:cNvPicPr>
          <p:nvPr/>
        </p:nvPicPr>
        <p:blipFill>
          <a:blip r:embed="rId15" cstate="print"/>
          <a:srcRect/>
          <a:stretch>
            <a:fillRect/>
          </a:stretch>
        </p:blipFill>
        <p:spPr bwMode="auto">
          <a:xfrm>
            <a:off x="161925" y="6267450"/>
            <a:ext cx="588963" cy="446088"/>
          </a:xfrm>
          <a:prstGeom prst="rect">
            <a:avLst/>
          </a:prstGeom>
          <a:noFill/>
        </p:spPr>
      </p:pic>
      <p:sp>
        <p:nvSpPr>
          <p:cNvPr id="230422" name="Rectangle 22"/>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AEC0E8FC-2F70-41A1-AF45-1032DFCDDD79}"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12" charset="-128"/>
        </a:defRPr>
      </a:lvl2pPr>
      <a:lvl3pPr algn="l" rtl="0" fontAlgn="base">
        <a:spcBef>
          <a:spcPct val="0"/>
        </a:spcBef>
        <a:spcAft>
          <a:spcPct val="0"/>
        </a:spcAft>
        <a:defRPr b="1">
          <a:solidFill>
            <a:srgbClr val="000080"/>
          </a:solidFill>
          <a:latin typeface="Arial" charset="0"/>
          <a:ea typeface="ＭＳ Ｐゴシック" pitchFamily="-112" charset="-128"/>
        </a:defRPr>
      </a:lvl3pPr>
      <a:lvl4pPr algn="l" rtl="0" fontAlgn="base">
        <a:spcBef>
          <a:spcPct val="0"/>
        </a:spcBef>
        <a:spcAft>
          <a:spcPct val="0"/>
        </a:spcAft>
        <a:defRPr b="1">
          <a:solidFill>
            <a:srgbClr val="000080"/>
          </a:solidFill>
          <a:latin typeface="Arial" charset="0"/>
          <a:ea typeface="ＭＳ Ｐゴシック" pitchFamily="-112" charset="-128"/>
        </a:defRPr>
      </a:lvl4pPr>
      <a:lvl5pPr algn="l" rtl="0" fontAlgn="base">
        <a:spcBef>
          <a:spcPct val="0"/>
        </a:spcBef>
        <a:spcAft>
          <a:spcPct val="0"/>
        </a:spcAft>
        <a:defRPr b="1">
          <a:solidFill>
            <a:srgbClr val="000080"/>
          </a:solidFill>
          <a:latin typeface="Arial" charset="0"/>
          <a:ea typeface="ＭＳ Ｐゴシック" pitchFamily="-112" charset="-128"/>
        </a:defRPr>
      </a:lvl5pPr>
      <a:lvl6pPr marL="457200" algn="l" rtl="0" fontAlgn="base">
        <a:spcBef>
          <a:spcPct val="0"/>
        </a:spcBef>
        <a:spcAft>
          <a:spcPct val="0"/>
        </a:spcAft>
        <a:defRPr b="1">
          <a:solidFill>
            <a:srgbClr val="000080"/>
          </a:solidFill>
          <a:latin typeface="Arial" charset="0"/>
          <a:ea typeface="ＭＳ Ｐゴシック" pitchFamily="-112" charset="-128"/>
        </a:defRPr>
      </a:lvl6pPr>
      <a:lvl7pPr marL="914400" algn="l" rtl="0" fontAlgn="base">
        <a:spcBef>
          <a:spcPct val="0"/>
        </a:spcBef>
        <a:spcAft>
          <a:spcPct val="0"/>
        </a:spcAft>
        <a:defRPr b="1">
          <a:solidFill>
            <a:srgbClr val="000080"/>
          </a:solidFill>
          <a:latin typeface="Arial" charset="0"/>
          <a:ea typeface="ＭＳ Ｐゴシック" pitchFamily="-112" charset="-128"/>
        </a:defRPr>
      </a:lvl7pPr>
      <a:lvl8pPr marL="1371600" algn="l" rtl="0" fontAlgn="base">
        <a:spcBef>
          <a:spcPct val="0"/>
        </a:spcBef>
        <a:spcAft>
          <a:spcPct val="0"/>
        </a:spcAft>
        <a:defRPr b="1">
          <a:solidFill>
            <a:srgbClr val="000080"/>
          </a:solidFill>
          <a:latin typeface="Arial" charset="0"/>
          <a:ea typeface="ＭＳ Ｐゴシック" pitchFamily="-112" charset="-128"/>
        </a:defRPr>
      </a:lvl8pPr>
      <a:lvl9pPr marL="1828800" algn="l" rtl="0" fontAlgn="base">
        <a:spcBef>
          <a:spcPct val="0"/>
        </a:spcBef>
        <a:spcAft>
          <a:spcPct val="0"/>
        </a:spcAft>
        <a:defRPr b="1">
          <a:solidFill>
            <a:srgbClr val="000080"/>
          </a:solidFill>
          <a:latin typeface="Arial" charset="0"/>
          <a:ea typeface="ＭＳ Ｐゴシック" pitchFamily="-112" charset="-128"/>
        </a:defRPr>
      </a:lvl9pPr>
    </p:titleStyle>
    <p:bodyStyle>
      <a:lvl1pPr algn="l" rtl="0" fontAlgn="base">
        <a:spcBef>
          <a:spcPct val="0"/>
        </a:spcBef>
        <a:spcAft>
          <a:spcPct val="50000"/>
        </a:spcAft>
        <a:tabLst>
          <a:tab pos="1255713" algn="l"/>
        </a:tabLst>
        <a:defRPr sz="3200" b="1">
          <a:solidFill>
            <a:srgbClr val="000080"/>
          </a:solidFill>
          <a:latin typeface="+mn-lt"/>
          <a:ea typeface="+mn-ea"/>
          <a:cs typeface="+mn-cs"/>
        </a:defRPr>
      </a:lvl1pPr>
      <a:lvl2pPr marL="114300" algn="l" rtl="0" fontAlgn="base">
        <a:lnSpc>
          <a:spcPct val="85000"/>
        </a:lnSpc>
        <a:spcBef>
          <a:spcPct val="0"/>
        </a:spcBef>
        <a:spcAft>
          <a:spcPct val="50000"/>
        </a:spcAft>
        <a:tabLst>
          <a:tab pos="1255713" algn="l"/>
        </a:tabLst>
        <a:defRPr sz="2800" b="1">
          <a:solidFill>
            <a:srgbClr val="006400"/>
          </a:solidFill>
          <a:latin typeface="+mn-lt"/>
          <a:ea typeface="+mn-ea"/>
        </a:defRPr>
      </a:lvl2pPr>
      <a:lvl3pPr marL="287338" indent="4763" algn="l" rtl="0" fontAlgn="base">
        <a:spcBef>
          <a:spcPct val="25000"/>
        </a:spcBef>
        <a:spcAft>
          <a:spcPct val="25000"/>
        </a:spcAft>
        <a:buFont typeface="Arial" charset="0"/>
        <a:tabLst>
          <a:tab pos="1255713" algn="l"/>
        </a:tabLst>
        <a:defRPr sz="2800">
          <a:solidFill>
            <a:schemeClr val="tx1"/>
          </a:solidFill>
          <a:latin typeface="+mn-lt"/>
          <a:ea typeface="+mn-ea"/>
        </a:defRPr>
      </a:lvl3pPr>
      <a:lvl4pPr marL="914400" indent="-231775" algn="l" rtl="0" fontAlgn="base">
        <a:spcBef>
          <a:spcPct val="25000"/>
        </a:spcBef>
        <a:spcAft>
          <a:spcPct val="25000"/>
        </a:spcAft>
        <a:buSzPct val="125000"/>
        <a:buChar char="•"/>
        <a:tabLst>
          <a:tab pos="1255713" algn="l"/>
        </a:tabLst>
        <a:defRPr sz="2800">
          <a:solidFill>
            <a:schemeClr val="tx1"/>
          </a:solidFill>
          <a:latin typeface="+mn-lt"/>
          <a:ea typeface="+mn-ea"/>
        </a:defRPr>
      </a:lvl4pPr>
      <a:lvl5pPr marL="1252538" indent="3175" algn="l" rtl="0" fontAlgn="base">
        <a:spcBef>
          <a:spcPct val="25000"/>
        </a:spcBef>
        <a:spcAft>
          <a:spcPct val="25000"/>
        </a:spcAft>
        <a:buSzPct val="125000"/>
        <a:buFont typeface="Wingdings" pitchFamily="-112" charset="2"/>
        <a:tabLst>
          <a:tab pos="1255713" algn="l"/>
        </a:tabLst>
        <a:defRPr sz="2800">
          <a:solidFill>
            <a:schemeClr val="tx1"/>
          </a:solidFill>
          <a:latin typeface="+mn-lt"/>
          <a:ea typeface="+mn-ea"/>
        </a:defRPr>
      </a:lvl5pPr>
      <a:lvl6pPr marL="1709738" indent="3175" algn="l" rtl="0" fontAlgn="base">
        <a:spcBef>
          <a:spcPct val="25000"/>
        </a:spcBef>
        <a:spcAft>
          <a:spcPct val="25000"/>
        </a:spcAft>
        <a:buSzPct val="125000"/>
        <a:buFont typeface="Wingdings" pitchFamily="-112" charset="2"/>
        <a:tabLst>
          <a:tab pos="1255713" algn="l"/>
        </a:tabLst>
        <a:defRPr sz="2800">
          <a:solidFill>
            <a:schemeClr val="tx1"/>
          </a:solidFill>
          <a:latin typeface="+mn-lt"/>
          <a:ea typeface="+mn-ea"/>
        </a:defRPr>
      </a:lvl6pPr>
      <a:lvl7pPr marL="2166938" indent="3175" algn="l" rtl="0" fontAlgn="base">
        <a:spcBef>
          <a:spcPct val="25000"/>
        </a:spcBef>
        <a:spcAft>
          <a:spcPct val="25000"/>
        </a:spcAft>
        <a:buSzPct val="125000"/>
        <a:buFont typeface="Wingdings" pitchFamily="-112" charset="2"/>
        <a:tabLst>
          <a:tab pos="1255713" algn="l"/>
        </a:tabLst>
        <a:defRPr sz="2800">
          <a:solidFill>
            <a:schemeClr val="tx1"/>
          </a:solidFill>
          <a:latin typeface="+mn-lt"/>
          <a:ea typeface="+mn-ea"/>
        </a:defRPr>
      </a:lvl7pPr>
      <a:lvl8pPr marL="2624138" indent="3175" algn="l" rtl="0" fontAlgn="base">
        <a:spcBef>
          <a:spcPct val="25000"/>
        </a:spcBef>
        <a:spcAft>
          <a:spcPct val="25000"/>
        </a:spcAft>
        <a:buSzPct val="125000"/>
        <a:buFont typeface="Wingdings" pitchFamily="-112" charset="2"/>
        <a:tabLst>
          <a:tab pos="1255713" algn="l"/>
        </a:tabLst>
        <a:defRPr sz="2800">
          <a:solidFill>
            <a:schemeClr val="tx1"/>
          </a:solidFill>
          <a:latin typeface="+mn-lt"/>
          <a:ea typeface="+mn-ea"/>
        </a:defRPr>
      </a:lvl8pPr>
      <a:lvl9pPr marL="3081338" indent="3175" algn="l" rtl="0" fontAlgn="base">
        <a:spcBef>
          <a:spcPct val="25000"/>
        </a:spcBef>
        <a:spcAft>
          <a:spcPct val="25000"/>
        </a:spcAft>
        <a:buSzPct val="125000"/>
        <a:buFont typeface="Wingdings" pitchFamily="-112" charset="2"/>
        <a:tabLst>
          <a:tab pos="1255713" algn="l"/>
        </a:tabLs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85730" name="Picture 2" descr="outine copy"/>
          <p:cNvPicPr>
            <a:picLocks noChangeAspect="1" noChangeArrowheads="1"/>
          </p:cNvPicPr>
          <p:nvPr/>
        </p:nvPicPr>
        <p:blipFill>
          <a:blip r:embed="rId13" cstate="print"/>
          <a:srcRect/>
          <a:stretch>
            <a:fillRect/>
          </a:stretch>
        </p:blipFill>
        <p:spPr bwMode="auto">
          <a:xfrm>
            <a:off x="0" y="-1588"/>
            <a:ext cx="9144000" cy="6858001"/>
          </a:xfrm>
          <a:prstGeom prst="rect">
            <a:avLst/>
          </a:prstGeom>
          <a:noFill/>
        </p:spPr>
      </p:pic>
      <p:sp>
        <p:nvSpPr>
          <p:cNvPr id="585732" name="Rectangle 4"/>
          <p:cNvSpPr>
            <a:spLocks noGrp="1" noChangeArrowheads="1"/>
          </p:cNvSpPr>
          <p:nvPr>
            <p:ph type="title"/>
          </p:nvPr>
        </p:nvSpPr>
        <p:spPr bwMode="auto">
          <a:xfrm>
            <a:off x="5538788"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85733" name="Rectangle 5"/>
          <p:cNvSpPr>
            <a:spLocks noGrp="1" noChangeArrowheads="1"/>
          </p:cNvSpPr>
          <p:nvPr>
            <p:ph type="body" idx="1"/>
          </p:nvPr>
        </p:nvSpPr>
        <p:spPr bwMode="auto">
          <a:xfrm>
            <a:off x="273050" y="1095375"/>
            <a:ext cx="8642350" cy="4848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5734" name="Rectangle 6"/>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585735" name="Rectangle 7"/>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585736" name="Rectangle 8"/>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585737" name="Rectangle 9"/>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pPr>
            <a:endParaRPr lang="en-US" b="0">
              <a:solidFill>
                <a:schemeClr val="tx1"/>
              </a:solidFill>
              <a:effectLst/>
              <a:ea typeface="ＭＳ Ｐゴシック" pitchFamily="-112" charset="-128"/>
            </a:endParaRPr>
          </a:p>
        </p:txBody>
      </p:sp>
      <p:sp>
        <p:nvSpPr>
          <p:cNvPr id="585738"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585739"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585743" name="Rectangle 15"/>
          <p:cNvSpPr>
            <a:spLocks noChangeArrowheads="1"/>
          </p:cNvSpPr>
          <p:nvPr/>
        </p:nvSpPr>
        <p:spPr bwMode="auto">
          <a:xfrm>
            <a:off x="1776413" y="0"/>
            <a:ext cx="3525837" cy="641350"/>
          </a:xfrm>
          <a:prstGeom prst="rect">
            <a:avLst/>
          </a:prstGeom>
          <a:noFill/>
          <a:ln w="9525">
            <a:noFill/>
            <a:miter lim="800000"/>
            <a:headEnd/>
            <a:tailEnd/>
          </a:ln>
          <a:effectLst/>
        </p:spPr>
        <p:txBody>
          <a:bodyPr wrap="none">
            <a:spAutoFit/>
          </a:bodyPr>
          <a:lstStyle/>
          <a:p>
            <a:r>
              <a:rPr lang="en-US" sz="1800">
                <a:solidFill>
                  <a:srgbClr val="FF0000"/>
                </a:solidFill>
                <a:effectLst/>
              </a:rPr>
              <a:t>22–5 Angiosperms—Flowering</a:t>
            </a:r>
          </a:p>
          <a:p>
            <a:r>
              <a:rPr lang="en-US" sz="1800">
                <a:solidFill>
                  <a:srgbClr val="FF0000"/>
                </a:solidFill>
                <a:effectLst/>
              </a:rPr>
              <a:t> Plants</a:t>
            </a:r>
          </a:p>
        </p:txBody>
      </p:sp>
      <p:pic>
        <p:nvPicPr>
          <p:cNvPr id="585744" name="Picture 16" descr="arrow"/>
          <p:cNvPicPr>
            <a:picLocks noChangeAspect="1" noChangeArrowheads="1"/>
          </p:cNvPicPr>
          <p:nvPr/>
        </p:nvPicPr>
        <p:blipFill>
          <a:blip r:embed="rId14" cstate="print"/>
          <a:srcRect/>
          <a:stretch>
            <a:fillRect/>
          </a:stretch>
        </p:blipFill>
        <p:spPr bwMode="auto">
          <a:xfrm>
            <a:off x="5246688" y="101600"/>
            <a:ext cx="317500" cy="190500"/>
          </a:xfrm>
          <a:prstGeom prst="rect">
            <a:avLst/>
          </a:prstGeom>
          <a:noFill/>
          <a:ln w="9525">
            <a:noFill/>
            <a:miter lim="800000"/>
            <a:headEnd/>
            <a:tailEnd/>
          </a:ln>
        </p:spPr>
      </p:pic>
      <p:pic>
        <p:nvPicPr>
          <p:cNvPr id="585745" name="Picture 17" descr="logo_ph"/>
          <p:cNvPicPr>
            <a:picLocks noChangeAspect="1" noChangeArrowheads="1"/>
          </p:cNvPicPr>
          <p:nvPr/>
        </p:nvPicPr>
        <p:blipFill>
          <a:blip r:embed="rId15" cstate="print"/>
          <a:srcRect/>
          <a:stretch>
            <a:fillRect/>
          </a:stretch>
        </p:blipFill>
        <p:spPr bwMode="auto">
          <a:xfrm>
            <a:off x="161925" y="6267450"/>
            <a:ext cx="588963" cy="446088"/>
          </a:xfrm>
          <a:prstGeom prst="rect">
            <a:avLst/>
          </a:prstGeom>
          <a:noFill/>
        </p:spPr>
      </p:pic>
      <p:sp>
        <p:nvSpPr>
          <p:cNvPr id="585747" name="Rectangle 19"/>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F2D7931C-E7CE-458C-B523-74BB602C361D}"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12" charset="-128"/>
        </a:defRPr>
      </a:lvl2pPr>
      <a:lvl3pPr algn="l" rtl="0" fontAlgn="base">
        <a:spcBef>
          <a:spcPct val="0"/>
        </a:spcBef>
        <a:spcAft>
          <a:spcPct val="0"/>
        </a:spcAft>
        <a:defRPr b="1">
          <a:solidFill>
            <a:srgbClr val="000080"/>
          </a:solidFill>
          <a:latin typeface="Arial" charset="0"/>
          <a:ea typeface="ＭＳ Ｐゴシック" pitchFamily="-112" charset="-128"/>
        </a:defRPr>
      </a:lvl3pPr>
      <a:lvl4pPr algn="l" rtl="0" fontAlgn="base">
        <a:spcBef>
          <a:spcPct val="0"/>
        </a:spcBef>
        <a:spcAft>
          <a:spcPct val="0"/>
        </a:spcAft>
        <a:defRPr b="1">
          <a:solidFill>
            <a:srgbClr val="000080"/>
          </a:solidFill>
          <a:latin typeface="Arial" charset="0"/>
          <a:ea typeface="ＭＳ Ｐゴシック" pitchFamily="-112" charset="-128"/>
        </a:defRPr>
      </a:lvl4pPr>
      <a:lvl5pPr algn="l" rtl="0" fontAlgn="base">
        <a:spcBef>
          <a:spcPct val="0"/>
        </a:spcBef>
        <a:spcAft>
          <a:spcPct val="0"/>
        </a:spcAft>
        <a:defRPr b="1">
          <a:solidFill>
            <a:srgbClr val="000080"/>
          </a:solidFill>
          <a:latin typeface="Arial" charset="0"/>
          <a:ea typeface="ＭＳ Ｐゴシック" pitchFamily="-112" charset="-128"/>
        </a:defRPr>
      </a:lvl5pPr>
      <a:lvl6pPr marL="457200" algn="l" rtl="0" fontAlgn="base">
        <a:spcBef>
          <a:spcPct val="0"/>
        </a:spcBef>
        <a:spcAft>
          <a:spcPct val="0"/>
        </a:spcAft>
        <a:defRPr b="1">
          <a:solidFill>
            <a:srgbClr val="000080"/>
          </a:solidFill>
          <a:latin typeface="Arial" charset="0"/>
          <a:ea typeface="ＭＳ Ｐゴシック" pitchFamily="-112" charset="-128"/>
        </a:defRPr>
      </a:lvl6pPr>
      <a:lvl7pPr marL="914400" algn="l" rtl="0" fontAlgn="base">
        <a:spcBef>
          <a:spcPct val="0"/>
        </a:spcBef>
        <a:spcAft>
          <a:spcPct val="0"/>
        </a:spcAft>
        <a:defRPr b="1">
          <a:solidFill>
            <a:srgbClr val="000080"/>
          </a:solidFill>
          <a:latin typeface="Arial" charset="0"/>
          <a:ea typeface="ＭＳ Ｐゴシック" pitchFamily="-112" charset="-128"/>
        </a:defRPr>
      </a:lvl7pPr>
      <a:lvl8pPr marL="1371600" algn="l" rtl="0" fontAlgn="base">
        <a:spcBef>
          <a:spcPct val="0"/>
        </a:spcBef>
        <a:spcAft>
          <a:spcPct val="0"/>
        </a:spcAft>
        <a:defRPr b="1">
          <a:solidFill>
            <a:srgbClr val="000080"/>
          </a:solidFill>
          <a:latin typeface="Arial" charset="0"/>
          <a:ea typeface="ＭＳ Ｐゴシック" pitchFamily="-112" charset="-128"/>
        </a:defRPr>
      </a:lvl8pPr>
      <a:lvl9pPr marL="1828800" algn="l" rtl="0" fontAlgn="base">
        <a:spcBef>
          <a:spcPct val="0"/>
        </a:spcBef>
        <a:spcAft>
          <a:spcPct val="0"/>
        </a:spcAft>
        <a:defRPr b="1">
          <a:solidFill>
            <a:srgbClr val="000080"/>
          </a:solidFill>
          <a:latin typeface="Arial" charset="0"/>
          <a:ea typeface="ＭＳ Ｐゴシック" pitchFamily="-112" charset="-128"/>
        </a:defRPr>
      </a:lvl9pPr>
    </p:titleStyle>
    <p:bodyStyle>
      <a:lvl1pPr algn="l" rtl="0" fontAlgn="base">
        <a:spcBef>
          <a:spcPct val="0"/>
        </a:spcBef>
        <a:spcAft>
          <a:spcPct val="50000"/>
        </a:spcAft>
        <a:defRPr sz="2800">
          <a:solidFill>
            <a:schemeClr val="tx1"/>
          </a:solidFill>
          <a:latin typeface="+mn-lt"/>
          <a:ea typeface="+mn-ea"/>
          <a:cs typeface="+mn-cs"/>
        </a:defRPr>
      </a:lvl1pPr>
      <a:lvl2pPr marL="114300" algn="l" rtl="0" fontAlgn="base">
        <a:lnSpc>
          <a:spcPct val="85000"/>
        </a:lnSpc>
        <a:spcBef>
          <a:spcPct val="0"/>
        </a:spcBef>
        <a:spcAft>
          <a:spcPct val="50000"/>
        </a:spcAft>
        <a:defRPr sz="2800">
          <a:solidFill>
            <a:schemeClr val="tx1"/>
          </a:solidFill>
          <a:latin typeface="+mn-lt"/>
          <a:ea typeface="+mn-ea"/>
        </a:defRPr>
      </a:lvl2pPr>
      <a:lvl3pPr marL="455613" indent="1588" algn="l" rtl="0" fontAlgn="base">
        <a:spcBef>
          <a:spcPct val="35000"/>
        </a:spcBef>
        <a:spcAft>
          <a:spcPct val="25000"/>
        </a:spcAft>
        <a:buSzPct val="125000"/>
        <a:buChar char="•"/>
        <a:defRPr sz="2800">
          <a:solidFill>
            <a:schemeClr val="tx1"/>
          </a:solidFill>
          <a:latin typeface="+mn-lt"/>
          <a:ea typeface="+mn-ea"/>
        </a:defRPr>
      </a:lvl3pPr>
      <a:lvl4pPr marL="969963" indent="4763" algn="l" rtl="0" fontAlgn="base">
        <a:spcBef>
          <a:spcPct val="35000"/>
        </a:spcBef>
        <a:spcAft>
          <a:spcPct val="25000"/>
        </a:spcAft>
        <a:buSzPct val="125000"/>
        <a:defRPr sz="2800" b="1">
          <a:solidFill>
            <a:schemeClr val="tx1"/>
          </a:solidFill>
          <a:latin typeface="+mn-lt"/>
          <a:ea typeface="+mn-ea"/>
        </a:defRPr>
      </a:lvl4pPr>
      <a:lvl5pPr marL="1089025" indent="3175" algn="l" rtl="0" fontAlgn="base">
        <a:spcBef>
          <a:spcPct val="35000"/>
        </a:spcBef>
        <a:spcAft>
          <a:spcPct val="25000"/>
        </a:spcAft>
        <a:buSzPct val="125000"/>
        <a:buFont typeface="Wingdings" pitchFamily="-112" charset="2"/>
        <a:defRPr sz="2400">
          <a:solidFill>
            <a:schemeClr val="tx1"/>
          </a:solidFill>
          <a:latin typeface="+mn-lt"/>
          <a:ea typeface="+mn-ea"/>
        </a:defRPr>
      </a:lvl5pPr>
      <a:lvl6pPr marL="1546225" indent="3175" algn="l" rtl="0" fontAlgn="base">
        <a:spcBef>
          <a:spcPct val="35000"/>
        </a:spcBef>
        <a:spcAft>
          <a:spcPct val="25000"/>
        </a:spcAft>
        <a:buSzPct val="125000"/>
        <a:buFont typeface="Wingdings" pitchFamily="-112" charset="2"/>
        <a:defRPr sz="2400">
          <a:solidFill>
            <a:schemeClr val="tx1"/>
          </a:solidFill>
          <a:latin typeface="+mn-lt"/>
          <a:ea typeface="+mn-ea"/>
        </a:defRPr>
      </a:lvl6pPr>
      <a:lvl7pPr marL="2003425" indent="3175" algn="l" rtl="0" fontAlgn="base">
        <a:spcBef>
          <a:spcPct val="35000"/>
        </a:spcBef>
        <a:spcAft>
          <a:spcPct val="25000"/>
        </a:spcAft>
        <a:buSzPct val="125000"/>
        <a:buFont typeface="Wingdings" pitchFamily="-112" charset="2"/>
        <a:defRPr sz="2400">
          <a:solidFill>
            <a:schemeClr val="tx1"/>
          </a:solidFill>
          <a:latin typeface="+mn-lt"/>
          <a:ea typeface="+mn-ea"/>
        </a:defRPr>
      </a:lvl7pPr>
      <a:lvl8pPr marL="2460625" indent="3175" algn="l" rtl="0" fontAlgn="base">
        <a:spcBef>
          <a:spcPct val="35000"/>
        </a:spcBef>
        <a:spcAft>
          <a:spcPct val="25000"/>
        </a:spcAft>
        <a:buSzPct val="125000"/>
        <a:buFont typeface="Wingdings" pitchFamily="-112" charset="2"/>
        <a:defRPr sz="2400">
          <a:solidFill>
            <a:schemeClr val="tx1"/>
          </a:solidFill>
          <a:latin typeface="+mn-lt"/>
          <a:ea typeface="+mn-ea"/>
        </a:defRPr>
      </a:lvl8pPr>
      <a:lvl9pPr marL="2917825" indent="3175" algn="l" rtl="0" fontAlgn="base">
        <a:spcBef>
          <a:spcPct val="35000"/>
        </a:spcBef>
        <a:spcAft>
          <a:spcPct val="25000"/>
        </a:spcAft>
        <a:buSzPct val="125000"/>
        <a:buFont typeface="Wingdings" pitchFamily="-112" charset="2"/>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67650" name="Group 2"/>
          <p:cNvGrpSpPr>
            <a:grpSpLocks/>
          </p:cNvGrpSpPr>
          <p:nvPr/>
        </p:nvGrpSpPr>
        <p:grpSpPr bwMode="auto">
          <a:xfrm>
            <a:off x="228600" y="228600"/>
            <a:ext cx="8686800" cy="5943600"/>
            <a:chOff x="144" y="144"/>
            <a:chExt cx="5472" cy="3744"/>
          </a:xfrm>
        </p:grpSpPr>
        <p:sp>
          <p:nvSpPr>
            <p:cNvPr id="667651"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endParaRPr lang="en-US" sz="2400" b="0">
                <a:solidFill>
                  <a:schemeClr val="tx1"/>
                </a:solidFill>
                <a:effectLst/>
                <a:latin typeface="Times New Roman" pitchFamily="-112" charset="0"/>
                <a:ea typeface="ＭＳ Ｐゴシック" pitchFamily="-112" charset="-128"/>
              </a:endParaRPr>
            </a:p>
          </p:txBody>
        </p:sp>
        <p:sp>
          <p:nvSpPr>
            <p:cNvPr id="667652"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endParaRPr lang="en-US" sz="2400" b="0">
                <a:solidFill>
                  <a:schemeClr val="tx1"/>
                </a:solidFill>
                <a:effectLst/>
                <a:latin typeface="Times New Roman" pitchFamily="-112" charset="0"/>
                <a:ea typeface="ＭＳ Ｐゴシック" pitchFamily="-112" charset="-128"/>
              </a:endParaRPr>
            </a:p>
          </p:txBody>
        </p:sp>
        <p:sp>
          <p:nvSpPr>
            <p:cNvPr id="667653"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endParaRPr lang="en-US"/>
            </a:p>
          </p:txBody>
        </p:sp>
      </p:grpSp>
      <p:sp>
        <p:nvSpPr>
          <p:cNvPr id="667654"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67655"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7656"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b="0">
                <a:solidFill>
                  <a:schemeClr val="tx1"/>
                </a:solidFill>
                <a:effectLst/>
                <a:ea typeface="ＭＳ Ｐゴシック" pitchFamily="-112" charset="-128"/>
              </a:defRPr>
            </a:lvl1pPr>
          </a:lstStyle>
          <a:p>
            <a:endParaRPr lang="en-US"/>
          </a:p>
        </p:txBody>
      </p:sp>
      <p:sp>
        <p:nvSpPr>
          <p:cNvPr id="667657"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b="0">
                <a:solidFill>
                  <a:schemeClr val="tx1"/>
                </a:solidFill>
                <a:effectLst/>
                <a:ea typeface="ＭＳ Ｐゴシック" pitchFamily="-112" charset="-128"/>
              </a:defRPr>
            </a:lvl1pPr>
          </a:lstStyle>
          <a:p>
            <a:endParaRPr lang="en-US"/>
          </a:p>
        </p:txBody>
      </p:sp>
      <p:sp>
        <p:nvSpPr>
          <p:cNvPr id="667658"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b="0">
                <a:solidFill>
                  <a:schemeClr val="tx1"/>
                </a:solidFill>
                <a:effectLst/>
                <a:ea typeface="ＭＳ Ｐゴシック" pitchFamily="-112" charset="-128"/>
              </a:defRPr>
            </a:lvl1pPr>
          </a:lstStyle>
          <a:p>
            <a:fld id="{643EB7A5-992A-4F1B-9851-37BD828AD2C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9"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iming>
    <p:tnLst>
      <p:par>
        <p:cTn id="1" dur="indefinite" restart="never" nodeType="tmRoot"/>
      </p:par>
    </p:tnLst>
  </p:timing>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Times New Roman" pitchFamily="-112" charset="0"/>
        </a:defRPr>
      </a:lvl2pPr>
      <a:lvl3pPr algn="l" rtl="0" fontAlgn="base">
        <a:lnSpc>
          <a:spcPct val="80000"/>
        </a:lnSpc>
        <a:spcBef>
          <a:spcPct val="0"/>
        </a:spcBef>
        <a:spcAft>
          <a:spcPct val="0"/>
        </a:spcAft>
        <a:defRPr sz="4400">
          <a:solidFill>
            <a:schemeClr val="tx2"/>
          </a:solidFill>
          <a:latin typeface="Times New Roman" pitchFamily="-112" charset="0"/>
        </a:defRPr>
      </a:lvl3pPr>
      <a:lvl4pPr algn="l" rtl="0" fontAlgn="base">
        <a:lnSpc>
          <a:spcPct val="80000"/>
        </a:lnSpc>
        <a:spcBef>
          <a:spcPct val="0"/>
        </a:spcBef>
        <a:spcAft>
          <a:spcPct val="0"/>
        </a:spcAft>
        <a:defRPr sz="4400">
          <a:solidFill>
            <a:schemeClr val="tx2"/>
          </a:solidFill>
          <a:latin typeface="Times New Roman" pitchFamily="-112" charset="0"/>
        </a:defRPr>
      </a:lvl4pPr>
      <a:lvl5pPr algn="l" rtl="0" fontAlgn="base">
        <a:lnSpc>
          <a:spcPct val="80000"/>
        </a:lnSpc>
        <a:spcBef>
          <a:spcPct val="0"/>
        </a:spcBef>
        <a:spcAft>
          <a:spcPct val="0"/>
        </a:spcAft>
        <a:defRPr sz="4400">
          <a:solidFill>
            <a:schemeClr val="tx2"/>
          </a:solidFill>
          <a:latin typeface="Times New Roman" pitchFamily="-112" charset="0"/>
        </a:defRPr>
      </a:lvl5pPr>
      <a:lvl6pPr marL="457200" algn="l" rtl="0" fontAlgn="base">
        <a:lnSpc>
          <a:spcPct val="80000"/>
        </a:lnSpc>
        <a:spcBef>
          <a:spcPct val="0"/>
        </a:spcBef>
        <a:spcAft>
          <a:spcPct val="0"/>
        </a:spcAft>
        <a:defRPr sz="4400">
          <a:solidFill>
            <a:schemeClr val="tx2"/>
          </a:solidFill>
          <a:latin typeface="Times New Roman" pitchFamily="-112" charset="0"/>
        </a:defRPr>
      </a:lvl6pPr>
      <a:lvl7pPr marL="914400" algn="l" rtl="0" fontAlgn="base">
        <a:lnSpc>
          <a:spcPct val="80000"/>
        </a:lnSpc>
        <a:spcBef>
          <a:spcPct val="0"/>
        </a:spcBef>
        <a:spcAft>
          <a:spcPct val="0"/>
        </a:spcAft>
        <a:defRPr sz="4400">
          <a:solidFill>
            <a:schemeClr val="tx2"/>
          </a:solidFill>
          <a:latin typeface="Times New Roman" pitchFamily="-112" charset="0"/>
        </a:defRPr>
      </a:lvl7pPr>
      <a:lvl8pPr marL="1371600" algn="l" rtl="0" fontAlgn="base">
        <a:lnSpc>
          <a:spcPct val="80000"/>
        </a:lnSpc>
        <a:spcBef>
          <a:spcPct val="0"/>
        </a:spcBef>
        <a:spcAft>
          <a:spcPct val="0"/>
        </a:spcAft>
        <a:defRPr sz="4400">
          <a:solidFill>
            <a:schemeClr val="tx2"/>
          </a:solidFill>
          <a:latin typeface="Times New Roman" pitchFamily="-112" charset="0"/>
        </a:defRPr>
      </a:lvl8pPr>
      <a:lvl9pPr marL="1828800" algn="l" rtl="0" fontAlgn="base">
        <a:lnSpc>
          <a:spcPct val="80000"/>
        </a:lnSpc>
        <a:spcBef>
          <a:spcPct val="0"/>
        </a:spcBef>
        <a:spcAft>
          <a:spcPct val="0"/>
        </a:spcAft>
        <a:defRPr sz="4400">
          <a:solidFill>
            <a:schemeClr val="tx2"/>
          </a:solidFill>
          <a:latin typeface="Times New Roman" pitchFamily="-112" charset="0"/>
        </a:defRPr>
      </a:lvl9pPr>
    </p:titleStyle>
    <p:bodyStyle>
      <a:lvl1pPr marL="342900" indent="-342900" algn="l" rtl="0" fontAlgn="base">
        <a:spcBef>
          <a:spcPct val="20000"/>
        </a:spcBef>
        <a:spcAft>
          <a:spcPct val="0"/>
        </a:spcAft>
        <a:buClr>
          <a:schemeClr val="accent2"/>
        </a:buClr>
        <a:buSzPct val="75000"/>
        <a:buFont typeface="Wingdings" pitchFamily="-11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112"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112"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112"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11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11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11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11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11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59874" name="Picture 2" descr="bio section open3"/>
          <p:cNvPicPr>
            <a:picLocks noChangeAspect="1" noChangeArrowheads="1"/>
          </p:cNvPicPr>
          <p:nvPr/>
        </p:nvPicPr>
        <p:blipFill>
          <a:blip r:embed="rId13" cstate="print"/>
          <a:srcRect/>
          <a:stretch>
            <a:fillRect/>
          </a:stretch>
        </p:blipFill>
        <p:spPr bwMode="auto">
          <a:xfrm>
            <a:off x="0" y="0"/>
            <a:ext cx="9182100" cy="6883400"/>
          </a:xfrm>
          <a:prstGeom prst="rect">
            <a:avLst/>
          </a:prstGeom>
          <a:noFill/>
        </p:spPr>
      </p:pic>
      <p:sp>
        <p:nvSpPr>
          <p:cNvPr id="1359875" name="Rectangle 3"/>
          <p:cNvSpPr>
            <a:spLocks noChangeArrowheads="1"/>
          </p:cNvSpPr>
          <p:nvPr/>
        </p:nvSpPr>
        <p:spPr bwMode="auto">
          <a:xfrm>
            <a:off x="-14288" y="20638"/>
            <a:ext cx="3840163" cy="1952625"/>
          </a:xfrm>
          <a:prstGeom prst="rect">
            <a:avLst/>
          </a:prstGeom>
          <a:solidFill>
            <a:schemeClr val="bg1"/>
          </a:solidFill>
          <a:ln w="9525">
            <a:noFill/>
            <a:miter lim="800000"/>
            <a:headEnd/>
            <a:tailEnd/>
          </a:ln>
          <a:effectLst/>
        </p:spPr>
        <p:txBody>
          <a:bodyPr wrap="none" anchor="ctr"/>
          <a:lstStyle/>
          <a:p>
            <a:endParaRPr lang="en-US"/>
          </a:p>
        </p:txBody>
      </p:sp>
      <p:sp>
        <p:nvSpPr>
          <p:cNvPr id="1359876" name="Rectangle 4"/>
          <p:cNvSpPr>
            <a:spLocks noGrp="1" noChangeArrowheads="1"/>
          </p:cNvSpPr>
          <p:nvPr>
            <p:ph type="body" idx="1"/>
          </p:nvPr>
        </p:nvSpPr>
        <p:spPr bwMode="auto">
          <a:xfrm>
            <a:off x="273050" y="1095375"/>
            <a:ext cx="8502650" cy="431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59877"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359878" name="Rectangle 6"/>
          <p:cNvSpPr>
            <a:spLocks noGrp="1" noChangeArrowheads="1"/>
          </p:cNvSpPr>
          <p:nvPr>
            <p:ph type="ftr" sz="quarter" idx="3"/>
          </p:nvPr>
        </p:nvSpPr>
        <p:spPr bwMode="auto">
          <a:xfrm>
            <a:off x="3124200" y="66294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359879" name="Rectangle 7"/>
          <p:cNvSpPr>
            <a:spLocks noGrp="1" noChangeArrowheads="1"/>
          </p:cNvSpPr>
          <p:nvPr>
            <p:ph type="sldNum" sz="quarter" idx="4"/>
          </p:nvPr>
        </p:nvSpPr>
        <p:spPr bwMode="auto">
          <a:xfrm>
            <a:off x="6791325" y="618331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359880"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pPr>
            <a:endParaRPr lang="en-US" sz="3200">
              <a:solidFill>
                <a:srgbClr val="000080"/>
              </a:solidFill>
              <a:effectLst/>
              <a:ea typeface="ＭＳ Ｐゴシック" pitchFamily="-112" charset="-128"/>
            </a:endParaRPr>
          </a:p>
        </p:txBody>
      </p:sp>
      <p:pic>
        <p:nvPicPr>
          <p:cNvPr id="1359881" name="Picture 9" descr="logo_ph"/>
          <p:cNvPicPr>
            <a:picLocks noChangeAspect="1" noChangeArrowheads="1"/>
          </p:cNvPicPr>
          <p:nvPr/>
        </p:nvPicPr>
        <p:blipFill>
          <a:blip r:embed="rId14" cstate="print"/>
          <a:srcRect/>
          <a:stretch>
            <a:fillRect/>
          </a:stretch>
        </p:blipFill>
        <p:spPr bwMode="auto">
          <a:xfrm>
            <a:off x="161925" y="6267450"/>
            <a:ext cx="588963" cy="446088"/>
          </a:xfrm>
          <a:prstGeom prst="rect">
            <a:avLst/>
          </a:prstGeom>
          <a:noFill/>
        </p:spPr>
      </p:pic>
      <p:sp>
        <p:nvSpPr>
          <p:cNvPr id="1359882"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12" charset="-128"/>
            </a:endParaRPr>
          </a:p>
        </p:txBody>
      </p:sp>
      <p:sp>
        <p:nvSpPr>
          <p:cNvPr id="1359883"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12" charset="-128"/>
            </a:endParaRPr>
          </a:p>
        </p:txBody>
      </p:sp>
      <p:sp>
        <p:nvSpPr>
          <p:cNvPr id="1359884" name="Rectangle 12"/>
          <p:cNvSpPr>
            <a:spLocks noChangeArrowheads="1"/>
          </p:cNvSpPr>
          <p:nvPr/>
        </p:nvSpPr>
        <p:spPr bwMode="auto">
          <a:xfrm>
            <a:off x="0" y="0"/>
            <a:ext cx="9158288" cy="333375"/>
          </a:xfrm>
          <a:prstGeom prst="rect">
            <a:avLst/>
          </a:prstGeom>
          <a:solidFill>
            <a:srgbClr val="2C2C94"/>
          </a:solidFill>
          <a:ln w="9525">
            <a:noFill/>
            <a:miter lim="800000"/>
            <a:headEnd/>
            <a:tailEnd/>
          </a:ln>
          <a:effectLst/>
        </p:spPr>
        <p:txBody>
          <a:bodyPr wrap="none" anchor="ctr"/>
          <a:lstStyle/>
          <a:p>
            <a:pPr algn="ctr"/>
            <a:endParaRPr lang="en-US" sz="1800" b="0">
              <a:solidFill>
                <a:schemeClr val="tx1"/>
              </a:solidFill>
              <a:effectLst/>
            </a:endParaRPr>
          </a:p>
        </p:txBody>
      </p:sp>
      <p:sp>
        <p:nvSpPr>
          <p:cNvPr id="1359885" name="Rectangle 13">
            <a:hlinkClick r:id="" action="ppaction://hlinkshowjump?jump=endshow"/>
          </p:cNvPr>
          <p:cNvSpPr>
            <a:spLocks noChangeArrowheads="1"/>
          </p:cNvSpPr>
          <p:nvPr/>
        </p:nvSpPr>
        <p:spPr bwMode="auto">
          <a:xfrm>
            <a:off x="8053388" y="6346825"/>
            <a:ext cx="1147762" cy="549275"/>
          </a:xfrm>
          <a:prstGeom prst="rect">
            <a:avLst/>
          </a:prstGeom>
          <a:solidFill>
            <a:srgbClr val="FFFF00">
              <a:alpha val="0"/>
            </a:srgbClr>
          </a:solidFill>
          <a:ln w="9525">
            <a:noFill/>
            <a:miter lim="800000"/>
            <a:headEnd/>
            <a:tailEnd/>
          </a:ln>
          <a:effectLst/>
        </p:spPr>
        <p:txBody>
          <a:bodyPr wrap="none" anchor="ctr"/>
          <a:lstStyle/>
          <a:p>
            <a:endParaRPr lang="en-US"/>
          </a:p>
        </p:txBody>
      </p:sp>
      <p:pic>
        <p:nvPicPr>
          <p:cNvPr id="1359889" name="Picture 17" descr="section quizr">
            <a:hlinkClick r:id="" action="ppaction://hlinkshowjump?jump=nextslide"/>
          </p:cNvPr>
          <p:cNvPicPr>
            <a:picLocks noChangeAspect="1" noChangeArrowheads="1"/>
          </p:cNvPicPr>
          <p:nvPr/>
        </p:nvPicPr>
        <p:blipFill>
          <a:blip r:embed="rId15" cstate="print"/>
          <a:srcRect/>
          <a:stretch>
            <a:fillRect/>
          </a:stretch>
        </p:blipFill>
        <p:spPr bwMode="auto">
          <a:xfrm>
            <a:off x="1028700" y="2919413"/>
            <a:ext cx="2757488" cy="596900"/>
          </a:xfrm>
          <a:prstGeom prst="rect">
            <a:avLst/>
          </a:prstGeom>
          <a:noFill/>
        </p:spPr>
      </p:pic>
      <p:pic>
        <p:nvPicPr>
          <p:cNvPr id="1359890" name="Picture 18" descr="QT_icon">
            <a:hlinkClick r:id="rId16" action="ppaction://hlinkfile"/>
          </p:cNvPr>
          <p:cNvPicPr>
            <a:picLocks noChangeAspect="1" noChangeArrowheads="1"/>
          </p:cNvPicPr>
          <p:nvPr/>
        </p:nvPicPr>
        <p:blipFill>
          <a:blip r:embed="rId17" cstate="print"/>
          <a:srcRect/>
          <a:stretch>
            <a:fillRect/>
          </a:stretch>
        </p:blipFill>
        <p:spPr bwMode="auto">
          <a:xfrm>
            <a:off x="5446713" y="2730500"/>
            <a:ext cx="2211387" cy="854075"/>
          </a:xfrm>
          <a:prstGeom prst="rect">
            <a:avLst/>
          </a:prstGeom>
          <a:noFill/>
          <a:ln w="9525">
            <a:noFill/>
            <a:miter lim="800000"/>
            <a:headEnd/>
            <a:tailEnd/>
          </a:ln>
        </p:spPr>
      </p:pic>
      <p:sp>
        <p:nvSpPr>
          <p:cNvPr id="1359891" name="Text Box 19"/>
          <p:cNvSpPr txBox="1">
            <a:spLocks noChangeArrowheads="1"/>
          </p:cNvSpPr>
          <p:nvPr/>
        </p:nvSpPr>
        <p:spPr bwMode="auto">
          <a:xfrm>
            <a:off x="4016375" y="2659063"/>
            <a:ext cx="935038" cy="519112"/>
          </a:xfrm>
          <a:prstGeom prst="rect">
            <a:avLst/>
          </a:prstGeom>
          <a:noFill/>
          <a:ln w="9525">
            <a:noFill/>
            <a:miter lim="800000"/>
            <a:headEnd/>
            <a:tailEnd/>
          </a:ln>
          <a:effectLst/>
        </p:spPr>
        <p:txBody>
          <a:bodyPr wrap="none">
            <a:spAutoFit/>
          </a:bodyPr>
          <a:lstStyle/>
          <a:p>
            <a:r>
              <a:rPr lang="en-US" b="0" i="1">
                <a:solidFill>
                  <a:schemeClr val="tx1"/>
                </a:solidFill>
                <a:effectLst/>
              </a:rPr>
              <a:t>- or -</a:t>
            </a:r>
          </a:p>
        </p:txBody>
      </p:sp>
      <p:pic>
        <p:nvPicPr>
          <p:cNvPr id="1359892" name="Picture 20" descr="sectionQUIZ_BAR copy"/>
          <p:cNvPicPr>
            <a:picLocks noChangeAspect="1" noChangeArrowheads="1"/>
          </p:cNvPicPr>
          <p:nvPr/>
        </p:nvPicPr>
        <p:blipFill>
          <a:blip r:embed="rId18" cstate="print"/>
          <a:srcRect/>
          <a:stretch>
            <a:fillRect/>
          </a:stretch>
        </p:blipFill>
        <p:spPr bwMode="auto">
          <a:xfrm>
            <a:off x="0" y="0"/>
            <a:ext cx="4900613" cy="771525"/>
          </a:xfrm>
          <a:prstGeom prst="rect">
            <a:avLst/>
          </a:prstGeom>
          <a:noFill/>
        </p:spPr>
      </p:pic>
      <p:sp>
        <p:nvSpPr>
          <p:cNvPr id="1359893" name="Text Box 21"/>
          <p:cNvSpPr txBox="1">
            <a:spLocks noChangeArrowheads="1"/>
          </p:cNvSpPr>
          <p:nvPr/>
        </p:nvSpPr>
        <p:spPr bwMode="auto">
          <a:xfrm>
            <a:off x="1152525" y="2276475"/>
            <a:ext cx="2314575"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tx1"/>
                </a:solidFill>
                <a:effectLst/>
              </a:rPr>
              <a:t>Continue to:</a:t>
            </a:r>
          </a:p>
        </p:txBody>
      </p:sp>
      <p:sp>
        <p:nvSpPr>
          <p:cNvPr id="1359894" name="Text Box 22"/>
          <p:cNvSpPr txBox="1">
            <a:spLocks noChangeArrowheads="1"/>
          </p:cNvSpPr>
          <p:nvPr/>
        </p:nvSpPr>
        <p:spPr bwMode="auto">
          <a:xfrm>
            <a:off x="5286375" y="2273300"/>
            <a:ext cx="2592388"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tx1"/>
                </a:solidFill>
                <a:effectLst/>
              </a:rPr>
              <a:t>Click to Launch:</a:t>
            </a:r>
          </a:p>
        </p:txBody>
      </p:sp>
      <p:sp>
        <p:nvSpPr>
          <p:cNvPr id="1359895" name="Rectangle 23"/>
          <p:cNvSpPr>
            <a:spLocks noGrp="1" noChangeArrowheads="1"/>
          </p:cNvSpPr>
          <p:nvPr>
            <p:ph type="title"/>
          </p:nvPr>
        </p:nvSpPr>
        <p:spPr bwMode="auto">
          <a:xfrm>
            <a:off x="14288" y="-504825"/>
            <a:ext cx="1069975" cy="1766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359896" name="Rectangle 24"/>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12" charset="-128"/>
              </a:rPr>
              <a:t>Slide </a:t>
            </a:r>
          </a:p>
          <a:p>
            <a:pPr algn="r"/>
            <a:fld id="{71238C58-4922-4ADD-B2FD-B153F4D59BD0}" type="slidenum">
              <a:rPr lang="en-US" sz="1200">
                <a:effectLst/>
                <a:ea typeface="ＭＳ Ｐゴシック" pitchFamily="-112" charset="-128"/>
              </a:rPr>
              <a:pPr algn="r"/>
              <a:t>‹#›</a:t>
            </a:fld>
            <a:r>
              <a:rPr lang="en-US" sz="1200">
                <a:effectLst/>
                <a:ea typeface="ＭＳ Ｐゴシック" pitchFamily="-112" charset="-128"/>
              </a:rPr>
              <a:t> of 24</a:t>
            </a:r>
            <a:endParaRPr lang="en-US" sz="1400">
              <a:effectLst/>
              <a:ea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iming>
    <p:tnLst>
      <p:par>
        <p:cTn id="1" dur="indefinite" restart="never" nodeType="tmRoot"/>
      </p:par>
    </p:tnLst>
  </p:timing>
  <p:hf sldNum="0" hdr="0" dt="0"/>
  <p:txStyles>
    <p:titleStyle>
      <a:lvl1pPr algn="r" rtl="0" fontAlgn="base">
        <a:spcBef>
          <a:spcPct val="0"/>
        </a:spcBef>
        <a:spcAft>
          <a:spcPct val="0"/>
        </a:spcAft>
        <a:defRPr sz="2200" b="1">
          <a:solidFill>
            <a:schemeClr val="bg1"/>
          </a:solidFill>
          <a:latin typeface="+mj-lt"/>
          <a:ea typeface="+mj-ea"/>
          <a:cs typeface="+mj-cs"/>
        </a:defRPr>
      </a:lvl1pPr>
      <a:lvl2pPr algn="r" rtl="0" fontAlgn="base">
        <a:spcBef>
          <a:spcPct val="0"/>
        </a:spcBef>
        <a:spcAft>
          <a:spcPct val="0"/>
        </a:spcAft>
        <a:defRPr sz="2200" b="1">
          <a:solidFill>
            <a:schemeClr val="bg1"/>
          </a:solidFill>
          <a:latin typeface="Arial" charset="0"/>
          <a:ea typeface="ＭＳ Ｐゴシック" pitchFamily="-112" charset="-128"/>
        </a:defRPr>
      </a:lvl2pPr>
      <a:lvl3pPr algn="r" rtl="0" fontAlgn="base">
        <a:spcBef>
          <a:spcPct val="0"/>
        </a:spcBef>
        <a:spcAft>
          <a:spcPct val="0"/>
        </a:spcAft>
        <a:defRPr sz="2200" b="1">
          <a:solidFill>
            <a:schemeClr val="bg1"/>
          </a:solidFill>
          <a:latin typeface="Arial" charset="0"/>
          <a:ea typeface="ＭＳ Ｐゴシック" pitchFamily="-112" charset="-128"/>
        </a:defRPr>
      </a:lvl3pPr>
      <a:lvl4pPr algn="r" rtl="0" fontAlgn="base">
        <a:spcBef>
          <a:spcPct val="0"/>
        </a:spcBef>
        <a:spcAft>
          <a:spcPct val="0"/>
        </a:spcAft>
        <a:defRPr sz="2200" b="1">
          <a:solidFill>
            <a:schemeClr val="bg1"/>
          </a:solidFill>
          <a:latin typeface="Arial" charset="0"/>
          <a:ea typeface="ＭＳ Ｐゴシック" pitchFamily="-112" charset="-128"/>
        </a:defRPr>
      </a:lvl4pPr>
      <a:lvl5pPr algn="r" rtl="0" fontAlgn="base">
        <a:spcBef>
          <a:spcPct val="0"/>
        </a:spcBef>
        <a:spcAft>
          <a:spcPct val="0"/>
        </a:spcAft>
        <a:defRPr sz="2200" b="1">
          <a:solidFill>
            <a:schemeClr val="bg1"/>
          </a:solidFill>
          <a:latin typeface="Arial" charset="0"/>
          <a:ea typeface="ＭＳ Ｐゴシック" pitchFamily="-112" charset="-128"/>
        </a:defRPr>
      </a:lvl5pPr>
      <a:lvl6pPr marL="457200" algn="r" rtl="0" fontAlgn="base">
        <a:spcBef>
          <a:spcPct val="0"/>
        </a:spcBef>
        <a:spcAft>
          <a:spcPct val="0"/>
        </a:spcAft>
        <a:defRPr sz="2200" b="1">
          <a:solidFill>
            <a:schemeClr val="bg1"/>
          </a:solidFill>
          <a:latin typeface="Arial" charset="0"/>
          <a:ea typeface="ＭＳ Ｐゴシック" pitchFamily="-112" charset="-128"/>
        </a:defRPr>
      </a:lvl6pPr>
      <a:lvl7pPr marL="914400" algn="r" rtl="0" fontAlgn="base">
        <a:spcBef>
          <a:spcPct val="0"/>
        </a:spcBef>
        <a:spcAft>
          <a:spcPct val="0"/>
        </a:spcAft>
        <a:defRPr sz="2200" b="1">
          <a:solidFill>
            <a:schemeClr val="bg1"/>
          </a:solidFill>
          <a:latin typeface="Arial" charset="0"/>
          <a:ea typeface="ＭＳ Ｐゴシック" pitchFamily="-112" charset="-128"/>
        </a:defRPr>
      </a:lvl7pPr>
      <a:lvl8pPr marL="1371600" algn="r" rtl="0" fontAlgn="base">
        <a:spcBef>
          <a:spcPct val="0"/>
        </a:spcBef>
        <a:spcAft>
          <a:spcPct val="0"/>
        </a:spcAft>
        <a:defRPr sz="2200" b="1">
          <a:solidFill>
            <a:schemeClr val="bg1"/>
          </a:solidFill>
          <a:latin typeface="Arial" charset="0"/>
          <a:ea typeface="ＭＳ Ｐゴシック" pitchFamily="-112" charset="-128"/>
        </a:defRPr>
      </a:lvl8pPr>
      <a:lvl9pPr marL="1828800" algn="r" rtl="0" fontAlgn="base">
        <a:spcBef>
          <a:spcPct val="0"/>
        </a:spcBef>
        <a:spcAft>
          <a:spcPct val="0"/>
        </a:spcAft>
        <a:defRPr sz="2200" b="1">
          <a:solidFill>
            <a:schemeClr val="bg1"/>
          </a:solidFill>
          <a:latin typeface="Arial" charset="0"/>
          <a:ea typeface="ＭＳ Ｐゴシック" pitchFamily="-112" charset="-128"/>
        </a:defRPr>
      </a:lvl9pPr>
    </p:titleStyle>
    <p:bodyStyle>
      <a:lvl1pPr algn="l" rtl="0" fontAlgn="base">
        <a:spcBef>
          <a:spcPct val="0"/>
        </a:spcBef>
        <a:spcAft>
          <a:spcPct val="50000"/>
        </a:spcAft>
        <a:defRPr sz="3200" b="1">
          <a:solidFill>
            <a:srgbClr val="000080"/>
          </a:solidFill>
          <a:latin typeface="+mn-lt"/>
          <a:ea typeface="+mn-ea"/>
          <a:cs typeface="+mn-cs"/>
        </a:defRPr>
      </a:lvl1pPr>
      <a:lvl2pPr marL="509588" algn="l" rtl="0" fontAlgn="base">
        <a:spcBef>
          <a:spcPct val="0"/>
        </a:spcBef>
        <a:spcAft>
          <a:spcPct val="50000"/>
        </a:spcAft>
        <a:defRPr sz="2800" b="1">
          <a:solidFill>
            <a:srgbClr val="006400"/>
          </a:solidFill>
          <a:latin typeface="+mn-lt"/>
          <a:ea typeface="+mn-ea"/>
        </a:defRPr>
      </a:lvl2pPr>
      <a:lvl3pPr marL="625475" algn="l" rtl="0" fontAlgn="base">
        <a:spcBef>
          <a:spcPct val="0"/>
        </a:spcBef>
        <a:spcAft>
          <a:spcPct val="50000"/>
        </a:spcAft>
        <a:defRPr sz="2800">
          <a:solidFill>
            <a:schemeClr val="tx1"/>
          </a:solidFill>
          <a:latin typeface="+mn-lt"/>
          <a:ea typeface="+mn-ea"/>
        </a:defRPr>
      </a:lvl3pPr>
      <a:lvl4pPr marL="1371600" indent="-457200" algn="l" rtl="0" fontAlgn="base">
        <a:spcBef>
          <a:spcPct val="0"/>
        </a:spcBef>
        <a:spcAft>
          <a:spcPct val="50000"/>
        </a:spcAft>
        <a:buAutoNum type="alphaLcPeriod"/>
        <a:defRPr sz="2400">
          <a:solidFill>
            <a:schemeClr val="tx1"/>
          </a:solidFill>
          <a:latin typeface="+mn-lt"/>
          <a:ea typeface="+mn-ea"/>
        </a:defRPr>
      </a:lvl4pPr>
      <a:lvl5pPr marL="3405188" indent="-609600" algn="l" rtl="0" fontAlgn="base">
        <a:spcBef>
          <a:spcPct val="20000"/>
        </a:spcBef>
        <a:spcAft>
          <a:spcPct val="0"/>
        </a:spcAft>
        <a:buChar char="»"/>
        <a:defRPr sz="2800">
          <a:solidFill>
            <a:schemeClr val="tx1"/>
          </a:solidFill>
          <a:latin typeface="+mn-lt"/>
          <a:ea typeface="+mn-ea"/>
        </a:defRPr>
      </a:lvl5pPr>
      <a:lvl6pPr marL="3862388" indent="-609600" algn="l" rtl="0" fontAlgn="base">
        <a:spcBef>
          <a:spcPct val="20000"/>
        </a:spcBef>
        <a:spcAft>
          <a:spcPct val="0"/>
        </a:spcAft>
        <a:buChar char="»"/>
        <a:defRPr sz="2800">
          <a:solidFill>
            <a:schemeClr val="tx1"/>
          </a:solidFill>
          <a:latin typeface="+mn-lt"/>
          <a:ea typeface="+mn-ea"/>
        </a:defRPr>
      </a:lvl6pPr>
      <a:lvl7pPr marL="4319588" indent="-609600" algn="l" rtl="0" fontAlgn="base">
        <a:spcBef>
          <a:spcPct val="20000"/>
        </a:spcBef>
        <a:spcAft>
          <a:spcPct val="0"/>
        </a:spcAft>
        <a:buChar char="»"/>
        <a:defRPr sz="2800">
          <a:solidFill>
            <a:schemeClr val="tx1"/>
          </a:solidFill>
          <a:latin typeface="+mn-lt"/>
          <a:ea typeface="+mn-ea"/>
        </a:defRPr>
      </a:lvl7pPr>
      <a:lvl8pPr marL="4776788" indent="-609600" algn="l" rtl="0" fontAlgn="base">
        <a:spcBef>
          <a:spcPct val="20000"/>
        </a:spcBef>
        <a:spcAft>
          <a:spcPct val="0"/>
        </a:spcAft>
        <a:buChar char="»"/>
        <a:defRPr sz="2800">
          <a:solidFill>
            <a:schemeClr val="tx1"/>
          </a:solidFill>
          <a:latin typeface="+mn-lt"/>
          <a:ea typeface="+mn-ea"/>
        </a:defRPr>
      </a:lvl8pPr>
      <a:lvl9pPr marL="5233988" indent="-609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3" Type="http://schemas.openxmlformats.org/officeDocument/2006/relationships/hyperlink" Target="Resources/ch22_sectn05_quiz.qtb" TargetMode="External"/><Relationship Id="rId2" Type="http://schemas.openxmlformats.org/officeDocument/2006/relationships/notesSlide" Target="../notesSlides/notesSlide19.xml"/><Relationship Id="rId1" Type="http://schemas.openxmlformats.org/officeDocument/2006/relationships/slideLayout" Target="../slideLayouts/slideLayout90.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101.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01.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101.xml"/><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01.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01.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79883" name="Rectangle 11"/>
          <p:cNvSpPr>
            <a:spLocks noGrp="1" noChangeArrowheads="1"/>
          </p:cNvSpPr>
          <p:nvPr>
            <p:ph type="title"/>
          </p:nvPr>
        </p:nvSpPr>
        <p:spPr/>
        <p:txBody>
          <a:bodyPr/>
          <a:lstStyle/>
          <a:p>
            <a:r>
              <a:rPr lang="en-US"/>
              <a:t>Biology</a:t>
            </a:r>
          </a:p>
        </p:txBody>
      </p:sp>
      <p:pic>
        <p:nvPicPr>
          <p:cNvPr id="79886" name="Picture 14" descr="biobookcover"/>
          <p:cNvPicPr>
            <a:picLocks noChangeAspect="1" noChangeArrowheads="1"/>
          </p:cNvPicPr>
          <p:nvPr/>
        </p:nvPicPr>
        <p:blipFill>
          <a:blip r:embed="rId3" cstate="print"/>
          <a:srcRect/>
          <a:stretch>
            <a:fillRect/>
          </a:stretch>
        </p:blipFill>
        <p:spPr bwMode="auto">
          <a:xfrm>
            <a:off x="2073275" y="301625"/>
            <a:ext cx="5106988" cy="62531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Pearson Prentice Hall</a:t>
            </a:r>
          </a:p>
        </p:txBody>
      </p:sp>
      <p:sp>
        <p:nvSpPr>
          <p:cNvPr id="1339394" name="Rectangle 2"/>
          <p:cNvSpPr>
            <a:spLocks noGrp="1" noChangeArrowheads="1"/>
          </p:cNvSpPr>
          <p:nvPr>
            <p:ph type="title"/>
          </p:nvPr>
        </p:nvSpPr>
        <p:spPr>
          <a:noFill/>
          <a:ln/>
        </p:spPr>
        <p:txBody>
          <a:bodyPr/>
          <a:lstStyle/>
          <a:p>
            <a:r>
              <a:rPr lang="en-US"/>
              <a:t> Diversity of Angiosperms</a:t>
            </a:r>
          </a:p>
        </p:txBody>
      </p:sp>
      <p:sp>
        <p:nvSpPr>
          <p:cNvPr id="1339395" name="Rectangle 3"/>
          <p:cNvSpPr>
            <a:spLocks noGrp="1" noChangeArrowheads="1"/>
          </p:cNvSpPr>
          <p:nvPr>
            <p:ph type="body" idx="1"/>
          </p:nvPr>
        </p:nvSpPr>
        <p:spPr>
          <a:xfrm>
            <a:off x="273050" y="284163"/>
            <a:ext cx="8075613" cy="5470525"/>
          </a:xfrm>
        </p:spPr>
        <p:txBody>
          <a:bodyPr/>
          <a:lstStyle/>
          <a:p>
            <a:endParaRPr lang="en-US" sz="2800"/>
          </a:p>
          <a:p>
            <a:pPr lvl="1"/>
            <a:r>
              <a:rPr lang="en-US" sz="2400"/>
              <a:t>Monocots and dicots are named for the number of seed leaves, or cotyledons, in the plant embryo. Monocots have one seed leaf, and dicots have two.</a:t>
            </a:r>
          </a:p>
          <a:p>
            <a:pPr lvl="1"/>
            <a:r>
              <a:rPr lang="en-US" sz="2400" b="0"/>
              <a:t>A </a:t>
            </a:r>
            <a:r>
              <a:rPr lang="en-US" sz="2400"/>
              <a:t>cotyledon</a:t>
            </a:r>
            <a:r>
              <a:rPr lang="en-US" sz="2400" b="0"/>
              <a:t> is the first leaf or the first pair of leaves produced by the embryo of a seed plant.</a:t>
            </a:r>
          </a:p>
          <a:p>
            <a:pPr lvl="1"/>
            <a:endParaRPr lang="en-US" sz="2400"/>
          </a:p>
        </p:txBody>
      </p:sp>
      <p:sp>
        <p:nvSpPr>
          <p:cNvPr id="1339397" name="Rectangle 5"/>
          <p:cNvSpPr>
            <a:spLocks noChangeArrowheads="1"/>
          </p:cNvSpPr>
          <p:nvPr/>
        </p:nvSpPr>
        <p:spPr bwMode="auto">
          <a:xfrm>
            <a:off x="544513" y="2360613"/>
            <a:ext cx="774700" cy="509587"/>
          </a:xfrm>
          <a:prstGeom prst="rect">
            <a:avLst/>
          </a:prstGeom>
          <a:solidFill>
            <a:schemeClr val="bg1"/>
          </a:solidFill>
          <a:ln w="9525">
            <a:solidFill>
              <a:schemeClr val="bg1"/>
            </a:solidFill>
            <a:miter lim="800000"/>
            <a:headEnd/>
            <a:tailEnd/>
          </a:ln>
          <a:effectLst/>
        </p:spPr>
        <p:txBody>
          <a:bodyPr wrap="none" anchor="ctr"/>
          <a:lstStyle/>
          <a:p>
            <a:endParaRPr lang="en-US"/>
          </a:p>
        </p:txBody>
      </p:sp>
      <p:pic>
        <p:nvPicPr>
          <p:cNvPr id="1339398" name="Picture 6" descr="key"/>
          <p:cNvPicPr>
            <a:picLocks noChangeAspect="1" noChangeArrowheads="1"/>
          </p:cNvPicPr>
          <p:nvPr/>
        </p:nvPicPr>
        <p:blipFill>
          <a:blip r:embed="rId3" cstate="print"/>
          <a:srcRect/>
          <a:stretch>
            <a:fillRect/>
          </a:stretch>
        </p:blipFill>
        <p:spPr bwMode="auto">
          <a:xfrm>
            <a:off x="622300" y="1466850"/>
            <a:ext cx="673100" cy="434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43490" name="Rectangle 2"/>
          <p:cNvSpPr>
            <a:spLocks noGrp="1" noChangeArrowheads="1"/>
          </p:cNvSpPr>
          <p:nvPr>
            <p:ph type="title"/>
          </p:nvPr>
        </p:nvSpPr>
        <p:spPr/>
        <p:txBody>
          <a:bodyPr/>
          <a:lstStyle/>
          <a:p>
            <a:r>
              <a:rPr lang="en-US"/>
              <a:t> Diversity of Angiosperms</a:t>
            </a:r>
          </a:p>
        </p:txBody>
      </p:sp>
      <p:pic>
        <p:nvPicPr>
          <p:cNvPr id="1343493" name="Picture 5" descr="ch22_section05_slide12"/>
          <p:cNvPicPr>
            <a:picLocks noChangeAspect="1" noChangeArrowheads="1"/>
          </p:cNvPicPr>
          <p:nvPr/>
        </p:nvPicPr>
        <p:blipFill>
          <a:blip r:embed="rId3" cstate="print"/>
          <a:srcRect/>
          <a:stretch>
            <a:fillRect/>
          </a:stretch>
        </p:blipFill>
        <p:spPr bwMode="auto">
          <a:xfrm>
            <a:off x="247650" y="960438"/>
            <a:ext cx="8359775" cy="48831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45538" name="Rectangle 2"/>
          <p:cNvSpPr>
            <a:spLocks noGrp="1" noChangeArrowheads="1"/>
          </p:cNvSpPr>
          <p:nvPr>
            <p:ph type="title"/>
          </p:nvPr>
        </p:nvSpPr>
        <p:spPr/>
        <p:txBody>
          <a:bodyPr/>
          <a:lstStyle/>
          <a:p>
            <a:r>
              <a:rPr lang="en-US"/>
              <a:t> Diversity of Angiosperms</a:t>
            </a:r>
          </a:p>
        </p:txBody>
      </p:sp>
      <p:pic>
        <p:nvPicPr>
          <p:cNvPr id="1345541" name="Picture 5" descr="ch22_section05_slide13"/>
          <p:cNvPicPr>
            <a:picLocks noChangeAspect="1" noChangeArrowheads="1"/>
          </p:cNvPicPr>
          <p:nvPr/>
        </p:nvPicPr>
        <p:blipFill>
          <a:blip r:embed="rId3" cstate="print"/>
          <a:srcRect/>
          <a:stretch>
            <a:fillRect/>
          </a:stretch>
        </p:blipFill>
        <p:spPr bwMode="auto">
          <a:xfrm>
            <a:off x="196850" y="1403350"/>
            <a:ext cx="8748713" cy="402431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47586" name="Rectangle 2"/>
          <p:cNvSpPr>
            <a:spLocks noGrp="1" noChangeArrowheads="1"/>
          </p:cNvSpPr>
          <p:nvPr>
            <p:ph type="title"/>
          </p:nvPr>
        </p:nvSpPr>
        <p:spPr/>
        <p:txBody>
          <a:bodyPr/>
          <a:lstStyle/>
          <a:p>
            <a:r>
              <a:rPr lang="en-US"/>
              <a:t> Diversity of Angiosperms</a:t>
            </a:r>
          </a:p>
        </p:txBody>
      </p:sp>
      <p:sp>
        <p:nvSpPr>
          <p:cNvPr id="1347587" name="Rectangle 3"/>
          <p:cNvSpPr>
            <a:spLocks noGrp="1" noChangeArrowheads="1"/>
          </p:cNvSpPr>
          <p:nvPr>
            <p:ph type="body" idx="1"/>
          </p:nvPr>
        </p:nvSpPr>
        <p:spPr>
          <a:noFill/>
        </p:spPr>
        <p:txBody>
          <a:bodyPr/>
          <a:lstStyle/>
          <a:p>
            <a:pPr>
              <a:spcAft>
                <a:spcPct val="0"/>
              </a:spcAft>
            </a:pPr>
            <a:r>
              <a:rPr lang="en-US"/>
              <a:t>Monocots include corn, wheat, lilies, orchids, and palms. </a:t>
            </a:r>
          </a:p>
          <a:p>
            <a:pPr>
              <a:spcAft>
                <a:spcPct val="0"/>
              </a:spcAft>
            </a:pPr>
            <a:endParaRPr lang="en-US"/>
          </a:p>
          <a:p>
            <a:pPr>
              <a:spcAft>
                <a:spcPct val="0"/>
              </a:spcAft>
            </a:pPr>
            <a:r>
              <a:rPr lang="en-US"/>
              <a:t>Dicots include roses, clover, tomatoes, oaks, and daisies.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49634" name="Rectangle 2"/>
          <p:cNvSpPr>
            <a:spLocks noGrp="1" noChangeArrowheads="1"/>
          </p:cNvSpPr>
          <p:nvPr>
            <p:ph type="title"/>
          </p:nvPr>
        </p:nvSpPr>
        <p:spPr/>
        <p:txBody>
          <a:bodyPr/>
          <a:lstStyle/>
          <a:p>
            <a:r>
              <a:rPr lang="en-US"/>
              <a:t> Diversity of Angiosperms</a:t>
            </a:r>
          </a:p>
        </p:txBody>
      </p:sp>
      <p:sp>
        <p:nvSpPr>
          <p:cNvPr id="1349635" name="Rectangle 3"/>
          <p:cNvSpPr>
            <a:spLocks noGrp="1" noChangeArrowheads="1"/>
          </p:cNvSpPr>
          <p:nvPr>
            <p:ph type="body" idx="1"/>
          </p:nvPr>
        </p:nvSpPr>
        <p:spPr>
          <a:noFill/>
        </p:spPr>
        <p:txBody>
          <a:bodyPr/>
          <a:lstStyle/>
          <a:p>
            <a:pPr lvl="1"/>
            <a:r>
              <a:rPr lang="en-US"/>
              <a:t>Woody and Herbaceous Plants</a:t>
            </a:r>
          </a:p>
          <a:p>
            <a:pPr lvl="2"/>
            <a:r>
              <a:rPr lang="en-US"/>
              <a:t>Flowering plants are also categorized by the woodiness of the stem. </a:t>
            </a:r>
          </a:p>
          <a:p>
            <a:pPr lvl="2"/>
            <a:r>
              <a:rPr lang="en-US"/>
              <a:t>Woody plants are made primarily of cells with thick cell walls that support the plant body. </a:t>
            </a:r>
          </a:p>
          <a:p>
            <a:pPr lvl="2"/>
            <a:r>
              <a:rPr lang="en-US"/>
              <a:t>Woody plants include trees, shrubs, and vines.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96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9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51682" name="Rectangle 2"/>
          <p:cNvSpPr>
            <a:spLocks noGrp="1" noChangeArrowheads="1"/>
          </p:cNvSpPr>
          <p:nvPr>
            <p:ph type="title"/>
          </p:nvPr>
        </p:nvSpPr>
        <p:spPr/>
        <p:txBody>
          <a:bodyPr/>
          <a:lstStyle/>
          <a:p>
            <a:r>
              <a:rPr lang="en-US"/>
              <a:t> Diversity of Angiosperms</a:t>
            </a:r>
          </a:p>
        </p:txBody>
      </p:sp>
      <p:sp>
        <p:nvSpPr>
          <p:cNvPr id="1351683" name="Rectangle 3"/>
          <p:cNvSpPr>
            <a:spLocks noGrp="1" noChangeArrowheads="1"/>
          </p:cNvSpPr>
          <p:nvPr>
            <p:ph type="body" idx="1"/>
          </p:nvPr>
        </p:nvSpPr>
        <p:spPr>
          <a:noFill/>
        </p:spPr>
        <p:txBody>
          <a:bodyPr/>
          <a:lstStyle/>
          <a:p>
            <a:pPr>
              <a:spcAft>
                <a:spcPct val="0"/>
              </a:spcAft>
            </a:pPr>
            <a:r>
              <a:rPr lang="en-US"/>
              <a:t>Plant stems that are smooth and nonwoody are characteristic of herbaceous plants. </a:t>
            </a:r>
          </a:p>
          <a:p>
            <a:pPr>
              <a:spcAft>
                <a:spcPct val="0"/>
              </a:spcAft>
            </a:pPr>
            <a:endParaRPr lang="en-US"/>
          </a:p>
          <a:p>
            <a:pPr>
              <a:spcAft>
                <a:spcPct val="0"/>
              </a:spcAft>
            </a:pPr>
            <a:r>
              <a:rPr lang="en-US"/>
              <a:t>Herbaceous plants do not produce wood as they grow. </a:t>
            </a:r>
          </a:p>
          <a:p>
            <a:pPr>
              <a:spcAft>
                <a:spcPct val="0"/>
              </a:spcAft>
            </a:pPr>
            <a:endParaRPr lang="en-US"/>
          </a:p>
          <a:p>
            <a:pPr>
              <a:spcAft>
                <a:spcPct val="0"/>
              </a:spcAft>
            </a:pPr>
            <a:r>
              <a:rPr lang="en-US"/>
              <a:t>Herbaceous plants include dandelions, zinnias, and petunias.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6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6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Pearson Prentice Hall</a:t>
            </a:r>
          </a:p>
        </p:txBody>
      </p:sp>
      <p:sp>
        <p:nvSpPr>
          <p:cNvPr id="1335302" name="Rectangle 6"/>
          <p:cNvSpPr>
            <a:spLocks noGrp="1" noChangeArrowheads="1"/>
          </p:cNvSpPr>
          <p:nvPr>
            <p:ph type="title"/>
          </p:nvPr>
        </p:nvSpPr>
        <p:spPr/>
        <p:txBody>
          <a:bodyPr/>
          <a:lstStyle/>
          <a:p>
            <a:r>
              <a:rPr lang="en-US"/>
              <a:t> Diversity of Angiosperms</a:t>
            </a:r>
          </a:p>
        </p:txBody>
      </p:sp>
      <p:sp>
        <p:nvSpPr>
          <p:cNvPr id="1335303" name="Rectangle 7"/>
          <p:cNvSpPr>
            <a:spLocks noGrp="1" noChangeArrowheads="1"/>
          </p:cNvSpPr>
          <p:nvPr>
            <p:ph type="body" idx="1"/>
          </p:nvPr>
        </p:nvSpPr>
        <p:spPr/>
        <p:txBody>
          <a:bodyPr/>
          <a:lstStyle/>
          <a:p>
            <a:pPr lvl="1"/>
            <a:r>
              <a:rPr lang="en-US" b="0">
                <a:solidFill>
                  <a:schemeClr val="tx1"/>
                </a:solidFill>
              </a:rPr>
              <a:t>Plant life span is determined by genetic and environmental factors.</a:t>
            </a:r>
            <a:r>
              <a:rPr lang="en-US"/>
              <a:t> </a:t>
            </a:r>
          </a:p>
          <a:p>
            <a:pPr lvl="1"/>
            <a:r>
              <a:rPr lang="en-US"/>
              <a:t>What are the three categories of plant life spans?</a:t>
            </a:r>
          </a:p>
        </p:txBody>
      </p:sp>
      <p:sp>
        <p:nvSpPr>
          <p:cNvPr id="1335304" name="Rectangle 8"/>
          <p:cNvSpPr>
            <a:spLocks noChangeArrowheads="1"/>
          </p:cNvSpPr>
          <p:nvPr/>
        </p:nvSpPr>
        <p:spPr bwMode="auto">
          <a:xfrm>
            <a:off x="479425" y="2354263"/>
            <a:ext cx="914400" cy="914400"/>
          </a:xfrm>
          <a:prstGeom prst="rect">
            <a:avLst/>
          </a:prstGeom>
          <a:solidFill>
            <a:schemeClr val="bg1"/>
          </a:solidFill>
          <a:ln w="9525">
            <a:noFill/>
            <a:miter lim="800000"/>
            <a:headEnd/>
            <a:tailEnd/>
          </a:ln>
          <a:effectLst/>
        </p:spPr>
        <p:txBody>
          <a:bodyPr wrap="none" anchor="ctr"/>
          <a:lstStyle/>
          <a:p>
            <a:endParaRPr lang="en-US"/>
          </a:p>
        </p:txBody>
      </p:sp>
      <p:pic>
        <p:nvPicPr>
          <p:cNvPr id="1335305" name="Picture 9" descr="key"/>
          <p:cNvPicPr>
            <a:picLocks noChangeAspect="1" noChangeArrowheads="1"/>
          </p:cNvPicPr>
          <p:nvPr/>
        </p:nvPicPr>
        <p:blipFill>
          <a:blip r:embed="rId3" cstate="print"/>
          <a:srcRect/>
          <a:stretch>
            <a:fillRect/>
          </a:stretch>
        </p:blipFill>
        <p:spPr bwMode="auto">
          <a:xfrm>
            <a:off x="635000" y="2541588"/>
            <a:ext cx="671513" cy="4333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53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5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Pearson Prentice Hall</a:t>
            </a:r>
          </a:p>
        </p:txBody>
      </p:sp>
      <p:sp>
        <p:nvSpPr>
          <p:cNvPr id="1149954" name="Rectangle 2"/>
          <p:cNvSpPr>
            <a:spLocks noGrp="1" noChangeArrowheads="1"/>
          </p:cNvSpPr>
          <p:nvPr>
            <p:ph type="title"/>
          </p:nvPr>
        </p:nvSpPr>
        <p:spPr/>
        <p:txBody>
          <a:bodyPr/>
          <a:lstStyle/>
          <a:p>
            <a:r>
              <a:rPr lang="en-US"/>
              <a:t> Diversity of Angiosperms</a:t>
            </a:r>
          </a:p>
        </p:txBody>
      </p:sp>
      <p:sp>
        <p:nvSpPr>
          <p:cNvPr id="1149955" name="Rectangle 3"/>
          <p:cNvSpPr>
            <a:spLocks noGrp="1" noChangeArrowheads="1"/>
          </p:cNvSpPr>
          <p:nvPr>
            <p:ph type="body" idx="1"/>
          </p:nvPr>
        </p:nvSpPr>
        <p:spPr>
          <a:xfrm>
            <a:off x="273050" y="1095375"/>
            <a:ext cx="8870950" cy="5762625"/>
          </a:xfrm>
        </p:spPr>
        <p:txBody>
          <a:bodyPr/>
          <a:lstStyle/>
          <a:p>
            <a:pPr lvl="1"/>
            <a:r>
              <a:rPr lang="en-US"/>
              <a:t> Annuals, Biennials, and Perennials</a:t>
            </a:r>
          </a:p>
          <a:p>
            <a:pPr lvl="2" indent="-4763">
              <a:spcBef>
                <a:spcPct val="100000"/>
              </a:spcBef>
            </a:pPr>
            <a:r>
              <a:rPr lang="en-US"/>
              <a:t>There are three categories of plant life spans: annual, biennial, and perennial.</a:t>
            </a:r>
            <a:endParaRPr lang="en-US" b="0"/>
          </a:p>
        </p:txBody>
      </p:sp>
      <p:sp>
        <p:nvSpPr>
          <p:cNvPr id="1149959" name="Rectangle 7"/>
          <p:cNvSpPr>
            <a:spLocks noChangeArrowheads="1"/>
          </p:cNvSpPr>
          <p:nvPr/>
        </p:nvSpPr>
        <p:spPr bwMode="auto">
          <a:xfrm>
            <a:off x="560388" y="2435225"/>
            <a:ext cx="822325" cy="501650"/>
          </a:xfrm>
          <a:prstGeom prst="rect">
            <a:avLst/>
          </a:prstGeom>
          <a:solidFill>
            <a:schemeClr val="bg1"/>
          </a:solidFill>
          <a:ln w="9525">
            <a:noFill/>
            <a:miter lim="800000"/>
            <a:headEnd/>
            <a:tailEnd/>
          </a:ln>
          <a:effectLst/>
        </p:spPr>
        <p:txBody>
          <a:bodyPr wrap="none" anchor="ctr"/>
          <a:lstStyle/>
          <a:p>
            <a:endParaRPr lang="en-US"/>
          </a:p>
        </p:txBody>
      </p:sp>
      <p:pic>
        <p:nvPicPr>
          <p:cNvPr id="1149956" name="Picture 4" descr="key"/>
          <p:cNvPicPr>
            <a:picLocks noChangeAspect="1" noChangeArrowheads="1"/>
          </p:cNvPicPr>
          <p:nvPr/>
        </p:nvPicPr>
        <p:blipFill>
          <a:blip r:embed="rId3" cstate="print"/>
          <a:srcRect/>
          <a:stretch>
            <a:fillRect/>
          </a:stretch>
        </p:blipFill>
        <p:spPr bwMode="auto">
          <a:xfrm>
            <a:off x="560388" y="2124075"/>
            <a:ext cx="671512" cy="4333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57826" name="Rectangle 2"/>
          <p:cNvSpPr>
            <a:spLocks noGrp="1" noChangeArrowheads="1"/>
          </p:cNvSpPr>
          <p:nvPr>
            <p:ph type="title"/>
          </p:nvPr>
        </p:nvSpPr>
        <p:spPr/>
        <p:txBody>
          <a:bodyPr/>
          <a:lstStyle/>
          <a:p>
            <a:r>
              <a:rPr lang="en-US"/>
              <a:t> Diversity of Angiosperms</a:t>
            </a:r>
          </a:p>
        </p:txBody>
      </p:sp>
      <p:sp>
        <p:nvSpPr>
          <p:cNvPr id="1357827" name="Rectangle 3"/>
          <p:cNvSpPr>
            <a:spLocks noGrp="1" noChangeArrowheads="1"/>
          </p:cNvSpPr>
          <p:nvPr>
            <p:ph type="body" idx="1"/>
          </p:nvPr>
        </p:nvSpPr>
        <p:spPr>
          <a:noFill/>
        </p:spPr>
        <p:txBody>
          <a:bodyPr/>
          <a:lstStyle/>
          <a:p>
            <a:pPr>
              <a:spcAft>
                <a:spcPct val="0"/>
              </a:spcAft>
            </a:pPr>
            <a:r>
              <a:rPr lang="en-US" b="1"/>
              <a:t>Annuals</a:t>
            </a:r>
            <a:r>
              <a:rPr lang="en-US"/>
              <a:t> are plants that complete a life cycle in one growing season. </a:t>
            </a:r>
          </a:p>
          <a:p>
            <a:pPr>
              <a:spcAft>
                <a:spcPct val="0"/>
              </a:spcAft>
            </a:pPr>
            <a:endParaRPr lang="en-US"/>
          </a:p>
          <a:p>
            <a:pPr>
              <a:spcAft>
                <a:spcPct val="0"/>
              </a:spcAft>
            </a:pPr>
            <a:r>
              <a:rPr lang="en-US" b="1"/>
              <a:t>Biennials</a:t>
            </a:r>
            <a:r>
              <a:rPr lang="en-US"/>
              <a:t> complete their life cycle in two years. In the first year, they germinate and grow roots, short stems, and sometimes leaves. In the second year, they grow new stems and leaves, produce flowers and seeds, and die.</a:t>
            </a:r>
          </a:p>
          <a:p>
            <a:pPr>
              <a:spcAft>
                <a:spcPct val="0"/>
              </a:spcAft>
            </a:pPr>
            <a:endParaRPr lang="en-US"/>
          </a:p>
          <a:p>
            <a:pPr>
              <a:spcAft>
                <a:spcPct val="0"/>
              </a:spcAft>
            </a:pPr>
            <a:r>
              <a:rPr lang="en-US" b="1"/>
              <a:t>Perennials</a:t>
            </a:r>
            <a:r>
              <a:rPr lang="en-US"/>
              <a:t> live for more than two years.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78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78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Pearson Prentice Hall</a:t>
            </a:r>
          </a:p>
        </p:txBody>
      </p:sp>
      <p:sp>
        <p:nvSpPr>
          <p:cNvPr id="1360898" name="Rectangle 2"/>
          <p:cNvSpPr>
            <a:spLocks noGrp="1" noChangeArrowheads="1"/>
          </p:cNvSpPr>
          <p:nvPr>
            <p:ph type="title"/>
          </p:nvPr>
        </p:nvSpPr>
        <p:spPr>
          <a:xfrm>
            <a:off x="14288" y="165100"/>
            <a:ext cx="1069975" cy="427038"/>
          </a:xfrm>
        </p:spPr>
        <p:txBody>
          <a:bodyPr/>
          <a:lstStyle/>
          <a:p>
            <a:r>
              <a:rPr lang="en-US"/>
              <a:t>22–5</a:t>
            </a:r>
          </a:p>
        </p:txBody>
      </p:sp>
      <p:sp>
        <p:nvSpPr>
          <p:cNvPr id="1360899" name="Rectangle 3"/>
          <p:cNvSpPr>
            <a:spLocks noGrp="1" noChangeArrowheads="1"/>
          </p:cNvSpPr>
          <p:nvPr>
            <p:ph type="body" idx="1"/>
          </p:nvPr>
        </p:nvSpPr>
        <p:spPr/>
        <p:txBody>
          <a:bodyPr/>
          <a:lstStyle/>
          <a:p>
            <a:pPr lvl="2"/>
            <a:endParaRPr lang="en-US"/>
          </a:p>
          <a:p>
            <a:endParaRPr lang="en-US"/>
          </a:p>
        </p:txBody>
      </p:sp>
      <p:sp>
        <p:nvSpPr>
          <p:cNvPr id="1360900" name="Rectangle 4">
            <a:hlinkClick r:id="rId3" action="ppaction://hlinkfile"/>
          </p:cNvPr>
          <p:cNvSpPr>
            <a:spLocks noChangeArrowheads="1"/>
          </p:cNvSpPr>
          <p:nvPr/>
        </p:nvSpPr>
        <p:spPr bwMode="auto">
          <a:xfrm>
            <a:off x="5278438" y="2720975"/>
            <a:ext cx="2465387" cy="1063625"/>
          </a:xfrm>
          <a:prstGeom prst="rect">
            <a:avLst/>
          </a:prstGeom>
          <a:no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486410" name="Rectangle 10"/>
          <p:cNvSpPr>
            <a:spLocks noGrp="1" noChangeArrowheads="1"/>
          </p:cNvSpPr>
          <p:nvPr>
            <p:ph type="title"/>
          </p:nvPr>
        </p:nvSpPr>
        <p:spPr>
          <a:xfrm>
            <a:off x="1827213" y="0"/>
            <a:ext cx="7316787" cy="1071563"/>
          </a:xfrm>
        </p:spPr>
        <p:txBody>
          <a:bodyPr/>
          <a:lstStyle/>
          <a:p>
            <a:r>
              <a:rPr lang="en-US" sz="3600"/>
              <a:t>22–5 Angiosperms—Flowering Plants</a:t>
            </a:r>
          </a:p>
        </p:txBody>
      </p:sp>
      <p:pic>
        <p:nvPicPr>
          <p:cNvPr id="486414" name="Picture 14" descr="p574"/>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889250" y="1130300"/>
            <a:ext cx="3471863" cy="517366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63975" name="Rectangle 7"/>
          <p:cNvSpPr>
            <a:spLocks noGrp="1" noChangeArrowheads="1"/>
          </p:cNvSpPr>
          <p:nvPr>
            <p:ph type="title"/>
          </p:nvPr>
        </p:nvSpPr>
        <p:spPr>
          <a:xfrm>
            <a:off x="14288" y="165100"/>
            <a:ext cx="1069975" cy="427038"/>
          </a:xfrm>
        </p:spPr>
        <p:txBody>
          <a:bodyPr/>
          <a:lstStyle/>
          <a:p>
            <a:r>
              <a:rPr lang="en-US"/>
              <a:t>22–5</a:t>
            </a:r>
          </a:p>
        </p:txBody>
      </p:sp>
      <p:sp>
        <p:nvSpPr>
          <p:cNvPr id="1363976" name="Rectangle 8"/>
          <p:cNvSpPr>
            <a:spLocks noGrp="1" noChangeArrowheads="1"/>
          </p:cNvSpPr>
          <p:nvPr>
            <p:ph type="body" idx="1"/>
          </p:nvPr>
        </p:nvSpPr>
        <p:spPr/>
        <p:txBody>
          <a:bodyPr/>
          <a:lstStyle/>
          <a:p>
            <a:pPr lvl="1"/>
            <a:r>
              <a:rPr lang="en-US"/>
              <a:t>One function of angiosperm fruit is to</a:t>
            </a:r>
          </a:p>
          <a:p>
            <a:pPr lvl="2"/>
            <a:r>
              <a:rPr lang="en-US"/>
              <a:t>distract animals from eating the rest of the plant.	</a:t>
            </a:r>
          </a:p>
          <a:p>
            <a:pPr lvl="2"/>
            <a:r>
              <a:rPr lang="en-US"/>
              <a:t>provide extra food for the seeds.	</a:t>
            </a:r>
          </a:p>
          <a:p>
            <a:pPr lvl="2"/>
            <a:r>
              <a:rPr lang="en-US"/>
              <a:t>attract animals to eat the fruit and spread seeds.	</a:t>
            </a:r>
          </a:p>
          <a:p>
            <a:pPr lvl="2"/>
            <a:r>
              <a:rPr lang="en-US"/>
              <a:t>store food for use by the plant.</a:t>
            </a:r>
          </a:p>
        </p:txBody>
      </p:sp>
      <p:sp>
        <p:nvSpPr>
          <p:cNvPr id="1363972" name="Rectangle 4"/>
          <p:cNvSpPr>
            <a:spLocks noChangeArrowheads="1"/>
          </p:cNvSpPr>
          <p:nvPr/>
        </p:nvSpPr>
        <p:spPr bwMode="auto">
          <a:xfrm>
            <a:off x="949325" y="3517900"/>
            <a:ext cx="7731125" cy="828675"/>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US"/>
          </a:p>
        </p:txBody>
      </p:sp>
      <p:pic>
        <p:nvPicPr>
          <p:cNvPr id="1363973" name="Picture 5" descr="1"/>
          <p:cNvPicPr>
            <a:picLocks noChangeAspect="1" noChangeArrowheads="1"/>
          </p:cNvPicPr>
          <p:nvPr/>
        </p:nvPicPr>
        <p:blipFill>
          <a:blip r:embed="rId3" cstate="print"/>
          <a:srcRect/>
          <a:stretch>
            <a:fillRect/>
          </a:stretch>
        </p:blipFill>
        <p:spPr bwMode="auto">
          <a:xfrm>
            <a:off x="241300" y="1022350"/>
            <a:ext cx="561975" cy="501650"/>
          </a:xfrm>
          <a:prstGeom prst="rect">
            <a:avLst/>
          </a:prstGeom>
          <a:noFill/>
        </p:spPr>
      </p:pic>
      <p:pic>
        <p:nvPicPr>
          <p:cNvPr id="1363974" name="Picture 6" descr="A"/>
          <p:cNvPicPr>
            <a:picLocks noChangeAspect="1" noChangeArrowheads="1"/>
          </p:cNvPicPr>
          <p:nvPr/>
        </p:nvPicPr>
        <p:blipFill>
          <a:blip r:embed="rId4" cstate="print"/>
          <a:srcRect/>
          <a:stretch>
            <a:fillRect/>
          </a:stretch>
        </p:blipFill>
        <p:spPr bwMode="auto">
          <a:xfrm>
            <a:off x="236538" y="3486150"/>
            <a:ext cx="582612" cy="5191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39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397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66023" name="Rectangle 7"/>
          <p:cNvSpPr>
            <a:spLocks noGrp="1" noChangeArrowheads="1"/>
          </p:cNvSpPr>
          <p:nvPr>
            <p:ph type="title"/>
          </p:nvPr>
        </p:nvSpPr>
        <p:spPr>
          <a:xfrm>
            <a:off x="14288" y="165100"/>
            <a:ext cx="1069975" cy="427038"/>
          </a:xfrm>
        </p:spPr>
        <p:txBody>
          <a:bodyPr/>
          <a:lstStyle/>
          <a:p>
            <a:r>
              <a:rPr lang="en-US"/>
              <a:t>22–5</a:t>
            </a:r>
          </a:p>
        </p:txBody>
      </p:sp>
      <p:sp>
        <p:nvSpPr>
          <p:cNvPr id="1366024" name="Rectangle 8"/>
          <p:cNvSpPr>
            <a:spLocks noGrp="1" noChangeArrowheads="1"/>
          </p:cNvSpPr>
          <p:nvPr>
            <p:ph type="body" idx="1"/>
          </p:nvPr>
        </p:nvSpPr>
        <p:spPr>
          <a:xfrm>
            <a:off x="273050" y="1095375"/>
            <a:ext cx="8502650" cy="4953000"/>
          </a:xfrm>
        </p:spPr>
        <p:txBody>
          <a:bodyPr/>
          <a:lstStyle/>
          <a:p>
            <a:pPr lvl="1">
              <a:lnSpc>
                <a:spcPct val="90000"/>
              </a:lnSpc>
            </a:pPr>
            <a:r>
              <a:rPr lang="en-US"/>
              <a:t>Flowers are specialized structures in angiosperms that</a:t>
            </a:r>
          </a:p>
          <a:p>
            <a:pPr lvl="2">
              <a:lnSpc>
                <a:spcPct val="90000"/>
              </a:lnSpc>
            </a:pPr>
            <a:r>
              <a:rPr lang="en-US"/>
              <a:t>have ovaries that surround and protect the seeds.	</a:t>
            </a:r>
          </a:p>
          <a:p>
            <a:pPr lvl="2">
              <a:lnSpc>
                <a:spcPct val="90000"/>
              </a:lnSpc>
            </a:pPr>
            <a:r>
              <a:rPr lang="en-US"/>
              <a:t>attract animals to eat the flowers instead of the plant.	</a:t>
            </a:r>
          </a:p>
          <a:p>
            <a:pPr lvl="2">
              <a:lnSpc>
                <a:spcPct val="90000"/>
              </a:lnSpc>
            </a:pPr>
            <a:r>
              <a:rPr lang="en-US"/>
              <a:t>are the site of asexual reproduction for the plant.	</a:t>
            </a:r>
          </a:p>
          <a:p>
            <a:pPr lvl="2">
              <a:lnSpc>
                <a:spcPct val="90000"/>
              </a:lnSpc>
            </a:pPr>
            <a:r>
              <a:rPr lang="en-US"/>
              <a:t>make toxins to protect seeds developing inside the flower.	</a:t>
            </a:r>
          </a:p>
        </p:txBody>
      </p:sp>
      <p:sp>
        <p:nvSpPr>
          <p:cNvPr id="1366020" name="Rectangle 4"/>
          <p:cNvSpPr>
            <a:spLocks noChangeArrowheads="1"/>
          </p:cNvSpPr>
          <p:nvPr/>
        </p:nvSpPr>
        <p:spPr bwMode="auto">
          <a:xfrm>
            <a:off x="949325" y="2125663"/>
            <a:ext cx="7731125" cy="80010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US"/>
          </a:p>
        </p:txBody>
      </p:sp>
      <p:pic>
        <p:nvPicPr>
          <p:cNvPr id="1366021" name="Picture 5" descr="A"/>
          <p:cNvPicPr>
            <a:picLocks noChangeAspect="1" noChangeArrowheads="1"/>
          </p:cNvPicPr>
          <p:nvPr/>
        </p:nvPicPr>
        <p:blipFill>
          <a:blip r:embed="rId3" cstate="print"/>
          <a:srcRect/>
          <a:stretch>
            <a:fillRect/>
          </a:stretch>
        </p:blipFill>
        <p:spPr bwMode="auto">
          <a:xfrm>
            <a:off x="236538" y="2093913"/>
            <a:ext cx="582612" cy="519112"/>
          </a:xfrm>
          <a:prstGeom prst="rect">
            <a:avLst/>
          </a:prstGeom>
          <a:noFill/>
        </p:spPr>
      </p:pic>
      <p:pic>
        <p:nvPicPr>
          <p:cNvPr id="1366022" name="Picture 6" descr="2"/>
          <p:cNvPicPr>
            <a:picLocks noChangeAspect="1" noChangeArrowheads="1"/>
          </p:cNvPicPr>
          <p:nvPr/>
        </p:nvPicPr>
        <p:blipFill>
          <a:blip r:embed="rId4" cstate="print"/>
          <a:srcRect/>
          <a:stretch>
            <a:fillRect/>
          </a:stretch>
        </p:blipFill>
        <p:spPr bwMode="auto">
          <a:xfrm>
            <a:off x="238125" y="1022350"/>
            <a:ext cx="585788" cy="520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60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6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60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68071" name="Rectangle 7"/>
          <p:cNvSpPr>
            <a:spLocks noGrp="1" noChangeArrowheads="1"/>
          </p:cNvSpPr>
          <p:nvPr>
            <p:ph type="title"/>
          </p:nvPr>
        </p:nvSpPr>
        <p:spPr>
          <a:xfrm>
            <a:off x="14288" y="165100"/>
            <a:ext cx="1069975" cy="427038"/>
          </a:xfrm>
        </p:spPr>
        <p:txBody>
          <a:bodyPr/>
          <a:lstStyle/>
          <a:p>
            <a:r>
              <a:rPr lang="en-US"/>
              <a:t>22–5</a:t>
            </a:r>
          </a:p>
        </p:txBody>
      </p:sp>
      <p:sp>
        <p:nvSpPr>
          <p:cNvPr id="1368072" name="Rectangle 8"/>
          <p:cNvSpPr>
            <a:spLocks noGrp="1" noChangeArrowheads="1"/>
          </p:cNvSpPr>
          <p:nvPr>
            <p:ph type="body" idx="1"/>
          </p:nvPr>
        </p:nvSpPr>
        <p:spPr/>
        <p:txBody>
          <a:bodyPr/>
          <a:lstStyle/>
          <a:p>
            <a:pPr lvl="1"/>
            <a:r>
              <a:rPr lang="en-US"/>
              <a:t>Angiosperms that have one seed leaf are classified as </a:t>
            </a:r>
          </a:p>
          <a:p>
            <a:pPr lvl="2"/>
            <a:r>
              <a:rPr lang="en-US"/>
              <a:t>biennials.	</a:t>
            </a:r>
          </a:p>
          <a:p>
            <a:pPr lvl="2"/>
            <a:r>
              <a:rPr lang="en-US"/>
              <a:t>monocots.	</a:t>
            </a:r>
          </a:p>
          <a:p>
            <a:pPr lvl="2"/>
            <a:r>
              <a:rPr lang="en-US"/>
              <a:t>dicots.	</a:t>
            </a:r>
          </a:p>
          <a:p>
            <a:pPr lvl="2"/>
            <a:r>
              <a:rPr lang="en-US"/>
              <a:t>annuals.</a:t>
            </a:r>
          </a:p>
        </p:txBody>
      </p:sp>
      <p:sp>
        <p:nvSpPr>
          <p:cNvPr id="1368068" name="Rectangle 4"/>
          <p:cNvSpPr>
            <a:spLocks noChangeArrowheads="1"/>
          </p:cNvSpPr>
          <p:nvPr/>
        </p:nvSpPr>
        <p:spPr bwMode="auto">
          <a:xfrm>
            <a:off x="949325" y="2847975"/>
            <a:ext cx="7731125" cy="47625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US"/>
          </a:p>
        </p:txBody>
      </p:sp>
      <p:pic>
        <p:nvPicPr>
          <p:cNvPr id="1368069" name="Picture 5" descr="A"/>
          <p:cNvPicPr>
            <a:picLocks noChangeAspect="1" noChangeArrowheads="1"/>
          </p:cNvPicPr>
          <p:nvPr/>
        </p:nvPicPr>
        <p:blipFill>
          <a:blip r:embed="rId3" cstate="print"/>
          <a:srcRect/>
          <a:stretch>
            <a:fillRect/>
          </a:stretch>
        </p:blipFill>
        <p:spPr bwMode="auto">
          <a:xfrm>
            <a:off x="236538" y="2801938"/>
            <a:ext cx="582612" cy="519112"/>
          </a:xfrm>
          <a:prstGeom prst="rect">
            <a:avLst/>
          </a:prstGeom>
          <a:noFill/>
        </p:spPr>
      </p:pic>
      <p:pic>
        <p:nvPicPr>
          <p:cNvPr id="1368070" name="Picture 6" descr="3"/>
          <p:cNvPicPr>
            <a:picLocks noChangeAspect="1" noChangeArrowheads="1"/>
          </p:cNvPicPr>
          <p:nvPr/>
        </p:nvPicPr>
        <p:blipFill>
          <a:blip r:embed="rId4" cstate="print"/>
          <a:srcRect/>
          <a:stretch>
            <a:fillRect/>
          </a:stretch>
        </p:blipFill>
        <p:spPr bwMode="auto">
          <a:xfrm>
            <a:off x="236538" y="1022350"/>
            <a:ext cx="585787" cy="520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80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8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806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70119" name="Rectangle 7"/>
          <p:cNvSpPr>
            <a:spLocks noGrp="1" noChangeArrowheads="1"/>
          </p:cNvSpPr>
          <p:nvPr>
            <p:ph type="title"/>
          </p:nvPr>
        </p:nvSpPr>
        <p:spPr>
          <a:xfrm>
            <a:off x="14288" y="165100"/>
            <a:ext cx="1069975" cy="427038"/>
          </a:xfrm>
        </p:spPr>
        <p:txBody>
          <a:bodyPr/>
          <a:lstStyle/>
          <a:p>
            <a:r>
              <a:rPr lang="en-US"/>
              <a:t>22–5</a:t>
            </a:r>
          </a:p>
        </p:txBody>
      </p:sp>
      <p:sp>
        <p:nvSpPr>
          <p:cNvPr id="1370120" name="Rectangle 8"/>
          <p:cNvSpPr>
            <a:spLocks noGrp="1" noChangeArrowheads="1"/>
          </p:cNvSpPr>
          <p:nvPr>
            <p:ph type="body" idx="1"/>
          </p:nvPr>
        </p:nvSpPr>
        <p:spPr/>
        <p:txBody>
          <a:bodyPr/>
          <a:lstStyle/>
          <a:p>
            <a:pPr lvl="1"/>
            <a:r>
              <a:rPr lang="en-US"/>
              <a:t>Which of the following is a characteristic of monocots? 	</a:t>
            </a:r>
          </a:p>
          <a:p>
            <a:pPr lvl="2"/>
            <a:r>
              <a:rPr lang="en-US"/>
              <a:t>branched veins	</a:t>
            </a:r>
          </a:p>
          <a:p>
            <a:pPr lvl="2"/>
            <a:r>
              <a:rPr lang="en-US"/>
              <a:t>parallel veins	</a:t>
            </a:r>
          </a:p>
          <a:p>
            <a:pPr lvl="2"/>
            <a:r>
              <a:rPr lang="en-US"/>
              <a:t>taproots	</a:t>
            </a:r>
          </a:p>
          <a:p>
            <a:pPr lvl="2"/>
            <a:r>
              <a:rPr lang="en-US"/>
              <a:t>seed with two cotyledons	</a:t>
            </a:r>
          </a:p>
        </p:txBody>
      </p:sp>
      <p:sp>
        <p:nvSpPr>
          <p:cNvPr id="1370116" name="Rectangle 4"/>
          <p:cNvSpPr>
            <a:spLocks noChangeArrowheads="1"/>
          </p:cNvSpPr>
          <p:nvPr/>
        </p:nvSpPr>
        <p:spPr bwMode="auto">
          <a:xfrm>
            <a:off x="949325" y="2887663"/>
            <a:ext cx="7731125" cy="427037"/>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US"/>
          </a:p>
        </p:txBody>
      </p:sp>
      <p:pic>
        <p:nvPicPr>
          <p:cNvPr id="1370117" name="Picture 5" descr="A"/>
          <p:cNvPicPr>
            <a:picLocks noChangeAspect="1" noChangeArrowheads="1"/>
          </p:cNvPicPr>
          <p:nvPr/>
        </p:nvPicPr>
        <p:blipFill>
          <a:blip r:embed="rId3" cstate="print"/>
          <a:srcRect/>
          <a:stretch>
            <a:fillRect/>
          </a:stretch>
        </p:blipFill>
        <p:spPr bwMode="auto">
          <a:xfrm>
            <a:off x="236538" y="2855913"/>
            <a:ext cx="582612" cy="519112"/>
          </a:xfrm>
          <a:prstGeom prst="rect">
            <a:avLst/>
          </a:prstGeom>
          <a:noFill/>
        </p:spPr>
      </p:pic>
      <p:pic>
        <p:nvPicPr>
          <p:cNvPr id="1370118" name="Picture 6" descr="4"/>
          <p:cNvPicPr>
            <a:picLocks noChangeAspect="1" noChangeArrowheads="1"/>
          </p:cNvPicPr>
          <p:nvPr/>
        </p:nvPicPr>
        <p:blipFill>
          <a:blip r:embed="rId4" cstate="print"/>
          <a:srcRect/>
          <a:stretch>
            <a:fillRect/>
          </a:stretch>
        </p:blipFill>
        <p:spPr bwMode="auto">
          <a:xfrm>
            <a:off x="236538" y="1022350"/>
            <a:ext cx="585787" cy="520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01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0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01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72167" name="Rectangle 7"/>
          <p:cNvSpPr>
            <a:spLocks noGrp="1" noChangeArrowheads="1"/>
          </p:cNvSpPr>
          <p:nvPr>
            <p:ph type="title"/>
          </p:nvPr>
        </p:nvSpPr>
        <p:spPr>
          <a:xfrm>
            <a:off x="14288" y="165100"/>
            <a:ext cx="1069975" cy="427038"/>
          </a:xfrm>
        </p:spPr>
        <p:txBody>
          <a:bodyPr/>
          <a:lstStyle/>
          <a:p>
            <a:r>
              <a:rPr lang="en-US"/>
              <a:t>22–5</a:t>
            </a:r>
          </a:p>
        </p:txBody>
      </p:sp>
      <p:sp>
        <p:nvSpPr>
          <p:cNvPr id="1372168" name="Rectangle 8"/>
          <p:cNvSpPr>
            <a:spLocks noGrp="1" noChangeArrowheads="1"/>
          </p:cNvSpPr>
          <p:nvPr>
            <p:ph type="body" idx="1"/>
          </p:nvPr>
        </p:nvSpPr>
        <p:spPr/>
        <p:txBody>
          <a:bodyPr/>
          <a:lstStyle/>
          <a:p>
            <a:pPr lvl="1"/>
            <a:r>
              <a:rPr lang="en-US"/>
              <a:t>Flowering plants that live for more than two years are called 	</a:t>
            </a:r>
          </a:p>
          <a:p>
            <a:pPr lvl="2"/>
            <a:r>
              <a:rPr lang="en-US"/>
              <a:t>biennials.	</a:t>
            </a:r>
          </a:p>
          <a:p>
            <a:pPr lvl="2"/>
            <a:r>
              <a:rPr lang="en-US"/>
              <a:t>annuals.	</a:t>
            </a:r>
          </a:p>
          <a:p>
            <a:pPr lvl="2"/>
            <a:r>
              <a:rPr lang="en-US"/>
              <a:t>perennials.	</a:t>
            </a:r>
          </a:p>
          <a:p>
            <a:pPr lvl="2"/>
            <a:r>
              <a:rPr lang="en-US"/>
              <a:t>shrubs.		</a:t>
            </a:r>
          </a:p>
        </p:txBody>
      </p:sp>
      <p:sp>
        <p:nvSpPr>
          <p:cNvPr id="1372164" name="Rectangle 4"/>
          <p:cNvSpPr>
            <a:spLocks noChangeArrowheads="1"/>
          </p:cNvSpPr>
          <p:nvPr/>
        </p:nvSpPr>
        <p:spPr bwMode="auto">
          <a:xfrm>
            <a:off x="949325" y="3536950"/>
            <a:ext cx="7731125" cy="45085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US"/>
          </a:p>
        </p:txBody>
      </p:sp>
      <p:pic>
        <p:nvPicPr>
          <p:cNvPr id="1372165" name="Picture 5" descr="A"/>
          <p:cNvPicPr>
            <a:picLocks noChangeAspect="1" noChangeArrowheads="1"/>
          </p:cNvPicPr>
          <p:nvPr/>
        </p:nvPicPr>
        <p:blipFill>
          <a:blip r:embed="rId3" cstate="print"/>
          <a:srcRect/>
          <a:stretch>
            <a:fillRect/>
          </a:stretch>
        </p:blipFill>
        <p:spPr bwMode="auto">
          <a:xfrm>
            <a:off x="236538" y="3505200"/>
            <a:ext cx="582612" cy="519113"/>
          </a:xfrm>
          <a:prstGeom prst="rect">
            <a:avLst/>
          </a:prstGeom>
          <a:noFill/>
        </p:spPr>
      </p:pic>
      <p:pic>
        <p:nvPicPr>
          <p:cNvPr id="1372166" name="Picture 6" descr="5"/>
          <p:cNvPicPr>
            <a:picLocks noChangeAspect="1" noChangeArrowheads="1"/>
          </p:cNvPicPr>
          <p:nvPr/>
        </p:nvPicPr>
        <p:blipFill>
          <a:blip r:embed="rId4" cstate="print"/>
          <a:srcRect/>
          <a:stretch>
            <a:fillRect/>
          </a:stretch>
        </p:blipFill>
        <p:spPr bwMode="auto">
          <a:xfrm>
            <a:off x="236538" y="1022350"/>
            <a:ext cx="585787" cy="520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6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ctrTitle"/>
          </p:nvPr>
        </p:nvSpPr>
        <p:spPr>
          <a:xfrm>
            <a:off x="0" y="2924175"/>
            <a:ext cx="9144000" cy="609600"/>
          </a:xfrm>
          <a:noFill/>
        </p:spPr>
        <p:txBody>
          <a:bodyPr/>
          <a:lstStyle/>
          <a:p>
            <a:r>
              <a:rPr lang="en-US"/>
              <a:t>END OF SECTION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25059" name="Rectangle 3"/>
          <p:cNvSpPr>
            <a:spLocks noGrp="1" noChangeArrowheads="1"/>
          </p:cNvSpPr>
          <p:nvPr>
            <p:ph type="body" idx="1"/>
          </p:nvPr>
        </p:nvSpPr>
        <p:spPr>
          <a:noFill/>
        </p:spPr>
        <p:txBody>
          <a:bodyPr/>
          <a:lstStyle/>
          <a:p>
            <a:r>
              <a:rPr lang="en-US"/>
              <a:t>The majority of living plant species are flowering plants, or angiosperms.</a:t>
            </a:r>
          </a:p>
        </p:txBody>
      </p:sp>
      <p:sp>
        <p:nvSpPr>
          <p:cNvPr id="1325061" name="Rectangle 5"/>
          <p:cNvSpPr>
            <a:spLocks noGrp="1" noChangeArrowheads="1"/>
          </p:cNvSpPr>
          <p:nvPr>
            <p:ph type="title"/>
          </p:nvPr>
        </p:nvSpPr>
        <p:spPr/>
        <p:txBody>
          <a:bodyPr/>
          <a:lstStyle/>
          <a:p>
            <a:r>
              <a:rPr lang="en-US"/>
              <a:t>Flowers and Fruits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82961" name="Rectangle 17"/>
          <p:cNvSpPr>
            <a:spLocks noGrp="1" noChangeArrowheads="1"/>
          </p:cNvSpPr>
          <p:nvPr>
            <p:ph type="title"/>
          </p:nvPr>
        </p:nvSpPr>
        <p:spPr/>
        <p:txBody>
          <a:bodyPr/>
          <a:lstStyle/>
          <a:p>
            <a:r>
              <a:rPr lang="en-US"/>
              <a:t>Flowers and Fruits</a:t>
            </a:r>
          </a:p>
        </p:txBody>
      </p:sp>
      <p:sp>
        <p:nvSpPr>
          <p:cNvPr id="82962" name="Rectangle 18"/>
          <p:cNvSpPr>
            <a:spLocks noGrp="1" noChangeArrowheads="1"/>
          </p:cNvSpPr>
          <p:nvPr>
            <p:ph type="body" idx="1"/>
          </p:nvPr>
        </p:nvSpPr>
        <p:spPr>
          <a:noFill/>
        </p:spPr>
        <p:txBody>
          <a:bodyPr/>
          <a:lstStyle/>
          <a:p>
            <a:endParaRPr lang="en-US"/>
          </a:p>
          <a:p>
            <a:pPr lvl="1"/>
            <a:r>
              <a:rPr lang="en-US"/>
              <a:t>What are the characteristics of angiosperms?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29154" name="Rectangle 2"/>
          <p:cNvSpPr>
            <a:spLocks noGrp="1" noChangeArrowheads="1"/>
          </p:cNvSpPr>
          <p:nvPr>
            <p:ph type="title"/>
          </p:nvPr>
        </p:nvSpPr>
        <p:spPr>
          <a:noFill/>
          <a:ln/>
        </p:spPr>
        <p:txBody>
          <a:bodyPr/>
          <a:lstStyle/>
          <a:p>
            <a:r>
              <a:rPr lang="en-US"/>
              <a:t>Flowers and Fruits</a:t>
            </a:r>
          </a:p>
        </p:txBody>
      </p:sp>
      <p:sp>
        <p:nvSpPr>
          <p:cNvPr id="1329155" name="Rectangle 3"/>
          <p:cNvSpPr>
            <a:spLocks noGrp="1" noChangeArrowheads="1"/>
          </p:cNvSpPr>
          <p:nvPr>
            <p:ph type="body" idx="1"/>
          </p:nvPr>
        </p:nvSpPr>
        <p:spPr/>
        <p:txBody>
          <a:bodyPr/>
          <a:lstStyle/>
          <a:p>
            <a:r>
              <a:rPr lang="en-US"/>
              <a:t>Flowers and Fruits</a:t>
            </a:r>
          </a:p>
          <a:p>
            <a:pPr lvl="1"/>
            <a:r>
              <a:rPr lang="en-US"/>
              <a:t>Angiosperms develop unique reproductive organs known as flowers.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Pearson Prentice Hall</a:t>
            </a:r>
          </a:p>
        </p:txBody>
      </p:sp>
      <p:sp>
        <p:nvSpPr>
          <p:cNvPr id="1331202" name="Rectangle 2"/>
          <p:cNvSpPr>
            <a:spLocks noGrp="1" noChangeArrowheads="1"/>
          </p:cNvSpPr>
          <p:nvPr>
            <p:ph type="title"/>
          </p:nvPr>
        </p:nvSpPr>
        <p:spPr>
          <a:noFill/>
          <a:ln/>
        </p:spPr>
        <p:txBody>
          <a:bodyPr/>
          <a:lstStyle/>
          <a:p>
            <a:r>
              <a:rPr lang="en-US"/>
              <a:t>Flowers and Fruits</a:t>
            </a:r>
          </a:p>
        </p:txBody>
      </p:sp>
      <p:sp>
        <p:nvSpPr>
          <p:cNvPr id="1331203" name="Rectangle 3"/>
          <p:cNvSpPr>
            <a:spLocks noGrp="1" noChangeArrowheads="1"/>
          </p:cNvSpPr>
          <p:nvPr>
            <p:ph type="body" idx="1"/>
          </p:nvPr>
        </p:nvSpPr>
        <p:spPr>
          <a:xfrm>
            <a:off x="273050" y="450850"/>
            <a:ext cx="7847013" cy="5411788"/>
          </a:xfrm>
        </p:spPr>
        <p:txBody>
          <a:bodyPr/>
          <a:lstStyle/>
          <a:p>
            <a:pPr>
              <a:lnSpc>
                <a:spcPct val="90000"/>
              </a:lnSpc>
            </a:pPr>
            <a:endParaRPr lang="en-US" sz="2800"/>
          </a:p>
          <a:p>
            <a:pPr lvl="1">
              <a:lnSpc>
                <a:spcPct val="90000"/>
              </a:lnSpc>
            </a:pPr>
            <a:r>
              <a:rPr lang="en-US" sz="2400" b="0"/>
              <a:t>Flowers are an evolutionary advantage because they attract animals, which then transport pollen from flower to flower.</a:t>
            </a:r>
          </a:p>
          <a:p>
            <a:pPr lvl="1">
              <a:lnSpc>
                <a:spcPct val="90000"/>
              </a:lnSpc>
            </a:pPr>
            <a:r>
              <a:rPr lang="en-US" sz="2400"/>
              <a:t>Flowers contain ovaries, which surround and protect the seeds.</a:t>
            </a:r>
          </a:p>
          <a:p>
            <a:pPr lvl="1">
              <a:lnSpc>
                <a:spcPct val="90000"/>
              </a:lnSpc>
            </a:pPr>
            <a:r>
              <a:rPr lang="en-US" sz="2400" b="0"/>
              <a:t>After pollination, the ovary develops into a fruit.</a:t>
            </a:r>
          </a:p>
          <a:p>
            <a:pPr lvl="1">
              <a:lnSpc>
                <a:spcPct val="90000"/>
              </a:lnSpc>
            </a:pPr>
            <a:r>
              <a:rPr lang="en-US" sz="2400" b="0"/>
              <a:t>A </a:t>
            </a:r>
            <a:r>
              <a:rPr lang="en-US" sz="2400"/>
              <a:t>fruit</a:t>
            </a:r>
            <a:r>
              <a:rPr lang="en-US" sz="2400" b="0"/>
              <a:t> is a wall of tissue that surrounds a seed. A fruit protects the seed and aids in its dispersal.</a:t>
            </a:r>
          </a:p>
        </p:txBody>
      </p:sp>
      <p:sp>
        <p:nvSpPr>
          <p:cNvPr id="1331205" name="Rectangle 5"/>
          <p:cNvSpPr>
            <a:spLocks noChangeArrowheads="1"/>
          </p:cNvSpPr>
          <p:nvPr/>
        </p:nvSpPr>
        <p:spPr bwMode="auto">
          <a:xfrm>
            <a:off x="531813" y="2360613"/>
            <a:ext cx="914400" cy="520700"/>
          </a:xfrm>
          <a:prstGeom prst="rect">
            <a:avLst/>
          </a:prstGeom>
          <a:solidFill>
            <a:schemeClr val="bg1"/>
          </a:solidFill>
          <a:ln w="9525">
            <a:solidFill>
              <a:schemeClr val="bg1"/>
            </a:solidFill>
            <a:miter lim="800000"/>
            <a:headEnd/>
            <a:tailEnd/>
          </a:ln>
          <a:effectLst/>
        </p:spPr>
        <p:txBody>
          <a:bodyPr wrap="none" anchor="ctr"/>
          <a:lstStyle/>
          <a:p>
            <a:endParaRPr lang="en-US"/>
          </a:p>
        </p:txBody>
      </p:sp>
      <p:pic>
        <p:nvPicPr>
          <p:cNvPr id="1331206" name="Picture 6" descr="key"/>
          <p:cNvPicPr>
            <a:picLocks noChangeAspect="1" noChangeArrowheads="1"/>
          </p:cNvPicPr>
          <p:nvPr/>
        </p:nvPicPr>
        <p:blipFill>
          <a:blip r:embed="rId3" cstate="print"/>
          <a:srcRect/>
          <a:stretch>
            <a:fillRect/>
          </a:stretch>
        </p:blipFill>
        <p:spPr bwMode="auto">
          <a:xfrm>
            <a:off x="654050" y="2936875"/>
            <a:ext cx="673100" cy="434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2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33250" name="Rectangle 2"/>
          <p:cNvSpPr>
            <a:spLocks noGrp="1" noChangeArrowheads="1"/>
          </p:cNvSpPr>
          <p:nvPr>
            <p:ph type="title"/>
          </p:nvPr>
        </p:nvSpPr>
        <p:spPr/>
        <p:txBody>
          <a:bodyPr/>
          <a:lstStyle/>
          <a:p>
            <a:r>
              <a:rPr lang="en-US"/>
              <a:t> Diversity of Angiosperms</a:t>
            </a:r>
          </a:p>
        </p:txBody>
      </p:sp>
      <p:sp>
        <p:nvSpPr>
          <p:cNvPr id="1333251" name="Rectangle 3"/>
          <p:cNvSpPr>
            <a:spLocks noGrp="1" noChangeArrowheads="1"/>
          </p:cNvSpPr>
          <p:nvPr>
            <p:ph type="body" idx="1"/>
          </p:nvPr>
        </p:nvSpPr>
        <p:spPr>
          <a:noFill/>
        </p:spPr>
        <p:txBody>
          <a:bodyPr/>
          <a:lstStyle/>
          <a:p>
            <a:r>
              <a:rPr lang="en-US"/>
              <a:t> Diversity of Angiosperms</a:t>
            </a:r>
          </a:p>
          <a:p>
            <a:pPr lvl="2"/>
            <a:r>
              <a:rPr lang="en-US"/>
              <a:t>Angiosperms are categorized in many ways:</a:t>
            </a:r>
          </a:p>
          <a:p>
            <a:pPr lvl="3"/>
            <a:r>
              <a:rPr lang="en-US"/>
              <a:t>monocots and dicots</a:t>
            </a:r>
          </a:p>
          <a:p>
            <a:pPr lvl="3"/>
            <a:r>
              <a:rPr lang="en-US"/>
              <a:t>woody and herbaceous plants</a:t>
            </a:r>
          </a:p>
          <a:p>
            <a:pPr lvl="3"/>
            <a:r>
              <a:rPr lang="en-US"/>
              <a:t>annuals, biennials, and perennials</a:t>
            </a:r>
          </a:p>
          <a:p>
            <a:pPr lvl="2"/>
            <a:r>
              <a:rPr lang="en-US"/>
              <a:t>An angiosperm can belong to more than one category.</a:t>
            </a:r>
          </a:p>
          <a:p>
            <a:pPr lvl="1"/>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32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32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32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37346" name="Rectangle 2"/>
          <p:cNvSpPr>
            <a:spLocks noGrp="1" noChangeArrowheads="1"/>
          </p:cNvSpPr>
          <p:nvPr>
            <p:ph type="title"/>
          </p:nvPr>
        </p:nvSpPr>
        <p:spPr/>
        <p:txBody>
          <a:bodyPr/>
          <a:lstStyle/>
          <a:p>
            <a:r>
              <a:rPr lang="en-US"/>
              <a:t> Diversity of Angiosperms</a:t>
            </a:r>
          </a:p>
        </p:txBody>
      </p:sp>
      <p:sp>
        <p:nvSpPr>
          <p:cNvPr id="1337347" name="Rectangle 3"/>
          <p:cNvSpPr>
            <a:spLocks noGrp="1" noChangeArrowheads="1"/>
          </p:cNvSpPr>
          <p:nvPr>
            <p:ph type="body" idx="1"/>
          </p:nvPr>
        </p:nvSpPr>
        <p:spPr>
          <a:noFill/>
        </p:spPr>
        <p:txBody>
          <a:bodyPr/>
          <a:lstStyle/>
          <a:p>
            <a:pPr lvl="1"/>
            <a:r>
              <a:rPr lang="en-US"/>
              <a:t>Monocots and Dicots </a:t>
            </a:r>
          </a:p>
          <a:p>
            <a:pPr lvl="2"/>
            <a:r>
              <a:rPr lang="en-US"/>
              <a:t>There are two classes within the angiosperms—monocots and dicots.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27106" name="Rectangle 2"/>
          <p:cNvSpPr>
            <a:spLocks noGrp="1" noChangeArrowheads="1"/>
          </p:cNvSpPr>
          <p:nvPr>
            <p:ph type="title"/>
          </p:nvPr>
        </p:nvSpPr>
        <p:spPr/>
        <p:txBody>
          <a:bodyPr/>
          <a:lstStyle/>
          <a:p>
            <a:r>
              <a:rPr lang="en-US"/>
              <a:t> Diversity of Angiosperms</a:t>
            </a:r>
          </a:p>
        </p:txBody>
      </p:sp>
      <p:sp>
        <p:nvSpPr>
          <p:cNvPr id="1327107" name="Rectangle 3"/>
          <p:cNvSpPr>
            <a:spLocks noGrp="1" noChangeArrowheads="1"/>
          </p:cNvSpPr>
          <p:nvPr>
            <p:ph type="body" idx="1"/>
          </p:nvPr>
        </p:nvSpPr>
        <p:spPr>
          <a:noFill/>
        </p:spPr>
        <p:txBody>
          <a:bodyPr/>
          <a:lstStyle/>
          <a:p>
            <a:endParaRPr lang="en-US"/>
          </a:p>
          <a:p>
            <a:pPr lvl="1"/>
            <a:r>
              <a:rPr lang="en-US"/>
              <a:t>What are monocots and dicots?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O3d_new">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d_new">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d_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d_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d_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d_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d_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d_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d_new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d_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d_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d_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d_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d_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BIO3a_Quiz">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IO3a_Quiz">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1_BIO3a_Qui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IO3a_Quiz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IO3a_Quiz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IO3a_Quiz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IO3a_Quiz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IO3a_Quiz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IO3a_Quiz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IO3a_Quiz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IO3a_Quiz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IO3a_Quiz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IO3a_Quiz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IO3a_Quiz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IO3a_Subchapter Head">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IO3a_Subchapter He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1_BIO3a_Subchapter He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IO3a_Subchapter Hea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IO3a_Subchapter Hea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IO3a_Subchapter Hea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IO3a_Subchapter Hea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IO3a_Subchapter Hea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IO3a_Subchapter Hea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IO3a_Subchapter Hea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IO3a_Subchapter Hea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IO3a_Subchapter Hea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IO3a_Subchapter Hea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IO3a_Subchapter Hea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IO3a_Key Concept">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Key Concep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Key Conce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Key Conce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Key Conce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Key Conce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Key Conce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Key Conce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Key Conce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Key Conce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Key Conce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Key Conce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Key Conce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Key Conce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IO3a_Key Concept_2">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Key Concept_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Key Concept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Key Concept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Key Concept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Key Concept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Key Concept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Key Concept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Key Concept_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Key Concept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Key Concept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Key Concept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Key Concept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Key Concept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pecial 1">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pecial 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specia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pecial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pecial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pecial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pecial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pecial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pecial 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pecial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pecial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pecial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pecial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pecial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IO3a_OUTLINE_HEADER">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OUTLINE_HEAD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OUTLINE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OUTLINE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OUTLINE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OUTLINE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OUTLINE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OUTLINE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OUTLINE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OUTLINE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OUTLINE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OUTLINE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OUTLINE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OUTLINE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IO3a_Outline_NO_HEAD">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Outline_NO_HE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Outline_NO_HE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Outline_NO_HEA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Outline_NO_HEA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Outline_NO_HEA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Outline_NO_HEA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Outline_NO_HEA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Outline_NO_HEA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Outline_NO_HEA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Outline_NO_HEA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Outline_NO_HEA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Outline_NO_HEA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Outline_NO_HEA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IO3a_END">
  <a:themeElements>
    <a:clrScheme name="BIO3a_EN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BIO3a_EN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EN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BIO3a_EN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BIO3a_EN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BIO3a_EN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BIO3a_EN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BIO3a_EN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BIO3a_EN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BIO3a_Quiz_Intro">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Quiz_Intr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Quiz_Intr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Quiz_Intr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Quiz_Intr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Quiz_Intr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Quiz_Intr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Quiz_Intr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Quiz_Intr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Quiz_Intr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Quiz_Intr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Quiz_Intr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Quiz_Intr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Quiz_Intr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TotalTime>
  <Words>727</Words>
  <Application>Microsoft Office PowerPoint</Application>
  <PresentationFormat>On-screen Show (4:3)</PresentationFormat>
  <Paragraphs>146</Paragraphs>
  <Slides>25</Slides>
  <Notes>25</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25</vt:i4>
      </vt:variant>
    </vt:vector>
  </HeadingPairs>
  <TitlesOfParts>
    <vt:vector size="40" baseType="lpstr">
      <vt:lpstr>Arial</vt:lpstr>
      <vt:lpstr>ＭＳ Ｐゴシック</vt:lpstr>
      <vt:lpstr>Wingdings</vt:lpstr>
      <vt:lpstr>Times New Roman</vt:lpstr>
      <vt:lpstr>Verdana</vt:lpstr>
      <vt:lpstr>BIO3d_new</vt:lpstr>
      <vt:lpstr>1_BIO3a_Subchapter Head</vt:lpstr>
      <vt:lpstr>BIO3a_Key Concept</vt:lpstr>
      <vt:lpstr>BIO3a_Key Concept_2</vt:lpstr>
      <vt:lpstr>special 1</vt:lpstr>
      <vt:lpstr>BIO3a_OUTLINE_HEADER</vt:lpstr>
      <vt:lpstr>BIO3a_Outline_NO_HEAD</vt:lpstr>
      <vt:lpstr>BIO3a_END</vt:lpstr>
      <vt:lpstr>BIO3a_Quiz_Intro</vt:lpstr>
      <vt:lpstr>1_BIO3a_Quiz</vt:lpstr>
      <vt:lpstr>Biology</vt:lpstr>
      <vt:lpstr>22–5 Angiosperms—Flowering Plants</vt:lpstr>
      <vt:lpstr>Flowers and Fruits</vt:lpstr>
      <vt:lpstr>Flowers and Fruits</vt:lpstr>
      <vt:lpstr>Flowers and Fruits</vt:lpstr>
      <vt:lpstr>Flowers and Fruits</vt:lpstr>
      <vt:lpstr> Diversity of Angiosperms</vt:lpstr>
      <vt:lpstr> Diversity of Angiosperms</vt:lpstr>
      <vt:lpstr> Diversity of Angiosperms</vt:lpstr>
      <vt:lpstr> Diversity of Angiosperms</vt:lpstr>
      <vt:lpstr> Diversity of Angiosperms</vt:lpstr>
      <vt:lpstr> Diversity of Angiosperms</vt:lpstr>
      <vt:lpstr> Diversity of Angiosperms</vt:lpstr>
      <vt:lpstr> Diversity of Angiosperms</vt:lpstr>
      <vt:lpstr> Diversity of Angiosperms</vt:lpstr>
      <vt:lpstr> Diversity of Angiosperms</vt:lpstr>
      <vt:lpstr> Diversity of Angiosperms</vt:lpstr>
      <vt:lpstr> Diversity of Angiosperms</vt:lpstr>
      <vt:lpstr>22–5</vt:lpstr>
      <vt:lpstr>22–5</vt:lpstr>
      <vt:lpstr>22–5</vt:lpstr>
      <vt:lpstr>22–5</vt:lpstr>
      <vt:lpstr>22–5</vt:lpstr>
      <vt:lpstr>22–5</vt:lpstr>
      <vt:lpstr>END OF SECTION</vt:lpstr>
    </vt:vector>
  </TitlesOfParts>
  <Company>Laura Baselice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dc:title>
  <dc:creator>Casey, Shelley (ASD-N)</dc:creator>
  <cp:lastModifiedBy>caseys</cp:lastModifiedBy>
  <cp:revision>10</cp:revision>
  <dcterms:modified xsi:type="dcterms:W3CDTF">2012-11-20T13:41:44Z</dcterms:modified>
</cp:coreProperties>
</file>