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notesSlides/notesSlide4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81" r:id="rId2"/>
    <p:sldMasterId id="2147483650" r:id="rId3"/>
    <p:sldMasterId id="2147483664" r:id="rId4"/>
    <p:sldMasterId id="2147483656" r:id="rId5"/>
    <p:sldMasterId id="2147483673" r:id="rId6"/>
    <p:sldMasterId id="2147483674" r:id="rId7"/>
    <p:sldMasterId id="2147483666" r:id="rId8"/>
    <p:sldMasterId id="2147483670" r:id="rId9"/>
    <p:sldMasterId id="2147483671" r:id="rId10"/>
    <p:sldMasterId id="2147483667" r:id="rId11"/>
    <p:sldMasterId id="2147483678" r:id="rId12"/>
    <p:sldMasterId id="2147483685" r:id="rId13"/>
    <p:sldMasterId id="2147483686" r:id="rId14"/>
  </p:sldMasterIdLst>
  <p:notesMasterIdLst>
    <p:notesMasterId r:id="rId67"/>
  </p:notesMasterIdLst>
  <p:handoutMasterIdLst>
    <p:handoutMasterId r:id="rId68"/>
  </p:handoutMasterIdLst>
  <p:sldIdLst>
    <p:sldId id="256" r:id="rId15"/>
    <p:sldId id="265" r:id="rId16"/>
    <p:sldId id="277" r:id="rId17"/>
    <p:sldId id="278" r:id="rId18"/>
    <p:sldId id="257" r:id="rId19"/>
    <p:sldId id="280" r:id="rId20"/>
    <p:sldId id="281" r:id="rId21"/>
    <p:sldId id="282" r:id="rId22"/>
    <p:sldId id="283" r:id="rId23"/>
    <p:sldId id="284" r:id="rId24"/>
    <p:sldId id="285" r:id="rId25"/>
    <p:sldId id="286" r:id="rId26"/>
    <p:sldId id="287" r:id="rId27"/>
    <p:sldId id="289" r:id="rId28"/>
    <p:sldId id="290" r:id="rId29"/>
    <p:sldId id="291" r:id="rId30"/>
    <p:sldId id="292" r:id="rId31"/>
    <p:sldId id="264" r:id="rId32"/>
    <p:sldId id="295" r:id="rId33"/>
    <p:sldId id="299" r:id="rId34"/>
    <p:sldId id="300" r:id="rId35"/>
    <p:sldId id="301" r:id="rId36"/>
    <p:sldId id="296" r:id="rId37"/>
    <p:sldId id="297" r:id="rId38"/>
    <p:sldId id="298" r:id="rId39"/>
    <p:sldId id="270" r:id="rId40"/>
    <p:sldId id="302" r:id="rId41"/>
    <p:sldId id="304" r:id="rId42"/>
    <p:sldId id="330" r:id="rId43"/>
    <p:sldId id="306" r:id="rId44"/>
    <p:sldId id="279" r:id="rId45"/>
    <p:sldId id="309" r:id="rId46"/>
    <p:sldId id="310" r:id="rId47"/>
    <p:sldId id="312" r:id="rId48"/>
    <p:sldId id="314" r:id="rId49"/>
    <p:sldId id="315" r:id="rId50"/>
    <p:sldId id="316" r:id="rId51"/>
    <p:sldId id="317" r:id="rId52"/>
    <p:sldId id="318" r:id="rId53"/>
    <p:sldId id="319" r:id="rId54"/>
    <p:sldId id="320" r:id="rId55"/>
    <p:sldId id="321" r:id="rId56"/>
    <p:sldId id="322" r:id="rId57"/>
    <p:sldId id="331" r:id="rId58"/>
    <p:sldId id="323" r:id="rId59"/>
    <p:sldId id="324" r:id="rId60"/>
    <p:sldId id="325" r:id="rId61"/>
    <p:sldId id="326" r:id="rId62"/>
    <p:sldId id="327" r:id="rId63"/>
    <p:sldId id="328" r:id="rId64"/>
    <p:sldId id="329" r:id="rId65"/>
    <p:sldId id="275" r:id="rId66"/>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00"/>
    <a:srgbClr val="FF0000"/>
    <a:srgbClr val="006400"/>
    <a:srgbClr val="000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316" autoAdjust="0"/>
    <p:restoredTop sz="94727" autoAdjust="0"/>
  </p:normalViewPr>
  <p:slideViewPr>
    <p:cSldViewPr snapToGrid="0">
      <p:cViewPr varScale="1">
        <p:scale>
          <a:sx n="41" d="100"/>
          <a:sy n="41" d="100"/>
        </p:scale>
        <p:origin x="-606" y="-96"/>
      </p:cViewPr>
      <p:guideLst>
        <p:guide orient="horz" pos="4319"/>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Lst>
  </p:outlineViewPr>
  <p:notesTextViewPr>
    <p:cViewPr>
      <p:scale>
        <a:sx n="100" d="100"/>
        <a:sy n="100" d="100"/>
      </p:scale>
      <p:origin x="0" y="0"/>
    </p:cViewPr>
  </p:notesTextViewPr>
  <p:sorterViewPr>
    <p:cViewPr>
      <p:scale>
        <a:sx n="66" d="100"/>
        <a:sy n="66" d="100"/>
      </p:scale>
      <p:origin x="0" y="284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notesMaster" Target="notesMasters/notesMaster1.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20.xml"/><Relationship Id="rId13" Type="http://schemas.openxmlformats.org/officeDocument/2006/relationships/slide" Target="slides/slide25.xml"/><Relationship Id="rId18" Type="http://schemas.openxmlformats.org/officeDocument/2006/relationships/slide" Target="slides/slide30.xml"/><Relationship Id="rId26" Type="http://schemas.openxmlformats.org/officeDocument/2006/relationships/slide" Target="slides/slide42.xml"/><Relationship Id="rId3" Type="http://schemas.openxmlformats.org/officeDocument/2006/relationships/slide" Target="slides/slide6.xml"/><Relationship Id="rId21" Type="http://schemas.openxmlformats.org/officeDocument/2006/relationships/slide" Target="slides/slide35.xml"/><Relationship Id="rId7" Type="http://schemas.openxmlformats.org/officeDocument/2006/relationships/slide" Target="slides/slide19.xml"/><Relationship Id="rId12" Type="http://schemas.openxmlformats.org/officeDocument/2006/relationships/slide" Target="slides/slide24.xml"/><Relationship Id="rId17" Type="http://schemas.openxmlformats.org/officeDocument/2006/relationships/slide" Target="slides/slide29.xml"/><Relationship Id="rId25" Type="http://schemas.openxmlformats.org/officeDocument/2006/relationships/slide" Target="slides/slide41.xml"/><Relationship Id="rId2" Type="http://schemas.openxmlformats.org/officeDocument/2006/relationships/slide" Target="slides/slide5.xml"/><Relationship Id="rId16" Type="http://schemas.openxmlformats.org/officeDocument/2006/relationships/slide" Target="slides/slide28.xml"/><Relationship Id="rId20" Type="http://schemas.openxmlformats.org/officeDocument/2006/relationships/slide" Target="slides/slide33.xml"/><Relationship Id="rId1" Type="http://schemas.openxmlformats.org/officeDocument/2006/relationships/slide" Target="slides/slide3.xml"/><Relationship Id="rId6" Type="http://schemas.openxmlformats.org/officeDocument/2006/relationships/slide" Target="slides/slide18.xml"/><Relationship Id="rId11" Type="http://schemas.openxmlformats.org/officeDocument/2006/relationships/slide" Target="slides/slide23.xml"/><Relationship Id="rId24" Type="http://schemas.openxmlformats.org/officeDocument/2006/relationships/slide" Target="slides/slide40.xml"/><Relationship Id="rId5" Type="http://schemas.openxmlformats.org/officeDocument/2006/relationships/slide" Target="slides/slide8.xml"/><Relationship Id="rId15" Type="http://schemas.openxmlformats.org/officeDocument/2006/relationships/slide" Target="slides/slide27.xml"/><Relationship Id="rId23" Type="http://schemas.openxmlformats.org/officeDocument/2006/relationships/slide" Target="slides/slide39.xml"/><Relationship Id="rId10" Type="http://schemas.openxmlformats.org/officeDocument/2006/relationships/slide" Target="slides/slide22.xml"/><Relationship Id="rId19" Type="http://schemas.openxmlformats.org/officeDocument/2006/relationships/slide" Target="slides/slide31.xml"/><Relationship Id="rId4" Type="http://schemas.openxmlformats.org/officeDocument/2006/relationships/slide" Target="slides/slide7.xml"/><Relationship Id="rId9" Type="http://schemas.openxmlformats.org/officeDocument/2006/relationships/slide" Target="slides/slide21.xml"/><Relationship Id="rId14" Type="http://schemas.openxmlformats.org/officeDocument/2006/relationships/slide" Target="slides/slide26.xml"/><Relationship Id="rId22" Type="http://schemas.openxmlformats.org/officeDocument/2006/relationships/slide" Target="slides/slide37.xml"/><Relationship Id="rId27"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08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bg1"/>
                </a:solidFill>
              </a:defRPr>
            </a:lvl1pPr>
          </a:lstStyle>
          <a:p>
            <a:endParaRPr lang="en-US"/>
          </a:p>
        </p:txBody>
      </p:sp>
      <p:sp>
        <p:nvSpPr>
          <p:cNvPr id="15308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bg1"/>
                </a:solidFill>
              </a:defRPr>
            </a:lvl1pPr>
          </a:lstStyle>
          <a:p>
            <a:endParaRPr lang="en-US"/>
          </a:p>
        </p:txBody>
      </p:sp>
      <p:sp>
        <p:nvSpPr>
          <p:cNvPr id="15308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bg1"/>
                </a:solidFill>
              </a:defRPr>
            </a:lvl1pPr>
          </a:lstStyle>
          <a:p>
            <a:endParaRPr lang="en-US"/>
          </a:p>
        </p:txBody>
      </p:sp>
      <p:sp>
        <p:nvSpPr>
          <p:cNvPr id="15308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bg1"/>
                </a:solidFill>
              </a:defRPr>
            </a:lvl1pPr>
          </a:lstStyle>
          <a:p>
            <a:fld id="{EC6C43D2-1A88-4EB4-A235-E0975A9BBD2C}"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3686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2EE79C47-47A2-407B-A42F-55C646B6FEA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6CE72A-165A-48E2-A919-3AED95FE0C36}" type="slidenum">
              <a:rPr lang="en-US"/>
              <a:pPr/>
              <a:t>1</a:t>
            </a:fld>
            <a:endParaRPr lang="en-US"/>
          </a:p>
        </p:txBody>
      </p:sp>
      <p:sp>
        <p:nvSpPr>
          <p:cNvPr id="674818" name="Rectangle 2"/>
          <p:cNvSpPr>
            <a:spLocks noRot="1" noChangeArrowheads="1" noTextEdit="1"/>
          </p:cNvSpPr>
          <p:nvPr>
            <p:ph type="sldImg"/>
          </p:nvPr>
        </p:nvSpPr>
        <p:spPr>
          <a:ln/>
        </p:spPr>
      </p:sp>
      <p:sp>
        <p:nvSpPr>
          <p:cNvPr id="674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04B314-13B0-4180-9F5A-6EA79DC9104C}" type="slidenum">
              <a:rPr lang="en-US"/>
              <a:pPr/>
              <a:t>10</a:t>
            </a:fld>
            <a:endParaRPr lang="en-US"/>
          </a:p>
        </p:txBody>
      </p:sp>
      <p:sp>
        <p:nvSpPr>
          <p:cNvPr id="1297410" name="Rectangle 2"/>
          <p:cNvSpPr>
            <a:spLocks noRot="1" noChangeArrowheads="1" noTextEdit="1"/>
          </p:cNvSpPr>
          <p:nvPr>
            <p:ph type="sldImg"/>
          </p:nvPr>
        </p:nvSpPr>
        <p:spPr>
          <a:ln/>
        </p:spPr>
      </p:sp>
      <p:sp>
        <p:nvSpPr>
          <p:cNvPr id="129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7E5B6C-9717-44D0-8D39-F3EA4C71FCA6}" type="slidenum">
              <a:rPr lang="en-US"/>
              <a:pPr/>
              <a:t>11</a:t>
            </a:fld>
            <a:endParaRPr lang="en-US"/>
          </a:p>
        </p:txBody>
      </p:sp>
      <p:sp>
        <p:nvSpPr>
          <p:cNvPr id="1299458" name="Rectangle 2"/>
          <p:cNvSpPr>
            <a:spLocks noRot="1" noChangeArrowheads="1" noTextEdit="1"/>
          </p:cNvSpPr>
          <p:nvPr>
            <p:ph type="sldImg"/>
          </p:nvPr>
        </p:nvSpPr>
        <p:spPr>
          <a:ln/>
        </p:spPr>
      </p:sp>
      <p:sp>
        <p:nvSpPr>
          <p:cNvPr id="129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A87127-77BB-4281-A862-7C96598A1720}" type="slidenum">
              <a:rPr lang="en-US"/>
              <a:pPr/>
              <a:t>12</a:t>
            </a:fld>
            <a:endParaRPr lang="en-US"/>
          </a:p>
        </p:txBody>
      </p:sp>
      <p:sp>
        <p:nvSpPr>
          <p:cNvPr id="1301506" name="Rectangle 2"/>
          <p:cNvSpPr>
            <a:spLocks noRot="1" noChangeArrowheads="1" noTextEdit="1"/>
          </p:cNvSpPr>
          <p:nvPr>
            <p:ph type="sldImg"/>
          </p:nvPr>
        </p:nvSpPr>
        <p:spPr>
          <a:ln/>
        </p:spPr>
      </p:sp>
      <p:sp>
        <p:nvSpPr>
          <p:cNvPr id="130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2940AA-56C0-4B2E-A68B-0C6960CD99B9}" type="slidenum">
              <a:rPr lang="en-US"/>
              <a:pPr/>
              <a:t>13</a:t>
            </a:fld>
            <a:endParaRPr lang="en-US"/>
          </a:p>
        </p:txBody>
      </p:sp>
      <p:sp>
        <p:nvSpPr>
          <p:cNvPr id="1303554" name="Rectangle 2"/>
          <p:cNvSpPr>
            <a:spLocks noRot="1" noChangeArrowheads="1" noTextEdit="1"/>
          </p:cNvSpPr>
          <p:nvPr>
            <p:ph type="sldImg"/>
          </p:nvPr>
        </p:nvSpPr>
        <p:spPr>
          <a:ln/>
        </p:spPr>
      </p:sp>
      <p:sp>
        <p:nvSpPr>
          <p:cNvPr id="130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3D5EA4-DEA1-4BBD-8DE0-0A636BAF4E65}" type="slidenum">
              <a:rPr lang="en-US"/>
              <a:pPr/>
              <a:t>14</a:t>
            </a:fld>
            <a:endParaRPr lang="en-US"/>
          </a:p>
        </p:txBody>
      </p:sp>
      <p:sp>
        <p:nvSpPr>
          <p:cNvPr id="1307650" name="Rectangle 2"/>
          <p:cNvSpPr>
            <a:spLocks noRot="1" noChangeArrowheads="1" noTextEdit="1"/>
          </p:cNvSpPr>
          <p:nvPr>
            <p:ph type="sldImg"/>
          </p:nvPr>
        </p:nvSpPr>
        <p:spPr>
          <a:ln/>
        </p:spPr>
      </p:sp>
      <p:sp>
        <p:nvSpPr>
          <p:cNvPr id="1307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FCCD6B-7DC8-43CA-ADBF-F677759D3282}" type="slidenum">
              <a:rPr lang="en-US"/>
              <a:pPr/>
              <a:t>15</a:t>
            </a:fld>
            <a:endParaRPr lang="en-US"/>
          </a:p>
        </p:txBody>
      </p:sp>
      <p:sp>
        <p:nvSpPr>
          <p:cNvPr id="1309698" name="Rectangle 2"/>
          <p:cNvSpPr>
            <a:spLocks noRot="1" noChangeArrowheads="1" noTextEdit="1"/>
          </p:cNvSpPr>
          <p:nvPr>
            <p:ph type="sldImg"/>
          </p:nvPr>
        </p:nvSpPr>
        <p:spPr>
          <a:ln/>
        </p:spPr>
      </p:sp>
      <p:sp>
        <p:nvSpPr>
          <p:cNvPr id="130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728741-B008-4C9A-B6F5-E6AE495EE509}" type="slidenum">
              <a:rPr lang="en-US"/>
              <a:pPr/>
              <a:t>16</a:t>
            </a:fld>
            <a:endParaRPr lang="en-US"/>
          </a:p>
        </p:txBody>
      </p:sp>
      <p:sp>
        <p:nvSpPr>
          <p:cNvPr id="1311746" name="Rectangle 2"/>
          <p:cNvSpPr>
            <a:spLocks noRot="1" noChangeArrowheads="1" noTextEdit="1"/>
          </p:cNvSpPr>
          <p:nvPr>
            <p:ph type="sldImg"/>
          </p:nvPr>
        </p:nvSpPr>
        <p:spPr>
          <a:ln/>
        </p:spPr>
      </p:sp>
      <p:sp>
        <p:nvSpPr>
          <p:cNvPr id="1311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C4FC63-3BA9-4ACF-B43F-F812531016B2}" type="slidenum">
              <a:rPr lang="en-US"/>
              <a:pPr/>
              <a:t>17</a:t>
            </a:fld>
            <a:endParaRPr lang="en-US"/>
          </a:p>
        </p:txBody>
      </p:sp>
      <p:sp>
        <p:nvSpPr>
          <p:cNvPr id="1313794" name="Rectangle 2"/>
          <p:cNvSpPr>
            <a:spLocks noRot="1" noChangeArrowheads="1" noTextEdit="1"/>
          </p:cNvSpPr>
          <p:nvPr>
            <p:ph type="sldImg"/>
          </p:nvPr>
        </p:nvSpPr>
        <p:spPr>
          <a:ln/>
        </p:spPr>
      </p:sp>
      <p:sp>
        <p:nvSpPr>
          <p:cNvPr id="1313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BEB901-43CE-436B-9C51-E2598C82A269}" type="slidenum">
              <a:rPr lang="en-US"/>
              <a:pPr/>
              <a:t>18</a:t>
            </a:fld>
            <a:endParaRPr lang="en-US"/>
          </a:p>
        </p:txBody>
      </p:sp>
      <p:sp>
        <p:nvSpPr>
          <p:cNvPr id="681986" name="Rectangle 2"/>
          <p:cNvSpPr>
            <a:spLocks noRot="1" noChangeArrowheads="1" noTextEdit="1"/>
          </p:cNvSpPr>
          <p:nvPr>
            <p:ph type="sldImg"/>
          </p:nvPr>
        </p:nvSpPr>
        <p:spPr>
          <a:ln/>
        </p:spPr>
      </p:sp>
      <p:sp>
        <p:nvSpPr>
          <p:cNvPr id="68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FEA42-63CF-425E-9E92-C88509F2A68C}" type="slidenum">
              <a:rPr lang="en-US"/>
              <a:pPr/>
              <a:t>19</a:t>
            </a:fld>
            <a:endParaRPr lang="en-US"/>
          </a:p>
        </p:txBody>
      </p:sp>
      <p:sp>
        <p:nvSpPr>
          <p:cNvPr id="1319938" name="Rectangle 2"/>
          <p:cNvSpPr>
            <a:spLocks noRot="1" noChangeArrowheads="1" noTextEdit="1"/>
          </p:cNvSpPr>
          <p:nvPr>
            <p:ph type="sldImg"/>
          </p:nvPr>
        </p:nvSpPr>
        <p:spPr>
          <a:ln/>
        </p:spPr>
      </p:sp>
      <p:sp>
        <p:nvSpPr>
          <p:cNvPr id="131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70D35-7668-4409-BB48-05CD9987A4F0}" type="slidenum">
              <a:rPr lang="en-US"/>
              <a:pPr/>
              <a:t>2</a:t>
            </a:fld>
            <a:endParaRPr lang="en-US"/>
          </a:p>
        </p:txBody>
      </p:sp>
      <p:sp>
        <p:nvSpPr>
          <p:cNvPr id="675842" name="Rectangle 2"/>
          <p:cNvSpPr>
            <a:spLocks noRot="1" noChangeArrowheads="1" noTextEdit="1"/>
          </p:cNvSpPr>
          <p:nvPr>
            <p:ph type="sldImg"/>
          </p:nvPr>
        </p:nvSpPr>
        <p:spPr>
          <a:ln/>
        </p:spPr>
      </p:sp>
      <p:sp>
        <p:nvSpPr>
          <p:cNvPr id="675843" name="Rectangle 3"/>
          <p:cNvSpPr>
            <a:spLocks noGrp="1" noChangeArrowheads="1"/>
          </p:cNvSpPr>
          <p:nvPr>
            <p:ph type="body" idx="1"/>
          </p:nvPr>
        </p:nvSpPr>
        <p:spPr/>
        <p:txBody>
          <a:bodyPr/>
          <a:lstStyle/>
          <a:p>
            <a:r>
              <a:rPr lang="en-US"/>
              <a:t>Photo Credit: © Image Shop/Phototake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14C4F8-3150-4249-B981-DA6652F3E2C1}" type="slidenum">
              <a:rPr lang="en-US"/>
              <a:pPr/>
              <a:t>20</a:t>
            </a:fld>
            <a:endParaRPr lang="en-US"/>
          </a:p>
        </p:txBody>
      </p:sp>
      <p:sp>
        <p:nvSpPr>
          <p:cNvPr id="1328130" name="Rectangle 2"/>
          <p:cNvSpPr>
            <a:spLocks noRot="1" noChangeArrowheads="1" noTextEdit="1"/>
          </p:cNvSpPr>
          <p:nvPr>
            <p:ph type="sldImg"/>
          </p:nvPr>
        </p:nvSpPr>
        <p:spPr>
          <a:ln/>
        </p:spPr>
      </p:sp>
      <p:sp>
        <p:nvSpPr>
          <p:cNvPr id="132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E5CDF-A253-4E66-9629-9DB8D6CF2CA6}" type="slidenum">
              <a:rPr lang="en-US"/>
              <a:pPr/>
              <a:t>21</a:t>
            </a:fld>
            <a:endParaRPr lang="en-US"/>
          </a:p>
        </p:txBody>
      </p:sp>
      <p:sp>
        <p:nvSpPr>
          <p:cNvPr id="1330178" name="Rectangle 2"/>
          <p:cNvSpPr>
            <a:spLocks noRot="1" noChangeArrowheads="1" noTextEdit="1"/>
          </p:cNvSpPr>
          <p:nvPr>
            <p:ph type="sldImg"/>
          </p:nvPr>
        </p:nvSpPr>
        <p:spPr>
          <a:ln/>
        </p:spPr>
      </p:sp>
      <p:sp>
        <p:nvSpPr>
          <p:cNvPr id="133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BA140E-051C-4697-8DD0-540ACAE662D5}" type="slidenum">
              <a:rPr lang="en-US"/>
              <a:pPr/>
              <a:t>22</a:t>
            </a:fld>
            <a:endParaRPr lang="en-US"/>
          </a:p>
        </p:txBody>
      </p:sp>
      <p:sp>
        <p:nvSpPr>
          <p:cNvPr id="1332226" name="Rectangle 2"/>
          <p:cNvSpPr>
            <a:spLocks noRot="1" noChangeArrowheads="1" noTextEdit="1"/>
          </p:cNvSpPr>
          <p:nvPr>
            <p:ph type="sldImg"/>
          </p:nvPr>
        </p:nvSpPr>
        <p:spPr>
          <a:ln/>
        </p:spPr>
      </p:sp>
      <p:sp>
        <p:nvSpPr>
          <p:cNvPr id="133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E83C17-DD1F-4D8A-970B-2A1D10CDD804}" type="slidenum">
              <a:rPr lang="en-US"/>
              <a:pPr/>
              <a:t>23</a:t>
            </a:fld>
            <a:endParaRPr lang="en-US"/>
          </a:p>
        </p:txBody>
      </p:sp>
      <p:sp>
        <p:nvSpPr>
          <p:cNvPr id="1321986" name="Rectangle 2"/>
          <p:cNvSpPr>
            <a:spLocks noRot="1" noChangeArrowheads="1" noTextEdit="1"/>
          </p:cNvSpPr>
          <p:nvPr>
            <p:ph type="sldImg"/>
          </p:nvPr>
        </p:nvSpPr>
        <p:spPr>
          <a:ln/>
        </p:spPr>
      </p:sp>
      <p:sp>
        <p:nvSpPr>
          <p:cNvPr id="132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6CE7C6-E9C1-43E4-9761-690564A82EC6}" type="slidenum">
              <a:rPr lang="en-US"/>
              <a:pPr/>
              <a:t>24</a:t>
            </a:fld>
            <a:endParaRPr lang="en-US"/>
          </a:p>
        </p:txBody>
      </p:sp>
      <p:sp>
        <p:nvSpPr>
          <p:cNvPr id="1324034" name="Rectangle 2"/>
          <p:cNvSpPr>
            <a:spLocks noRot="1" noChangeArrowheads="1" noTextEdit="1"/>
          </p:cNvSpPr>
          <p:nvPr>
            <p:ph type="sldImg"/>
          </p:nvPr>
        </p:nvSpPr>
        <p:spPr>
          <a:ln/>
        </p:spPr>
      </p:sp>
      <p:sp>
        <p:nvSpPr>
          <p:cNvPr id="132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E7F12F-2B24-4FA5-8754-24DEFF2E90B4}" type="slidenum">
              <a:rPr lang="en-US"/>
              <a:pPr/>
              <a:t>25</a:t>
            </a:fld>
            <a:endParaRPr lang="en-US"/>
          </a:p>
        </p:txBody>
      </p:sp>
      <p:sp>
        <p:nvSpPr>
          <p:cNvPr id="1326082" name="Rectangle 2"/>
          <p:cNvSpPr>
            <a:spLocks noRot="1" noChangeArrowheads="1" noTextEdit="1"/>
          </p:cNvSpPr>
          <p:nvPr>
            <p:ph type="sldImg"/>
          </p:nvPr>
        </p:nvSpPr>
        <p:spPr>
          <a:ln/>
        </p:spPr>
      </p:sp>
      <p:sp>
        <p:nvSpPr>
          <p:cNvPr id="132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EF0F64-D24B-4663-8CA6-FDAB03059E83}" type="slidenum">
              <a:rPr lang="en-US"/>
              <a:pPr/>
              <a:t>26</a:t>
            </a:fld>
            <a:endParaRPr lang="en-US"/>
          </a:p>
        </p:txBody>
      </p:sp>
      <p:sp>
        <p:nvSpPr>
          <p:cNvPr id="686082" name="Rectangle 2"/>
          <p:cNvSpPr>
            <a:spLocks noRot="1" noChangeArrowheads="1" noTextEdit="1"/>
          </p:cNvSpPr>
          <p:nvPr>
            <p:ph type="sldImg"/>
          </p:nvPr>
        </p:nvSpPr>
        <p:spPr>
          <a:ln/>
        </p:spPr>
      </p:sp>
      <p:sp>
        <p:nvSpPr>
          <p:cNvPr id="686083" name="Rectangle 3"/>
          <p:cNvSpPr>
            <a:spLocks noGrp="1" noChangeArrowheads="1"/>
          </p:cNvSpPr>
          <p:nvPr>
            <p:ph type="body" idx="1"/>
          </p:nvPr>
        </p:nvSpPr>
        <p:spPr/>
        <p:txBody>
          <a:bodyPr/>
          <a:lstStyle/>
          <a:p>
            <a:r>
              <a:rPr lang="en-US"/>
              <a:t>The circulatory system is divided into two pathways. Pulmonary circulation carries blood between the heart and the lungs. Systemic circulation carries blood between the heart and the rest of the body. </a:t>
            </a:r>
            <a:endParaRPr lang="en-US" b="1" i="1"/>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61084A-67E0-4250-B494-789586748ABA}" type="slidenum">
              <a:rPr lang="en-US"/>
              <a:pPr/>
              <a:t>27</a:t>
            </a:fld>
            <a:endParaRPr lang="en-US"/>
          </a:p>
        </p:txBody>
      </p:sp>
      <p:sp>
        <p:nvSpPr>
          <p:cNvPr id="1334274" name="Rectangle 2"/>
          <p:cNvSpPr>
            <a:spLocks noRot="1" noChangeArrowheads="1" noTextEdit="1"/>
          </p:cNvSpPr>
          <p:nvPr>
            <p:ph type="sldImg"/>
          </p:nvPr>
        </p:nvSpPr>
        <p:spPr>
          <a:ln/>
        </p:spPr>
      </p:sp>
      <p:sp>
        <p:nvSpPr>
          <p:cNvPr id="133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423A9C-24F2-4C33-A28B-401BAFEF2F28}" type="slidenum">
              <a:rPr lang="en-US"/>
              <a:pPr/>
              <a:t>28</a:t>
            </a:fld>
            <a:endParaRPr lang="en-US"/>
          </a:p>
        </p:txBody>
      </p:sp>
      <p:sp>
        <p:nvSpPr>
          <p:cNvPr id="1338370" name="Rectangle 2"/>
          <p:cNvSpPr>
            <a:spLocks noRot="1" noChangeArrowheads="1" noTextEdit="1"/>
          </p:cNvSpPr>
          <p:nvPr>
            <p:ph type="sldImg"/>
          </p:nvPr>
        </p:nvSpPr>
        <p:spPr>
          <a:ln/>
        </p:spPr>
      </p:sp>
      <p:sp>
        <p:nvSpPr>
          <p:cNvPr id="1338371" name="Rectangle 3"/>
          <p:cNvSpPr>
            <a:spLocks noGrp="1" noChangeArrowheads="1"/>
          </p:cNvSpPr>
          <p:nvPr>
            <p:ph type="body" idx="1"/>
          </p:nvPr>
        </p:nvSpPr>
        <p:spPr/>
        <p:txBody>
          <a:bodyPr/>
          <a:lstStyle/>
          <a:p>
            <a:r>
              <a:rPr lang="en-US"/>
              <a:t>The signal to contract spreads from the sinoatrial node to the cardiac muscle cells of the atria, causing the atria to contract. The impulse is picked up by the atrioventricular node, which transmits the impulse to muscle fibers in the ventricles, causing the ventricles to contract. </a:t>
            </a:r>
            <a:endParaRPr lang="en-US" b="1" i="1"/>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EE541-D1ED-4E14-A59C-941C8417DA2E}" type="slidenum">
              <a:rPr lang="en-US"/>
              <a:pPr/>
              <a:t>29</a:t>
            </a:fld>
            <a:endParaRPr lang="en-US"/>
          </a:p>
        </p:txBody>
      </p:sp>
      <p:sp>
        <p:nvSpPr>
          <p:cNvPr id="1490946" name="Rectangle 2"/>
          <p:cNvSpPr>
            <a:spLocks noRot="1" noChangeArrowheads="1" noTextEdit="1"/>
          </p:cNvSpPr>
          <p:nvPr>
            <p:ph type="sldImg"/>
          </p:nvPr>
        </p:nvSpPr>
        <p:spPr>
          <a:ln/>
        </p:spPr>
      </p:sp>
      <p:sp>
        <p:nvSpPr>
          <p:cNvPr id="1490947" name="Rectangle 3"/>
          <p:cNvSpPr>
            <a:spLocks noGrp="1" noChangeArrowheads="1"/>
          </p:cNvSpPr>
          <p:nvPr>
            <p:ph type="body" idx="1"/>
          </p:nvPr>
        </p:nvSpPr>
        <p:spPr/>
        <p:txBody>
          <a:bodyPr/>
          <a:lstStyle/>
          <a:p>
            <a:r>
              <a:rPr lang="en-US"/>
              <a:t>The signal to contract spreads from the sinoatrial node to the cardiac muscle cells of the atria, causing the atria to contract. The impulse is picked up by the atrioventricular node, which transmits the impulse to muscle fibers in the ventricles, causing the ventricles to contract. </a:t>
            </a:r>
            <a:endParaRPr lang="en-US" b="1" i="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9DCA47-5B4E-4BFC-969F-414D3AD2988F}" type="slidenum">
              <a:rPr lang="en-US"/>
              <a:pPr/>
              <a:t>3</a:t>
            </a:fld>
            <a:endParaRPr lang="en-US"/>
          </a:p>
        </p:txBody>
      </p:sp>
      <p:sp>
        <p:nvSpPr>
          <p:cNvPr id="1283074" name="Rectangle 2"/>
          <p:cNvSpPr>
            <a:spLocks noRot="1" noChangeArrowheads="1" noTextEdit="1"/>
          </p:cNvSpPr>
          <p:nvPr>
            <p:ph type="sldImg"/>
          </p:nvPr>
        </p:nvSpPr>
        <p:spPr>
          <a:ln/>
        </p:spPr>
      </p:sp>
      <p:sp>
        <p:nvSpPr>
          <p:cNvPr id="1283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096E92-8292-4157-B57D-39929FD572A2}" type="slidenum">
              <a:rPr lang="en-US"/>
              <a:pPr/>
              <a:t>30</a:t>
            </a:fld>
            <a:endParaRPr lang="en-US"/>
          </a:p>
        </p:txBody>
      </p:sp>
      <p:sp>
        <p:nvSpPr>
          <p:cNvPr id="1342466" name="Rectangle 2"/>
          <p:cNvSpPr>
            <a:spLocks noRot="1" noChangeArrowheads="1" noTextEdit="1"/>
          </p:cNvSpPr>
          <p:nvPr>
            <p:ph type="sldImg"/>
          </p:nvPr>
        </p:nvSpPr>
        <p:spPr>
          <a:ln/>
        </p:spPr>
      </p:sp>
      <p:sp>
        <p:nvSpPr>
          <p:cNvPr id="134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4DD11-05C9-4127-94D4-3F1FA7E1B283}" type="slidenum">
              <a:rPr lang="en-US"/>
              <a:pPr/>
              <a:t>31</a:t>
            </a:fld>
            <a:endParaRPr lang="en-US"/>
          </a:p>
        </p:txBody>
      </p:sp>
      <p:sp>
        <p:nvSpPr>
          <p:cNvPr id="1287170" name="Rectangle 2"/>
          <p:cNvSpPr>
            <a:spLocks noRot="1" noChangeArrowheads="1" noTextEdit="1"/>
          </p:cNvSpPr>
          <p:nvPr>
            <p:ph type="sldImg"/>
          </p:nvPr>
        </p:nvSpPr>
        <p:spPr>
          <a:ln/>
        </p:spPr>
      </p:sp>
      <p:sp>
        <p:nvSpPr>
          <p:cNvPr id="128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251C3E-080E-4EC2-9430-A19CBBD33523}" type="slidenum">
              <a:rPr lang="en-US"/>
              <a:pPr/>
              <a:t>32</a:t>
            </a:fld>
            <a:endParaRPr lang="en-US"/>
          </a:p>
        </p:txBody>
      </p:sp>
      <p:sp>
        <p:nvSpPr>
          <p:cNvPr id="1348610" name="Rectangle 2"/>
          <p:cNvSpPr>
            <a:spLocks noRot="1" noChangeArrowheads="1" noTextEdit="1"/>
          </p:cNvSpPr>
          <p:nvPr>
            <p:ph type="sldImg"/>
          </p:nvPr>
        </p:nvSpPr>
        <p:spPr>
          <a:ln/>
        </p:spPr>
      </p:sp>
      <p:sp>
        <p:nvSpPr>
          <p:cNvPr id="134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3AB83B-E411-4AC6-8051-E6AC45697221}" type="slidenum">
              <a:rPr lang="en-US"/>
              <a:pPr/>
              <a:t>33</a:t>
            </a:fld>
            <a:endParaRPr lang="en-US"/>
          </a:p>
        </p:txBody>
      </p:sp>
      <p:sp>
        <p:nvSpPr>
          <p:cNvPr id="1350658" name="Rectangle 2"/>
          <p:cNvSpPr>
            <a:spLocks noRot="1" noChangeArrowheads="1" noTextEdit="1"/>
          </p:cNvSpPr>
          <p:nvPr>
            <p:ph type="sldImg"/>
          </p:nvPr>
        </p:nvSpPr>
        <p:spPr>
          <a:ln/>
        </p:spPr>
      </p:sp>
      <p:sp>
        <p:nvSpPr>
          <p:cNvPr id="135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7DE1D9-A74E-451A-9C5C-1685F89449CE}" type="slidenum">
              <a:rPr lang="en-US"/>
              <a:pPr/>
              <a:t>34</a:t>
            </a:fld>
            <a:endParaRPr lang="en-US"/>
          </a:p>
        </p:txBody>
      </p:sp>
      <p:sp>
        <p:nvSpPr>
          <p:cNvPr id="1354754" name="Rectangle 2"/>
          <p:cNvSpPr>
            <a:spLocks noRot="1" noChangeArrowheads="1" noTextEdit="1"/>
          </p:cNvSpPr>
          <p:nvPr>
            <p:ph type="sldImg"/>
          </p:nvPr>
        </p:nvSpPr>
        <p:spPr>
          <a:ln/>
        </p:spPr>
      </p:sp>
      <p:sp>
        <p:nvSpPr>
          <p:cNvPr id="1354755" name="Rectangle 3"/>
          <p:cNvSpPr>
            <a:spLocks noGrp="1" noChangeArrowheads="1"/>
          </p:cNvSpPr>
          <p:nvPr>
            <p:ph type="body" idx="1"/>
          </p:nvPr>
        </p:nvSpPr>
        <p:spPr/>
        <p:txBody>
          <a:bodyPr/>
          <a:lstStyle/>
          <a:p>
            <a:r>
              <a:rPr lang="en-US" b="1"/>
              <a:t>In the circulatory system, there are three types of blood vessels—arteries, capillaries, and veins.</a:t>
            </a:r>
            <a:r>
              <a:rPr lang="en-US"/>
              <a:t> The walls of these vessels contain connective tissue, smooth muscle, and endothelium.</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16DCAF-A214-4033-9676-E22645AFCB2A}" type="slidenum">
              <a:rPr lang="en-US"/>
              <a:pPr/>
              <a:t>35</a:t>
            </a:fld>
            <a:endParaRPr lang="en-US"/>
          </a:p>
        </p:txBody>
      </p:sp>
      <p:sp>
        <p:nvSpPr>
          <p:cNvPr id="1358850" name="Rectangle 2"/>
          <p:cNvSpPr>
            <a:spLocks noRot="1" noChangeArrowheads="1" noTextEdit="1"/>
          </p:cNvSpPr>
          <p:nvPr>
            <p:ph type="sldImg"/>
          </p:nvPr>
        </p:nvSpPr>
        <p:spPr>
          <a:ln/>
        </p:spPr>
      </p:sp>
      <p:sp>
        <p:nvSpPr>
          <p:cNvPr id="135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34C431-9A73-4933-940B-9941420EF9E5}" type="slidenum">
              <a:rPr lang="en-US"/>
              <a:pPr/>
              <a:t>36</a:t>
            </a:fld>
            <a:endParaRPr lang="en-US"/>
          </a:p>
        </p:txBody>
      </p:sp>
      <p:sp>
        <p:nvSpPr>
          <p:cNvPr id="1360898" name="Rectangle 2"/>
          <p:cNvSpPr>
            <a:spLocks noRot="1" noChangeArrowheads="1" noTextEdit="1"/>
          </p:cNvSpPr>
          <p:nvPr>
            <p:ph type="sldImg"/>
          </p:nvPr>
        </p:nvSpPr>
        <p:spPr>
          <a:ln/>
        </p:spPr>
      </p:sp>
      <p:sp>
        <p:nvSpPr>
          <p:cNvPr id="1360899" name="Rectangle 3"/>
          <p:cNvSpPr>
            <a:spLocks noGrp="1" noChangeArrowheads="1"/>
          </p:cNvSpPr>
          <p:nvPr>
            <p:ph type="body" idx="1"/>
          </p:nvPr>
        </p:nvSpPr>
        <p:spPr/>
        <p:txBody>
          <a:bodyPr/>
          <a:lstStyle/>
          <a:p>
            <a:r>
              <a:rPr lang="en-US" b="1"/>
              <a:t>In the circulatory system, there are three types of blood vessels—arteries, capillaries, and veins.</a:t>
            </a:r>
            <a:r>
              <a:rPr lang="en-US"/>
              <a:t> The walls of these vessels contain connective tissue, smooth muscle, and endothelium.</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B26A8C-81C3-4FEA-A70E-5FB57CE796C1}" type="slidenum">
              <a:rPr lang="en-US"/>
              <a:pPr/>
              <a:t>37</a:t>
            </a:fld>
            <a:endParaRPr lang="en-US"/>
          </a:p>
        </p:txBody>
      </p:sp>
      <p:sp>
        <p:nvSpPr>
          <p:cNvPr id="1362946" name="Rectangle 2"/>
          <p:cNvSpPr>
            <a:spLocks noRot="1" noChangeArrowheads="1" noTextEdit="1"/>
          </p:cNvSpPr>
          <p:nvPr>
            <p:ph type="sldImg"/>
          </p:nvPr>
        </p:nvSpPr>
        <p:spPr>
          <a:ln/>
        </p:spPr>
      </p:sp>
      <p:sp>
        <p:nvSpPr>
          <p:cNvPr id="136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0BF5DE-1DBE-40AC-B136-0A88ACB20724}" type="slidenum">
              <a:rPr lang="en-US"/>
              <a:pPr/>
              <a:t>38</a:t>
            </a:fld>
            <a:endParaRPr lang="en-US"/>
          </a:p>
        </p:txBody>
      </p:sp>
      <p:sp>
        <p:nvSpPr>
          <p:cNvPr id="1364994" name="Rectangle 2"/>
          <p:cNvSpPr>
            <a:spLocks noRot="1" noChangeArrowheads="1" noTextEdit="1"/>
          </p:cNvSpPr>
          <p:nvPr>
            <p:ph type="sldImg"/>
          </p:nvPr>
        </p:nvSpPr>
        <p:spPr>
          <a:ln/>
        </p:spPr>
      </p:sp>
      <p:sp>
        <p:nvSpPr>
          <p:cNvPr id="1364995" name="Rectangle 3"/>
          <p:cNvSpPr>
            <a:spLocks noGrp="1" noChangeArrowheads="1"/>
          </p:cNvSpPr>
          <p:nvPr>
            <p:ph type="body" idx="1"/>
          </p:nvPr>
        </p:nvSpPr>
        <p:spPr/>
        <p:txBody>
          <a:bodyPr/>
          <a:lstStyle/>
          <a:p>
            <a:r>
              <a:rPr lang="en-US" b="1"/>
              <a:t>In the circulatory system, there are three types of blood vessels—arteries, capillaries, and veins.</a:t>
            </a:r>
            <a:r>
              <a:rPr lang="en-US"/>
              <a:t> The walls of these vessels contain connective tissue, smooth muscle, and endothelium.</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F9D714-666B-4193-9D58-8420B740D039}" type="slidenum">
              <a:rPr lang="en-US"/>
              <a:pPr/>
              <a:t>39</a:t>
            </a:fld>
            <a:endParaRPr lang="en-US"/>
          </a:p>
        </p:txBody>
      </p:sp>
      <p:sp>
        <p:nvSpPr>
          <p:cNvPr id="1367042" name="Rectangle 2"/>
          <p:cNvSpPr>
            <a:spLocks noRot="1" noChangeArrowheads="1" noTextEdit="1"/>
          </p:cNvSpPr>
          <p:nvPr>
            <p:ph type="sldImg"/>
          </p:nvPr>
        </p:nvSpPr>
        <p:spPr>
          <a:ln/>
        </p:spPr>
      </p:sp>
      <p:sp>
        <p:nvSpPr>
          <p:cNvPr id="1367043" name="Rectangle 3"/>
          <p:cNvSpPr>
            <a:spLocks noGrp="1" noChangeArrowheads="1"/>
          </p:cNvSpPr>
          <p:nvPr>
            <p:ph type="body" idx="1"/>
          </p:nvPr>
        </p:nvSpPr>
        <p:spPr/>
        <p:txBody>
          <a:bodyPr/>
          <a:lstStyle/>
          <a:p>
            <a:r>
              <a:rPr lang="en-US"/>
              <a:t>Contraction of skeletal muscles helps move blood in veins toward the heart. </a:t>
            </a:r>
            <a:endParaRPr lang="en-US" b="1" i="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8FE1BE-6294-453E-A92A-3B6E3839F2DD}" type="slidenum">
              <a:rPr lang="en-US"/>
              <a:pPr/>
              <a:t>4</a:t>
            </a:fld>
            <a:endParaRPr lang="en-US"/>
          </a:p>
        </p:txBody>
      </p:sp>
      <p:sp>
        <p:nvSpPr>
          <p:cNvPr id="1285122" name="Rectangle 2"/>
          <p:cNvSpPr>
            <a:spLocks noRot="1" noChangeArrowheads="1" noTextEdit="1"/>
          </p:cNvSpPr>
          <p:nvPr>
            <p:ph type="sldImg"/>
          </p:nvPr>
        </p:nvSpPr>
        <p:spPr>
          <a:ln/>
        </p:spPr>
      </p:sp>
      <p:sp>
        <p:nvSpPr>
          <p:cNvPr id="128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C86828-D958-44CC-8092-EFAD41B37841}" type="slidenum">
              <a:rPr lang="en-US"/>
              <a:pPr/>
              <a:t>40</a:t>
            </a:fld>
            <a:endParaRPr lang="en-US"/>
          </a:p>
        </p:txBody>
      </p:sp>
      <p:sp>
        <p:nvSpPr>
          <p:cNvPr id="1369090" name="Rectangle 2"/>
          <p:cNvSpPr>
            <a:spLocks noRot="1" noChangeArrowheads="1" noTextEdit="1"/>
          </p:cNvSpPr>
          <p:nvPr>
            <p:ph type="sldImg"/>
          </p:nvPr>
        </p:nvSpPr>
        <p:spPr>
          <a:ln/>
        </p:spPr>
      </p:sp>
      <p:sp>
        <p:nvSpPr>
          <p:cNvPr id="136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DCC983-14DE-47DD-AD7D-5F8E77F25953}" type="slidenum">
              <a:rPr lang="en-US"/>
              <a:pPr/>
              <a:t>41</a:t>
            </a:fld>
            <a:endParaRPr lang="en-US"/>
          </a:p>
        </p:txBody>
      </p:sp>
      <p:sp>
        <p:nvSpPr>
          <p:cNvPr id="1371138" name="Rectangle 2"/>
          <p:cNvSpPr>
            <a:spLocks noRot="1" noChangeArrowheads="1" noTextEdit="1"/>
          </p:cNvSpPr>
          <p:nvPr>
            <p:ph type="sldImg"/>
          </p:nvPr>
        </p:nvSpPr>
        <p:spPr>
          <a:ln/>
        </p:spPr>
      </p:sp>
      <p:sp>
        <p:nvSpPr>
          <p:cNvPr id="137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A2AF14-E431-4047-8101-90174AFAB719}" type="slidenum">
              <a:rPr lang="en-US"/>
              <a:pPr/>
              <a:t>42</a:t>
            </a:fld>
            <a:endParaRPr lang="en-US"/>
          </a:p>
        </p:txBody>
      </p:sp>
      <p:sp>
        <p:nvSpPr>
          <p:cNvPr id="1373186" name="Rectangle 2"/>
          <p:cNvSpPr>
            <a:spLocks noRot="1" noChangeArrowheads="1" noTextEdit="1"/>
          </p:cNvSpPr>
          <p:nvPr>
            <p:ph type="sldImg"/>
          </p:nvPr>
        </p:nvSpPr>
        <p:spPr>
          <a:ln/>
        </p:spPr>
      </p:sp>
      <p:sp>
        <p:nvSpPr>
          <p:cNvPr id="137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E3E8B4-1202-4008-AB9E-B977EEC61B22}" type="slidenum">
              <a:rPr lang="en-US"/>
              <a:pPr/>
              <a:t>43</a:t>
            </a:fld>
            <a:endParaRPr lang="en-US"/>
          </a:p>
        </p:txBody>
      </p:sp>
      <p:sp>
        <p:nvSpPr>
          <p:cNvPr id="1375234" name="Rectangle 2"/>
          <p:cNvSpPr>
            <a:spLocks noRot="1" noChangeArrowheads="1" noTextEdit="1"/>
          </p:cNvSpPr>
          <p:nvPr>
            <p:ph type="sldImg"/>
          </p:nvPr>
        </p:nvSpPr>
        <p:spPr>
          <a:ln/>
        </p:spPr>
      </p:sp>
      <p:sp>
        <p:nvSpPr>
          <p:cNvPr id="137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419964-A61D-4D2A-9903-2E2FC8E56DD4}" type="slidenum">
              <a:rPr lang="en-US"/>
              <a:pPr/>
              <a:t>44</a:t>
            </a:fld>
            <a:endParaRPr lang="en-US"/>
          </a:p>
        </p:txBody>
      </p:sp>
      <p:sp>
        <p:nvSpPr>
          <p:cNvPr id="1504258" name="Rectangle 2"/>
          <p:cNvSpPr>
            <a:spLocks noRot="1" noChangeArrowheads="1" noTextEdit="1"/>
          </p:cNvSpPr>
          <p:nvPr>
            <p:ph type="sldImg"/>
          </p:nvPr>
        </p:nvSpPr>
        <p:spPr>
          <a:ln/>
        </p:spPr>
      </p:sp>
      <p:sp>
        <p:nvSpPr>
          <p:cNvPr id="150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3C3EE-5243-4F5C-ADC0-0232637B99AB}" type="slidenum">
              <a:rPr lang="en-US"/>
              <a:pPr/>
              <a:t>45</a:t>
            </a:fld>
            <a:endParaRPr lang="en-US"/>
          </a:p>
        </p:txBody>
      </p:sp>
      <p:sp>
        <p:nvSpPr>
          <p:cNvPr id="1377282" name="Rectangle 2"/>
          <p:cNvSpPr>
            <a:spLocks noRot="1" noChangeArrowheads="1" noTextEdit="1"/>
          </p:cNvSpPr>
          <p:nvPr>
            <p:ph type="sldImg"/>
          </p:nvPr>
        </p:nvSpPr>
        <p:spPr>
          <a:ln/>
        </p:spPr>
      </p:sp>
      <p:sp>
        <p:nvSpPr>
          <p:cNvPr id="137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EA3270-AE29-4507-91BC-DF19A541D844}" type="slidenum">
              <a:rPr lang="en-US"/>
              <a:pPr/>
              <a:t>46</a:t>
            </a:fld>
            <a:endParaRPr lang="en-US"/>
          </a:p>
        </p:txBody>
      </p:sp>
      <p:sp>
        <p:nvSpPr>
          <p:cNvPr id="1394690" name="Rectangle 2"/>
          <p:cNvSpPr>
            <a:spLocks noRot="1" noChangeArrowheads="1" noTextEdit="1"/>
          </p:cNvSpPr>
          <p:nvPr>
            <p:ph type="sldImg"/>
          </p:nvPr>
        </p:nvSpPr>
        <p:spPr>
          <a:ln/>
        </p:spPr>
      </p:sp>
      <p:sp>
        <p:nvSpPr>
          <p:cNvPr id="139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020C62-C61D-4A87-B0F2-500DECF8DBE7}" type="slidenum">
              <a:rPr lang="en-US"/>
              <a:pPr/>
              <a:t>47</a:t>
            </a:fld>
            <a:endParaRPr lang="en-US"/>
          </a:p>
        </p:txBody>
      </p:sp>
      <p:sp>
        <p:nvSpPr>
          <p:cNvPr id="1397762" name="Rectangle 2"/>
          <p:cNvSpPr>
            <a:spLocks noRot="1" noChangeArrowheads="1" noTextEdit="1"/>
          </p:cNvSpPr>
          <p:nvPr>
            <p:ph type="sldImg"/>
          </p:nvPr>
        </p:nvSpPr>
        <p:spPr>
          <a:ln/>
        </p:spPr>
      </p:sp>
      <p:sp>
        <p:nvSpPr>
          <p:cNvPr id="139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A125B5-0EF8-4ABC-802F-2C34B7B1171B}" type="slidenum">
              <a:rPr lang="en-US"/>
              <a:pPr/>
              <a:t>48</a:t>
            </a:fld>
            <a:endParaRPr lang="en-US"/>
          </a:p>
        </p:txBody>
      </p:sp>
      <p:sp>
        <p:nvSpPr>
          <p:cNvPr id="1399810" name="Rectangle 2"/>
          <p:cNvSpPr>
            <a:spLocks noRot="1" noChangeArrowheads="1" noTextEdit="1"/>
          </p:cNvSpPr>
          <p:nvPr>
            <p:ph type="sldImg"/>
          </p:nvPr>
        </p:nvSpPr>
        <p:spPr>
          <a:ln/>
        </p:spPr>
      </p:sp>
      <p:sp>
        <p:nvSpPr>
          <p:cNvPr id="139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5183A8-EDDB-4A58-B8FE-281FD55D4D45}" type="slidenum">
              <a:rPr lang="en-US"/>
              <a:pPr/>
              <a:t>49</a:t>
            </a:fld>
            <a:endParaRPr lang="en-US"/>
          </a:p>
        </p:txBody>
      </p:sp>
      <p:sp>
        <p:nvSpPr>
          <p:cNvPr id="1401858" name="Rectangle 2"/>
          <p:cNvSpPr>
            <a:spLocks noRot="1" noChangeArrowheads="1" noTextEdit="1"/>
          </p:cNvSpPr>
          <p:nvPr>
            <p:ph type="sldImg"/>
          </p:nvPr>
        </p:nvSpPr>
        <p:spPr>
          <a:ln/>
        </p:spPr>
      </p:sp>
      <p:sp>
        <p:nvSpPr>
          <p:cNvPr id="140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847294-8675-432F-B04D-625A7657838C}" type="slidenum">
              <a:rPr lang="en-US"/>
              <a:pPr/>
              <a:t>5</a:t>
            </a:fld>
            <a:endParaRPr lang="en-US"/>
          </a:p>
        </p:txBody>
      </p:sp>
      <p:sp>
        <p:nvSpPr>
          <p:cNvPr id="677890" name="Rectangle 2"/>
          <p:cNvSpPr>
            <a:spLocks noRot="1" noChangeArrowheads="1" noTextEdit="1"/>
          </p:cNvSpPr>
          <p:nvPr>
            <p:ph type="sldImg"/>
          </p:nvPr>
        </p:nvSpPr>
        <p:spPr>
          <a:ln/>
        </p:spPr>
      </p:sp>
      <p:sp>
        <p:nvSpPr>
          <p:cNvPr id="67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7FE47E-6819-4079-ABA4-D82739A2D10D}" type="slidenum">
              <a:rPr lang="en-US"/>
              <a:pPr/>
              <a:t>50</a:t>
            </a:fld>
            <a:endParaRPr lang="en-US"/>
          </a:p>
        </p:txBody>
      </p:sp>
      <p:sp>
        <p:nvSpPr>
          <p:cNvPr id="1403906" name="Rectangle 2"/>
          <p:cNvSpPr>
            <a:spLocks noRot="1" noChangeArrowheads="1" noTextEdit="1"/>
          </p:cNvSpPr>
          <p:nvPr>
            <p:ph type="sldImg"/>
          </p:nvPr>
        </p:nvSpPr>
        <p:spPr>
          <a:ln/>
        </p:spPr>
      </p:sp>
      <p:sp>
        <p:nvSpPr>
          <p:cNvPr id="140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09DB96-DF5E-4792-ADC0-2406352E1119}" type="slidenum">
              <a:rPr lang="en-US"/>
              <a:pPr/>
              <a:t>51</a:t>
            </a:fld>
            <a:endParaRPr lang="en-US"/>
          </a:p>
        </p:txBody>
      </p:sp>
      <p:sp>
        <p:nvSpPr>
          <p:cNvPr id="1405954" name="Rectangle 2"/>
          <p:cNvSpPr>
            <a:spLocks noRot="1" noChangeArrowheads="1" noTextEdit="1"/>
          </p:cNvSpPr>
          <p:nvPr>
            <p:ph type="sldImg"/>
          </p:nvPr>
        </p:nvSpPr>
        <p:spPr>
          <a:ln/>
        </p:spPr>
      </p:sp>
      <p:sp>
        <p:nvSpPr>
          <p:cNvPr id="140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013867-B534-479D-BC68-DDEF51020810}" type="slidenum">
              <a:rPr lang="en-US"/>
              <a:pPr/>
              <a:t>52</a:t>
            </a:fld>
            <a:endParaRPr lang="en-US"/>
          </a:p>
        </p:txBody>
      </p:sp>
      <p:sp>
        <p:nvSpPr>
          <p:cNvPr id="670722" name="Rectangle 2"/>
          <p:cNvSpPr>
            <a:spLocks noRot="1" noChangeArrowheads="1" noTextEdit="1"/>
          </p:cNvSpPr>
          <p:nvPr>
            <p:ph type="sldImg"/>
          </p:nvPr>
        </p:nvSpPr>
        <p:spPr>
          <a:ln/>
        </p:spPr>
      </p:sp>
      <p:sp>
        <p:nvSpPr>
          <p:cNvPr id="670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ABAA2-D62A-4F99-953A-F4436F4D912D}" type="slidenum">
              <a:rPr lang="en-US"/>
              <a:pPr/>
              <a:t>6</a:t>
            </a:fld>
            <a:endParaRPr lang="en-US"/>
          </a:p>
        </p:txBody>
      </p:sp>
      <p:sp>
        <p:nvSpPr>
          <p:cNvPr id="1289218" name="Rectangle 2"/>
          <p:cNvSpPr>
            <a:spLocks noRot="1" noChangeArrowheads="1" noTextEdit="1"/>
          </p:cNvSpPr>
          <p:nvPr>
            <p:ph type="sldImg"/>
          </p:nvPr>
        </p:nvSpPr>
        <p:spPr>
          <a:ln/>
        </p:spPr>
      </p:sp>
      <p:sp>
        <p:nvSpPr>
          <p:cNvPr id="128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CB84C9-2F7F-4693-BA08-F11264B0D282}" type="slidenum">
              <a:rPr lang="en-US"/>
              <a:pPr/>
              <a:t>7</a:t>
            </a:fld>
            <a:endParaRPr lang="en-US"/>
          </a:p>
        </p:txBody>
      </p:sp>
      <p:sp>
        <p:nvSpPr>
          <p:cNvPr id="1291266" name="Rectangle 2"/>
          <p:cNvSpPr>
            <a:spLocks noRot="1" noChangeArrowheads="1" noTextEdit="1"/>
          </p:cNvSpPr>
          <p:nvPr>
            <p:ph type="sldImg"/>
          </p:nvPr>
        </p:nvSpPr>
        <p:spPr>
          <a:ln/>
        </p:spPr>
      </p:sp>
      <p:sp>
        <p:nvSpPr>
          <p:cNvPr id="1291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455B90-3D13-4445-BBC1-DA1E2434C279}" type="slidenum">
              <a:rPr lang="en-US"/>
              <a:pPr/>
              <a:t>8</a:t>
            </a:fld>
            <a:endParaRPr lang="en-US"/>
          </a:p>
        </p:txBody>
      </p:sp>
      <p:sp>
        <p:nvSpPr>
          <p:cNvPr id="1293314" name="Rectangle 2"/>
          <p:cNvSpPr>
            <a:spLocks noRot="1" noChangeArrowheads="1" noTextEdit="1"/>
          </p:cNvSpPr>
          <p:nvPr>
            <p:ph type="sldImg"/>
          </p:nvPr>
        </p:nvSpPr>
        <p:spPr>
          <a:ln/>
        </p:spPr>
      </p:sp>
      <p:sp>
        <p:nvSpPr>
          <p:cNvPr id="129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43DA8B-DAD5-4C9D-9160-AC6AD9985B05}" type="slidenum">
              <a:rPr lang="en-US"/>
              <a:pPr/>
              <a:t>9</a:t>
            </a:fld>
            <a:endParaRPr lang="en-US"/>
          </a:p>
        </p:txBody>
      </p:sp>
      <p:sp>
        <p:nvSpPr>
          <p:cNvPr id="1295362" name="Rectangle 2"/>
          <p:cNvSpPr>
            <a:spLocks noRot="1" noChangeArrowheads="1" noTextEdit="1"/>
          </p:cNvSpPr>
          <p:nvPr>
            <p:ph type="sldImg"/>
          </p:nvPr>
        </p:nvSpPr>
        <p:spPr>
          <a:ln/>
        </p:spPr>
      </p:sp>
      <p:sp>
        <p:nvSpPr>
          <p:cNvPr id="12953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Pearson Prentice Hall</a:t>
            </a:r>
          </a:p>
        </p:txBody>
      </p:sp>
      <p:sp>
        <p:nvSpPr>
          <p:cNvPr id="9" name="Slide Number Placeholder 8"/>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Pearson Prentice Hall</a:t>
            </a:r>
          </a:p>
        </p:txBody>
      </p:sp>
      <p:sp>
        <p:nvSpPr>
          <p:cNvPr id="5" name="Slide Number Placeholder 4"/>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Pearson Prentice Hall</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3113" y="0"/>
            <a:ext cx="2282825"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0"/>
            <a:ext cx="6697663"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175125"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095375"/>
            <a:ext cx="4175125"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Pearson Prentice Hall</a:t>
            </a:r>
          </a:p>
        </p:txBody>
      </p:sp>
      <p:sp>
        <p:nvSpPr>
          <p:cNvPr id="9" name="Slide Number Placeholder 8"/>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Pearson Prentice Hall</a:t>
            </a:r>
          </a:p>
        </p:txBody>
      </p:sp>
      <p:sp>
        <p:nvSpPr>
          <p:cNvPr id="5" name="Slide Number Placeholder 4"/>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Pearson Prentice Hall</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504825"/>
            <a:ext cx="2189162" cy="5915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88" y="-504825"/>
            <a:ext cx="6419850" cy="5915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68674" name="Rectangle 2"/>
          <p:cNvSpPr>
            <a:spLocks noGrp="1" noChangeArrowheads="1"/>
          </p:cNvSpPr>
          <p:nvPr>
            <p:ph type="ctrTitle"/>
          </p:nvPr>
        </p:nvSpPr>
        <p:spPr>
          <a:xfrm>
            <a:off x="0" y="2741613"/>
            <a:ext cx="9144000" cy="609600"/>
          </a:xfrm>
        </p:spPr>
        <p:txBody>
          <a:bodyPr anchorCtr="1"/>
          <a:lstStyle>
            <a:lvl1pPr algn="ctr" fontAlgn="ctr">
              <a:defRPr sz="4000" b="1">
                <a:solidFill>
                  <a:srgbClr val="FF0000"/>
                </a:solidFill>
                <a:latin typeface="Arial" charset="0"/>
              </a:defRPr>
            </a:lvl1pPr>
          </a:lstStyle>
          <a:p>
            <a:r>
              <a:rPr lang="en-US"/>
              <a:t>End of Section</a:t>
            </a:r>
          </a:p>
        </p:txBody>
      </p:sp>
    </p:spTree>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678FDA-84AD-42FE-AE35-D1AAAAFA0F8E}" type="slidenum">
              <a:rPr lang="en-US"/>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874698-FD02-4408-A450-05F9A6CB1D97}" type="slidenum">
              <a:rPr lang="en-US"/>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AD228ED-754F-4D20-B6E5-70A0B17B63B0}" type="slidenum">
              <a:rPr lang="en-US"/>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FDAA696-9EB8-4B8E-9145-B63370FDFEE2}" type="slidenum">
              <a:rPr lang="en-US"/>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4E1FA89-67BA-472D-A370-102B313176F1}" type="slidenum">
              <a:rPr lang="en-US"/>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60C6F1C-1F92-4786-BFEE-C46D5D4C3EB2}" type="slidenum">
              <a:rPr lang="en-US"/>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5DAAF90-1DA8-473B-8338-9E664164C54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39A8D9A-8B58-43B9-A67F-A4D395141C40}" type="slidenum">
              <a:rPr lang="en-US"/>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50914C-BD45-4A4A-AE25-D40DE02BA209}" type="slidenum">
              <a:rPr lang="en-US"/>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D71E0A-3C22-4CDC-9537-69CC2C1E7163}" type="slidenum">
              <a:rPr lang="en-US"/>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175125"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095375"/>
            <a:ext cx="4175125"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Pearson Prentice Hall</a:t>
            </a:r>
          </a:p>
        </p:txBody>
      </p:sp>
      <p:sp>
        <p:nvSpPr>
          <p:cNvPr id="9" name="Slide Number Placeholder 8"/>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Pearson Prentice Hall</a:t>
            </a:r>
          </a:p>
        </p:txBody>
      </p:sp>
      <p:sp>
        <p:nvSpPr>
          <p:cNvPr id="5" name="Slide Number Placeholder 4"/>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Pearson Prentice Hall</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504825"/>
            <a:ext cx="2189162" cy="5915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88" y="-504825"/>
            <a:ext cx="6419850" cy="5915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175125"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0575" y="1095375"/>
            <a:ext cx="4175125" cy="4314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Pearson Prentice Hall</a:t>
            </a:r>
          </a:p>
        </p:txBody>
      </p:sp>
      <p:sp>
        <p:nvSpPr>
          <p:cNvPr id="9" name="Slide Number Placeholder 8"/>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Pearson Prentice Hall</a:t>
            </a:r>
          </a:p>
        </p:txBody>
      </p:sp>
      <p:sp>
        <p:nvSpPr>
          <p:cNvPr id="5" name="Slide Number Placeholder 4"/>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Pearson Prentice Hall</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504825"/>
            <a:ext cx="2189162" cy="5915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288" y="-504825"/>
            <a:ext cx="6419850" cy="5915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Pearson Prentice Hall</a:t>
            </a:r>
          </a:p>
        </p:txBody>
      </p:sp>
      <p:sp>
        <p:nvSpPr>
          <p:cNvPr id="9" name="Slide Number Placeholder 8"/>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Pearson Prentice Hall</a:t>
            </a:r>
          </a:p>
        </p:txBody>
      </p:sp>
      <p:sp>
        <p:nvSpPr>
          <p:cNvPr id="5" name="Slide Number Placeholder 4"/>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Pearson Prentice Hall</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35927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4725" y="1095375"/>
            <a:ext cx="435927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Pearson Prentice Hall</a:t>
            </a:r>
          </a:p>
        </p:txBody>
      </p:sp>
      <p:sp>
        <p:nvSpPr>
          <p:cNvPr id="9" name="Slide Number Placeholder 8"/>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Pearson Prentice Hall</a:t>
            </a:r>
          </a:p>
        </p:txBody>
      </p:sp>
      <p:sp>
        <p:nvSpPr>
          <p:cNvPr id="5" name="Slide Number Placeholder 4"/>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Pearson Prentice Hall</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6288" y="0"/>
            <a:ext cx="2282825"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0"/>
            <a:ext cx="6700838"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35927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84725" y="1095375"/>
            <a:ext cx="4359275" cy="4619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Pearson Prentice Hall</a:t>
            </a:r>
          </a:p>
        </p:txBody>
      </p:sp>
      <p:sp>
        <p:nvSpPr>
          <p:cNvPr id="9" name="Slide Number Placeholder 8"/>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Pearson Prentice Hall</a:t>
            </a:r>
          </a:p>
        </p:txBody>
      </p:sp>
      <p:sp>
        <p:nvSpPr>
          <p:cNvPr id="5" name="Slide Number Placeholder 4"/>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Pearson Prentice Hall</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3113" y="0"/>
            <a:ext cx="2282825"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0"/>
            <a:ext cx="6697663"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197350"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095375"/>
            <a:ext cx="4197350"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Pearson Prentice Hall</a:t>
            </a:r>
          </a:p>
        </p:txBody>
      </p:sp>
      <p:sp>
        <p:nvSpPr>
          <p:cNvPr id="9" name="Slide Number Placeholder 8"/>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Pearson Prentice Hall</a:t>
            </a:r>
          </a:p>
        </p:txBody>
      </p:sp>
      <p:sp>
        <p:nvSpPr>
          <p:cNvPr id="9" name="Slide Number Placeholder 8"/>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Pearson Prentice Hall</a:t>
            </a:r>
          </a:p>
        </p:txBody>
      </p:sp>
      <p:sp>
        <p:nvSpPr>
          <p:cNvPr id="5" name="Slide Number Placeholder 4"/>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Pearson Prentice Hall</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3113" y="0"/>
            <a:ext cx="2282825"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0"/>
            <a:ext cx="6697663"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Pearson Prentice Hall</a:t>
            </a:r>
          </a:p>
        </p:txBody>
      </p:sp>
      <p:sp>
        <p:nvSpPr>
          <p:cNvPr id="5" name="Slide Number Placeholder 4"/>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Pearson Prentice Hall</a:t>
            </a:r>
          </a:p>
        </p:txBody>
      </p:sp>
      <p:sp>
        <p:nvSpPr>
          <p:cNvPr id="9" name="Slide Number Placeholder 8"/>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Pearson Prentice Hall</a:t>
            </a:r>
          </a:p>
        </p:txBody>
      </p:sp>
      <p:sp>
        <p:nvSpPr>
          <p:cNvPr id="5" name="Slide Number Placeholder 4"/>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Pearson Prentice Hall</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3113" y="0"/>
            <a:ext cx="2282825"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0"/>
            <a:ext cx="6697663"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Pearson Prentice Hall</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Pearson Prentice Hall</a:t>
            </a:r>
          </a:p>
        </p:txBody>
      </p:sp>
      <p:sp>
        <p:nvSpPr>
          <p:cNvPr id="9" name="Slide Number Placeholder 8"/>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Pearson Prentice Hall</a:t>
            </a:r>
          </a:p>
        </p:txBody>
      </p:sp>
      <p:sp>
        <p:nvSpPr>
          <p:cNvPr id="5" name="Slide Number Placeholder 4"/>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Pearson Prentice Hall</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3113" y="0"/>
            <a:ext cx="2282825"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0"/>
            <a:ext cx="6697663"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Pearson Prentice Hall</a:t>
            </a:r>
          </a:p>
        </p:txBody>
      </p:sp>
      <p:sp>
        <p:nvSpPr>
          <p:cNvPr id="9" name="Slide Number Placeholder 8"/>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Pearson Prentice Hall</a:t>
            </a:r>
          </a:p>
        </p:txBody>
      </p:sp>
      <p:sp>
        <p:nvSpPr>
          <p:cNvPr id="5" name="Slide Number Placeholder 4"/>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Pearson Prentice Hall</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3113" y="0"/>
            <a:ext cx="2282825"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0"/>
            <a:ext cx="6697663"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3050"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0425" y="1095375"/>
            <a:ext cx="4244975" cy="4848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Copyright Pearson Prentice Hall</a:t>
            </a:r>
          </a:p>
        </p:txBody>
      </p:sp>
      <p:sp>
        <p:nvSpPr>
          <p:cNvPr id="9" name="Slide Number Placeholder 8"/>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Copyright Pearson Prentice Hall</a:t>
            </a:r>
          </a:p>
        </p:txBody>
      </p:sp>
      <p:sp>
        <p:nvSpPr>
          <p:cNvPr id="5" name="Slide Number Placeholder 4"/>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Copyright Pearson Prentice Hall</a:t>
            </a:r>
          </a:p>
        </p:txBody>
      </p:sp>
      <p:sp>
        <p:nvSpPr>
          <p:cNvPr id="4" name="Slide Number Placeholder 3"/>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Copyright Pearson Prentice Hall</a:t>
            </a:r>
          </a:p>
        </p:txBody>
      </p:sp>
      <p:sp>
        <p:nvSpPr>
          <p:cNvPr id="7" name="Slide Number Placeholder 6"/>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4813" y="0"/>
            <a:ext cx="2160587"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0"/>
            <a:ext cx="6329363"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Copyright Pearson Prentice Hall</a:t>
            </a:r>
          </a:p>
        </p:txBody>
      </p:sp>
      <p:sp>
        <p:nvSpPr>
          <p:cNvPr id="6" name="Slide Number Placeholder 5"/>
          <p:cNvSpPr>
            <a:spLocks noGrp="1"/>
          </p:cNvSpPr>
          <p:nvPr>
            <p:ph type="sldNum" sz="quarter" idx="12"/>
          </p:nvPr>
        </p:nvSpPr>
        <p:spPr/>
        <p:txBody>
          <a:bodyPr/>
          <a:lstStyle>
            <a:lvl1pPr>
              <a:defRPr/>
            </a:lvl1pPr>
          </a:lstStyle>
          <a:p>
            <a:r>
              <a:rPr lang="en-US"/>
              <a:t>1</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9.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3.jpe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0.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11.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0.jpeg"/><Relationship Id="rId18" Type="http://schemas.openxmlformats.org/officeDocument/2006/relationships/image" Target="../media/image1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17" Type="http://schemas.openxmlformats.org/officeDocument/2006/relationships/image" Target="../media/image13.jpeg"/><Relationship Id="rId2" Type="http://schemas.openxmlformats.org/officeDocument/2006/relationships/slideLayout" Target="../slideLayouts/slideLayout134.xml"/><Relationship Id="rId16" Type="http://schemas.openxmlformats.org/officeDocument/2006/relationships/hyperlink" Target="Resources/ch37_sectn01_quiz.qtb" TargetMode="Externa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12.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0.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11.pn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3.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2.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jpe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image" Target="../media/image3.jpe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6.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7.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jpe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8.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17538" name="Picture 2" descr="outine copy"/>
          <p:cNvPicPr>
            <a:picLocks noChangeAspect="1" noChangeArrowheads="1"/>
          </p:cNvPicPr>
          <p:nvPr/>
        </p:nvPicPr>
        <p:blipFill>
          <a:blip r:embed="rId13" cstate="print"/>
          <a:srcRect/>
          <a:stretch>
            <a:fillRect/>
          </a:stretch>
        </p:blipFill>
        <p:spPr bwMode="auto">
          <a:xfrm>
            <a:off x="0" y="-1588"/>
            <a:ext cx="9144000" cy="6858001"/>
          </a:xfrm>
          <a:prstGeom prst="rect">
            <a:avLst/>
          </a:prstGeom>
          <a:noFill/>
        </p:spPr>
      </p:pic>
      <p:sp>
        <p:nvSpPr>
          <p:cNvPr id="1217541" name="Rectangle 5"/>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ea typeface="+mn-ea"/>
              </a:defRPr>
            </a:lvl1pPr>
          </a:lstStyle>
          <a:p>
            <a:endParaRPr lang="en-US"/>
          </a:p>
        </p:txBody>
      </p:sp>
      <p:sp>
        <p:nvSpPr>
          <p:cNvPr id="1217542" name="Rectangle 6"/>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a:solidFill>
                  <a:schemeClr val="bg2"/>
                </a:solidFill>
                <a:ea typeface="+mn-ea"/>
              </a:defRPr>
            </a:lvl1pPr>
          </a:lstStyle>
          <a:p>
            <a:r>
              <a:rPr lang="en-US"/>
              <a:t>Copyright Pearson Prentice Hall</a:t>
            </a:r>
          </a:p>
        </p:txBody>
      </p:sp>
      <p:sp>
        <p:nvSpPr>
          <p:cNvPr id="1217543" name="Rectangle 7"/>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ea typeface="+mn-ea"/>
              </a:defRPr>
            </a:lvl1pPr>
          </a:lstStyle>
          <a:p>
            <a:r>
              <a:rPr lang="en-US"/>
              <a:t>1</a:t>
            </a:r>
          </a:p>
        </p:txBody>
      </p:sp>
      <p:sp>
        <p:nvSpPr>
          <p:cNvPr id="1217544" name="Rectangle 8"/>
          <p:cNvSpPr>
            <a:spLocks noChangeArrowheads="1"/>
          </p:cNvSpPr>
          <p:nvPr/>
        </p:nvSpPr>
        <p:spPr bwMode="auto">
          <a:xfrm>
            <a:off x="0" y="1219200"/>
            <a:ext cx="9144000" cy="457200"/>
          </a:xfrm>
          <a:prstGeom prst="rect">
            <a:avLst/>
          </a:prstGeom>
          <a:noFill/>
          <a:ln w="9525">
            <a:noFill/>
            <a:miter lim="800000"/>
            <a:headEnd/>
            <a:tailEnd/>
          </a:ln>
        </p:spPr>
        <p:txBody>
          <a:bodyPr/>
          <a:lstStyle/>
          <a:p>
            <a:pPr>
              <a:spcBef>
                <a:spcPct val="100000"/>
              </a:spcBef>
              <a:spcAft>
                <a:spcPct val="75000"/>
              </a:spcAft>
              <a:tabLst>
                <a:tab pos="1828800" algn="l"/>
              </a:tabLst>
            </a:pPr>
            <a:endParaRPr lang="en-US" sz="3200">
              <a:solidFill>
                <a:srgbClr val="000080"/>
              </a:solidFill>
              <a:ea typeface="ＭＳ Ｐゴシック" pitchFamily="1" charset="-128"/>
            </a:endParaRPr>
          </a:p>
        </p:txBody>
      </p:sp>
      <p:sp>
        <p:nvSpPr>
          <p:cNvPr id="1217545" name="Rectangle 9"/>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endParaRPr lang="en-US" sz="1000" b="0">
              <a:solidFill>
                <a:schemeClr val="bg1"/>
              </a:solidFill>
              <a:ea typeface="ＭＳ Ｐゴシック" pitchFamily="1" charset="-128"/>
            </a:endParaRPr>
          </a:p>
        </p:txBody>
      </p:sp>
      <p:sp>
        <p:nvSpPr>
          <p:cNvPr id="1217546" name="Text Box 10"/>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pPr>
            <a:endParaRPr lang="en-US" b="0">
              <a:ea typeface="ＭＳ Ｐゴシック" pitchFamily="1" charset="-128"/>
            </a:endParaRPr>
          </a:p>
        </p:txBody>
      </p:sp>
      <p:sp>
        <p:nvSpPr>
          <p:cNvPr id="1217552" name="Rectangle 16"/>
          <p:cNvSpPr>
            <a:spLocks noGrp="1" noChangeArrowheads="1"/>
          </p:cNvSpPr>
          <p:nvPr>
            <p:ph type="title"/>
          </p:nvPr>
        </p:nvSpPr>
        <p:spPr bwMode="auto">
          <a:xfrm>
            <a:off x="1638300" y="0"/>
            <a:ext cx="6551613" cy="1260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217553" name="Picture 17" descr="logo_ph"/>
          <p:cNvPicPr>
            <a:picLocks noChangeAspect="1" noChangeArrowheads="1"/>
          </p:cNvPicPr>
          <p:nvPr/>
        </p:nvPicPr>
        <p:blipFill>
          <a:blip r:embed="rId14" cstate="print"/>
          <a:srcRect/>
          <a:stretch>
            <a:fillRect/>
          </a:stretch>
        </p:blipFill>
        <p:spPr bwMode="auto">
          <a:xfrm>
            <a:off x="161925" y="6267450"/>
            <a:ext cx="588963" cy="446088"/>
          </a:xfrm>
          <a:prstGeom prst="rect">
            <a:avLst/>
          </a:prstGeom>
          <a:noFill/>
        </p:spPr>
      </p:pic>
      <p:sp>
        <p:nvSpPr>
          <p:cNvPr id="1217554" name="Rectangle 18"/>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r>
              <a:rPr lang="en-US" sz="1200">
                <a:solidFill>
                  <a:schemeClr val="bg1"/>
                </a:solidFill>
                <a:ea typeface="ＭＳ Ｐゴシック" pitchFamily="1" charset="-128"/>
              </a:rPr>
              <a:t>Slide </a:t>
            </a:r>
          </a:p>
          <a:p>
            <a:pPr algn="r"/>
            <a:fld id="{87751ECA-9242-4B66-BFA0-9AAC6E8A5B25}" type="slidenum">
              <a:rPr lang="en-US" sz="1200">
                <a:solidFill>
                  <a:schemeClr val="bg1"/>
                </a:solidFill>
                <a:ea typeface="ＭＳ Ｐゴシック" pitchFamily="1" charset="-128"/>
              </a:rPr>
              <a:pPr algn="r"/>
              <a:t>‹#›</a:t>
            </a:fld>
            <a:r>
              <a:rPr lang="en-US" sz="1200">
                <a:solidFill>
                  <a:schemeClr val="bg1"/>
                </a:solidFill>
                <a:ea typeface="ＭＳ Ｐゴシック" pitchFamily="1" charset="-128"/>
              </a:rPr>
              <a:t> of 51</a:t>
            </a:r>
            <a:endParaRPr lang="en-US" sz="1400">
              <a:solidFill>
                <a:schemeClr val="bg1"/>
              </a:solidFill>
              <a:ea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iming>
    <p:tnLst>
      <p:par>
        <p:cTn id="1" dur="indefinite" restart="never" nodeType="tmRoot"/>
      </p:par>
    </p:tnLst>
  </p:timing>
  <p:hf sldNum="0" hdr="0" dt="0"/>
  <p:txStyles>
    <p:titleStyle>
      <a:lvl1pPr algn="l" rtl="0" fontAlgn="base">
        <a:spcBef>
          <a:spcPct val="0"/>
        </a:spcBef>
        <a:spcAft>
          <a:spcPct val="0"/>
        </a:spcAft>
        <a:defRPr b="1">
          <a:solidFill>
            <a:schemeClr val="bg1"/>
          </a:solidFill>
          <a:latin typeface="+mj-lt"/>
          <a:ea typeface="+mj-ea"/>
          <a:cs typeface="+mj-cs"/>
        </a:defRPr>
      </a:lvl1pPr>
      <a:lvl2pPr algn="l" rtl="0" fontAlgn="base">
        <a:spcBef>
          <a:spcPct val="0"/>
        </a:spcBef>
        <a:spcAft>
          <a:spcPct val="0"/>
        </a:spcAft>
        <a:defRPr b="1">
          <a:solidFill>
            <a:schemeClr val="bg1"/>
          </a:solidFill>
          <a:latin typeface="Arial" charset="0"/>
          <a:ea typeface="ＭＳ Ｐゴシック" pitchFamily="1" charset="-128"/>
        </a:defRPr>
      </a:lvl2pPr>
      <a:lvl3pPr algn="l" rtl="0" fontAlgn="base">
        <a:spcBef>
          <a:spcPct val="0"/>
        </a:spcBef>
        <a:spcAft>
          <a:spcPct val="0"/>
        </a:spcAft>
        <a:defRPr b="1">
          <a:solidFill>
            <a:schemeClr val="bg1"/>
          </a:solidFill>
          <a:latin typeface="Arial" charset="0"/>
          <a:ea typeface="ＭＳ Ｐゴシック" pitchFamily="1" charset="-128"/>
        </a:defRPr>
      </a:lvl3pPr>
      <a:lvl4pPr algn="l" rtl="0" fontAlgn="base">
        <a:spcBef>
          <a:spcPct val="0"/>
        </a:spcBef>
        <a:spcAft>
          <a:spcPct val="0"/>
        </a:spcAft>
        <a:defRPr b="1">
          <a:solidFill>
            <a:schemeClr val="bg1"/>
          </a:solidFill>
          <a:latin typeface="Arial" charset="0"/>
          <a:ea typeface="ＭＳ Ｐゴシック" pitchFamily="1" charset="-128"/>
        </a:defRPr>
      </a:lvl4pPr>
      <a:lvl5pPr algn="l" rtl="0" fontAlgn="base">
        <a:spcBef>
          <a:spcPct val="0"/>
        </a:spcBef>
        <a:spcAft>
          <a:spcPct val="0"/>
        </a:spcAft>
        <a:defRPr b="1">
          <a:solidFill>
            <a:schemeClr val="bg1"/>
          </a:solidFill>
          <a:latin typeface="Arial" charset="0"/>
          <a:ea typeface="ＭＳ Ｐゴシック" pitchFamily="1" charset="-128"/>
        </a:defRPr>
      </a:lvl5pPr>
      <a:lvl6pPr marL="457200" algn="l" rtl="0" fontAlgn="base">
        <a:spcBef>
          <a:spcPct val="0"/>
        </a:spcBef>
        <a:spcAft>
          <a:spcPct val="0"/>
        </a:spcAft>
        <a:defRPr b="1">
          <a:solidFill>
            <a:schemeClr val="bg1"/>
          </a:solidFill>
          <a:latin typeface="Arial" charset="0"/>
          <a:ea typeface="ＭＳ Ｐゴシック" pitchFamily="1" charset="-128"/>
        </a:defRPr>
      </a:lvl6pPr>
      <a:lvl7pPr marL="914400" algn="l" rtl="0" fontAlgn="base">
        <a:spcBef>
          <a:spcPct val="0"/>
        </a:spcBef>
        <a:spcAft>
          <a:spcPct val="0"/>
        </a:spcAft>
        <a:defRPr b="1">
          <a:solidFill>
            <a:schemeClr val="bg1"/>
          </a:solidFill>
          <a:latin typeface="Arial" charset="0"/>
          <a:ea typeface="ＭＳ Ｐゴシック" pitchFamily="1" charset="-128"/>
        </a:defRPr>
      </a:lvl7pPr>
      <a:lvl8pPr marL="1371600" algn="l" rtl="0" fontAlgn="base">
        <a:spcBef>
          <a:spcPct val="0"/>
        </a:spcBef>
        <a:spcAft>
          <a:spcPct val="0"/>
        </a:spcAft>
        <a:defRPr b="1">
          <a:solidFill>
            <a:schemeClr val="bg1"/>
          </a:solidFill>
          <a:latin typeface="Arial" charset="0"/>
          <a:ea typeface="ＭＳ Ｐゴシック" pitchFamily="1" charset="-128"/>
        </a:defRPr>
      </a:lvl8pPr>
      <a:lvl9pPr marL="1828800" algn="l" rtl="0" fontAlgn="base">
        <a:spcBef>
          <a:spcPct val="0"/>
        </a:spcBef>
        <a:spcAft>
          <a:spcPct val="0"/>
        </a:spcAft>
        <a:defRPr b="1">
          <a:solidFill>
            <a:schemeClr val="bg1"/>
          </a:solidFill>
          <a:latin typeface="Arial" charset="0"/>
          <a:ea typeface="ＭＳ Ｐゴシック" pitchFamily="1" charset="-128"/>
        </a:defRPr>
      </a:lvl9pPr>
    </p:titleStyle>
    <p:bodyStyle>
      <a:lvl1pPr algn="l" rtl="0" fontAlgn="base">
        <a:spcBef>
          <a:spcPct val="100000"/>
        </a:spcBef>
        <a:spcAft>
          <a:spcPct val="75000"/>
        </a:spcAft>
        <a:tabLst>
          <a:tab pos="1828800" algn="l"/>
        </a:tabLst>
        <a:defRPr sz="3200" b="1">
          <a:solidFill>
            <a:srgbClr val="000080"/>
          </a:solidFill>
          <a:latin typeface="+mn-lt"/>
          <a:ea typeface="+mn-ea"/>
          <a:cs typeface="+mn-cs"/>
        </a:defRPr>
      </a:lvl1pPr>
      <a:lvl2pPr marL="1206500" algn="l" rtl="0" fontAlgn="base">
        <a:spcBef>
          <a:spcPct val="100000"/>
        </a:spcBef>
        <a:spcAft>
          <a:spcPct val="25000"/>
        </a:spcAft>
        <a:tabLst>
          <a:tab pos="1828800" algn="l"/>
        </a:tabLst>
        <a:defRPr sz="2800" b="1">
          <a:solidFill>
            <a:srgbClr val="006400"/>
          </a:solidFill>
          <a:latin typeface="+mn-lt"/>
          <a:ea typeface="+mn-ea"/>
        </a:defRPr>
      </a:lvl2pPr>
      <a:lvl3pPr marL="1557338" indent="-236538" algn="l" rtl="0" fontAlgn="base">
        <a:spcBef>
          <a:spcPct val="0"/>
        </a:spcBef>
        <a:spcAft>
          <a:spcPct val="25000"/>
        </a:spcAft>
        <a:buSzPct val="125000"/>
        <a:buChar char="•"/>
        <a:tabLst>
          <a:tab pos="1828800" algn="l"/>
        </a:tabLst>
        <a:defRPr sz="2800">
          <a:solidFill>
            <a:schemeClr val="tx1"/>
          </a:solidFill>
          <a:latin typeface="+mn-lt"/>
          <a:ea typeface="+mn-ea"/>
        </a:defRPr>
      </a:lvl3pPr>
      <a:lvl4pPr marL="1671638" algn="l" rtl="0" fontAlgn="base">
        <a:spcBef>
          <a:spcPct val="0"/>
        </a:spcBef>
        <a:spcAft>
          <a:spcPct val="25000"/>
        </a:spcAft>
        <a:tabLst>
          <a:tab pos="1828800" algn="l"/>
        </a:tabLst>
        <a:defRPr sz="2800">
          <a:solidFill>
            <a:schemeClr val="tx1"/>
          </a:solidFill>
          <a:latin typeface="+mn-lt"/>
          <a:ea typeface="+mn-ea"/>
        </a:defRPr>
      </a:lvl4pPr>
      <a:lvl5pPr marL="2465388" indent="-228600" algn="l" rtl="0" fontAlgn="base">
        <a:spcBef>
          <a:spcPct val="0"/>
        </a:spcBef>
        <a:spcAft>
          <a:spcPct val="5000"/>
        </a:spcAft>
        <a:buChar char="»"/>
        <a:tabLst>
          <a:tab pos="1828800" algn="l"/>
        </a:tabLst>
        <a:defRPr sz="3200">
          <a:solidFill>
            <a:schemeClr val="tx1"/>
          </a:solidFill>
          <a:latin typeface="+mn-lt"/>
          <a:ea typeface="+mn-ea"/>
        </a:defRPr>
      </a:lvl5pPr>
      <a:lvl6pPr marL="2922588" indent="-228600" algn="l" rtl="0" fontAlgn="base">
        <a:spcBef>
          <a:spcPct val="0"/>
        </a:spcBef>
        <a:spcAft>
          <a:spcPct val="5000"/>
        </a:spcAft>
        <a:buChar char="»"/>
        <a:tabLst>
          <a:tab pos="1828800" algn="l"/>
        </a:tabLst>
        <a:defRPr sz="3200">
          <a:solidFill>
            <a:schemeClr val="tx1"/>
          </a:solidFill>
          <a:latin typeface="+mn-lt"/>
          <a:ea typeface="+mn-ea"/>
        </a:defRPr>
      </a:lvl6pPr>
      <a:lvl7pPr marL="3379788" indent="-228600" algn="l" rtl="0" fontAlgn="base">
        <a:spcBef>
          <a:spcPct val="0"/>
        </a:spcBef>
        <a:spcAft>
          <a:spcPct val="5000"/>
        </a:spcAft>
        <a:buChar char="»"/>
        <a:tabLst>
          <a:tab pos="1828800" algn="l"/>
        </a:tabLst>
        <a:defRPr sz="3200">
          <a:solidFill>
            <a:schemeClr val="tx1"/>
          </a:solidFill>
          <a:latin typeface="+mn-lt"/>
          <a:ea typeface="+mn-ea"/>
        </a:defRPr>
      </a:lvl7pPr>
      <a:lvl8pPr marL="3836988" indent="-228600" algn="l" rtl="0" fontAlgn="base">
        <a:spcBef>
          <a:spcPct val="0"/>
        </a:spcBef>
        <a:spcAft>
          <a:spcPct val="5000"/>
        </a:spcAft>
        <a:buChar char="»"/>
        <a:tabLst>
          <a:tab pos="1828800" algn="l"/>
        </a:tabLst>
        <a:defRPr sz="3200">
          <a:solidFill>
            <a:schemeClr val="tx1"/>
          </a:solidFill>
          <a:latin typeface="+mn-lt"/>
          <a:ea typeface="+mn-ea"/>
        </a:defRPr>
      </a:lvl8pPr>
      <a:lvl9pPr marL="4294188" indent="-228600" algn="l" rtl="0" fontAlgn="base">
        <a:spcBef>
          <a:spcPct val="0"/>
        </a:spcBef>
        <a:spcAft>
          <a:spcPct val="5000"/>
        </a:spcAft>
        <a:buChar char="»"/>
        <a:tabLst>
          <a:tab pos="1828800" algn="l"/>
        </a:tabLst>
        <a:defRPr sz="3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8099" name="Picture 19" descr="movie"/>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558084" name="Rectangle 4"/>
          <p:cNvSpPr>
            <a:spLocks noGrp="1" noChangeArrowheads="1"/>
          </p:cNvSpPr>
          <p:nvPr>
            <p:ph type="title"/>
          </p:nvPr>
        </p:nvSpPr>
        <p:spPr bwMode="auto">
          <a:xfrm>
            <a:off x="5329238" y="0"/>
            <a:ext cx="40767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558085" name="Rectangle 5"/>
          <p:cNvSpPr>
            <a:spLocks noGrp="1" noChangeArrowheads="1"/>
          </p:cNvSpPr>
          <p:nvPr>
            <p:ph type="body" idx="1"/>
          </p:nvPr>
        </p:nvSpPr>
        <p:spPr bwMode="auto">
          <a:xfrm>
            <a:off x="273050" y="1095375"/>
            <a:ext cx="8642350" cy="4848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8086" name="Rectangle 6"/>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ea typeface="+mn-ea"/>
              </a:defRPr>
            </a:lvl1pPr>
          </a:lstStyle>
          <a:p>
            <a:endParaRPr lang="en-US"/>
          </a:p>
        </p:txBody>
      </p:sp>
      <p:sp>
        <p:nvSpPr>
          <p:cNvPr id="558087" name="Rectangle 7"/>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a:solidFill>
                  <a:schemeClr val="bg2"/>
                </a:solidFill>
                <a:ea typeface="+mn-ea"/>
              </a:defRPr>
            </a:lvl1pPr>
          </a:lstStyle>
          <a:p>
            <a:r>
              <a:rPr lang="en-US"/>
              <a:t>Copyright Pearson Prentice Hall</a:t>
            </a:r>
          </a:p>
        </p:txBody>
      </p:sp>
      <p:sp>
        <p:nvSpPr>
          <p:cNvPr id="558088" name="Rectangle 8"/>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ea typeface="+mn-ea"/>
              </a:defRPr>
            </a:lvl1pPr>
          </a:lstStyle>
          <a:p>
            <a:r>
              <a:rPr lang="en-US"/>
              <a:t>1</a:t>
            </a:r>
          </a:p>
        </p:txBody>
      </p:sp>
      <p:sp>
        <p:nvSpPr>
          <p:cNvPr id="558089" name="Rectangle 9"/>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pPr>
            <a:endParaRPr lang="en-US" sz="3200">
              <a:solidFill>
                <a:srgbClr val="000080"/>
              </a:solidFill>
              <a:ea typeface="ＭＳ Ｐゴシック" pitchFamily="1" charset="-128"/>
            </a:endParaRPr>
          </a:p>
        </p:txBody>
      </p:sp>
      <p:sp>
        <p:nvSpPr>
          <p:cNvPr id="558090" name="Rectangle 10"/>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endParaRPr lang="en-US" sz="1000" b="0">
              <a:solidFill>
                <a:schemeClr val="bg1"/>
              </a:solidFill>
              <a:ea typeface="ＭＳ Ｐゴシック" pitchFamily="1" charset="-128"/>
            </a:endParaRPr>
          </a:p>
        </p:txBody>
      </p:sp>
      <p:sp>
        <p:nvSpPr>
          <p:cNvPr id="558091" name="Text Box 11"/>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pPr>
            <a:endParaRPr lang="en-US" b="0">
              <a:ea typeface="ＭＳ Ｐゴシック" pitchFamily="1" charset="-128"/>
            </a:endParaRPr>
          </a:p>
        </p:txBody>
      </p:sp>
      <p:sp>
        <p:nvSpPr>
          <p:cNvPr id="558095" name="Rectangle 15"/>
          <p:cNvSpPr>
            <a:spLocks noChangeArrowheads="1"/>
          </p:cNvSpPr>
          <p:nvPr/>
        </p:nvSpPr>
        <p:spPr bwMode="auto">
          <a:xfrm>
            <a:off x="1776413" y="0"/>
            <a:ext cx="3309937" cy="366713"/>
          </a:xfrm>
          <a:prstGeom prst="rect">
            <a:avLst/>
          </a:prstGeom>
          <a:noFill/>
          <a:ln w="9525">
            <a:noFill/>
            <a:miter lim="800000"/>
            <a:headEnd/>
            <a:tailEnd/>
          </a:ln>
          <a:effectLst/>
        </p:spPr>
        <p:txBody>
          <a:bodyPr wrap="none">
            <a:spAutoFit/>
          </a:bodyPr>
          <a:lstStyle/>
          <a:p>
            <a:r>
              <a:rPr lang="en-US" sz="1800">
                <a:solidFill>
                  <a:srgbClr val="FF0000"/>
                </a:solidFill>
              </a:rPr>
              <a:t>37–1 The Circulatory System</a:t>
            </a:r>
          </a:p>
        </p:txBody>
      </p:sp>
      <p:pic>
        <p:nvPicPr>
          <p:cNvPr id="558097" name="Picture 17" descr="logo_ph"/>
          <p:cNvPicPr>
            <a:picLocks noChangeAspect="1" noChangeArrowheads="1"/>
          </p:cNvPicPr>
          <p:nvPr/>
        </p:nvPicPr>
        <p:blipFill>
          <a:blip r:embed="rId14" cstate="print"/>
          <a:srcRect/>
          <a:stretch>
            <a:fillRect/>
          </a:stretch>
        </p:blipFill>
        <p:spPr bwMode="auto">
          <a:xfrm>
            <a:off x="161925" y="6267450"/>
            <a:ext cx="588963" cy="446088"/>
          </a:xfrm>
          <a:prstGeom prst="rect">
            <a:avLst/>
          </a:prstGeom>
          <a:noFill/>
        </p:spPr>
      </p:pic>
      <p:sp>
        <p:nvSpPr>
          <p:cNvPr id="558101" name="Rectangle 21"/>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r>
              <a:rPr lang="en-US" sz="1200">
                <a:solidFill>
                  <a:schemeClr val="bg1"/>
                </a:solidFill>
                <a:ea typeface="ＭＳ Ｐゴシック" pitchFamily="1" charset="-128"/>
              </a:rPr>
              <a:t>Slide </a:t>
            </a:r>
          </a:p>
          <a:p>
            <a:pPr algn="r"/>
            <a:fld id="{A26C578B-430F-4618-BA82-7CC047AEE079}" type="slidenum">
              <a:rPr lang="en-US" sz="1200">
                <a:solidFill>
                  <a:schemeClr val="bg1"/>
                </a:solidFill>
                <a:ea typeface="ＭＳ Ｐゴシック" pitchFamily="1" charset="-128"/>
              </a:rPr>
              <a:pPr algn="r"/>
              <a:t>‹#›</a:t>
            </a:fld>
            <a:r>
              <a:rPr lang="en-US" sz="1200">
                <a:solidFill>
                  <a:schemeClr val="bg1"/>
                </a:solidFill>
                <a:ea typeface="ＭＳ Ｐゴシック" pitchFamily="1" charset="-128"/>
              </a:rPr>
              <a:t> of 51</a:t>
            </a:r>
            <a:endParaRPr lang="en-US" sz="1400">
              <a:solidFill>
                <a:schemeClr val="bg1"/>
              </a:solidFill>
              <a:ea typeface="ＭＳ Ｐゴシック" pitchFamily="1" charset="-128"/>
            </a:endParaRPr>
          </a:p>
        </p:txBody>
      </p:sp>
      <p:pic>
        <p:nvPicPr>
          <p:cNvPr id="1343492" name="Picture 4" descr="arrow"/>
          <p:cNvPicPr>
            <a:picLocks noChangeAspect="1" noChangeArrowheads="1"/>
          </p:cNvPicPr>
          <p:nvPr userDrawn="1"/>
        </p:nvPicPr>
        <p:blipFill>
          <a:blip r:embed="rId15" cstate="print"/>
          <a:srcRect/>
          <a:stretch>
            <a:fillRect/>
          </a:stretch>
        </p:blipFill>
        <p:spPr bwMode="auto">
          <a:xfrm>
            <a:off x="5051425" y="101600"/>
            <a:ext cx="317500" cy="190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iming>
    <p:tnLst>
      <p:par>
        <p:cTn id="1" dur="indefinite" restart="never" nodeType="tmRoot"/>
      </p:par>
    </p:tnLst>
  </p:timing>
  <p:hf sldNum="0" hdr="0" dt="0"/>
  <p:txStyles>
    <p:titleStyle>
      <a:lvl1pPr algn="l" rtl="0" fontAlgn="base">
        <a:spcBef>
          <a:spcPct val="0"/>
        </a:spcBef>
        <a:spcAft>
          <a:spcPct val="0"/>
        </a:spcAft>
        <a:defRPr b="1">
          <a:solidFill>
            <a:srgbClr val="000080"/>
          </a:solidFill>
          <a:latin typeface="+mj-lt"/>
          <a:ea typeface="+mj-ea"/>
          <a:cs typeface="+mj-cs"/>
        </a:defRPr>
      </a:lvl1pPr>
      <a:lvl2pPr algn="l" rtl="0" fontAlgn="base">
        <a:spcBef>
          <a:spcPct val="0"/>
        </a:spcBef>
        <a:spcAft>
          <a:spcPct val="0"/>
        </a:spcAft>
        <a:defRPr b="1">
          <a:solidFill>
            <a:srgbClr val="000080"/>
          </a:solidFill>
          <a:latin typeface="Arial" charset="0"/>
          <a:ea typeface="ＭＳ Ｐゴシック" pitchFamily="1" charset="-128"/>
        </a:defRPr>
      </a:lvl2pPr>
      <a:lvl3pPr algn="l" rtl="0" fontAlgn="base">
        <a:spcBef>
          <a:spcPct val="0"/>
        </a:spcBef>
        <a:spcAft>
          <a:spcPct val="0"/>
        </a:spcAft>
        <a:defRPr b="1">
          <a:solidFill>
            <a:srgbClr val="000080"/>
          </a:solidFill>
          <a:latin typeface="Arial" charset="0"/>
          <a:ea typeface="ＭＳ Ｐゴシック" pitchFamily="1" charset="-128"/>
        </a:defRPr>
      </a:lvl3pPr>
      <a:lvl4pPr algn="l" rtl="0" fontAlgn="base">
        <a:spcBef>
          <a:spcPct val="0"/>
        </a:spcBef>
        <a:spcAft>
          <a:spcPct val="0"/>
        </a:spcAft>
        <a:defRPr b="1">
          <a:solidFill>
            <a:srgbClr val="000080"/>
          </a:solidFill>
          <a:latin typeface="Arial" charset="0"/>
          <a:ea typeface="ＭＳ Ｐゴシック" pitchFamily="1" charset="-128"/>
        </a:defRPr>
      </a:lvl4pPr>
      <a:lvl5pPr algn="l" rtl="0" fontAlgn="base">
        <a:spcBef>
          <a:spcPct val="0"/>
        </a:spcBef>
        <a:spcAft>
          <a:spcPct val="0"/>
        </a:spcAft>
        <a:defRPr b="1">
          <a:solidFill>
            <a:srgbClr val="000080"/>
          </a:solidFill>
          <a:latin typeface="Arial" charset="0"/>
          <a:ea typeface="ＭＳ Ｐゴシック" pitchFamily="1" charset="-128"/>
        </a:defRPr>
      </a:lvl5pPr>
      <a:lvl6pPr marL="457200" algn="l" rtl="0" fontAlgn="base">
        <a:spcBef>
          <a:spcPct val="0"/>
        </a:spcBef>
        <a:spcAft>
          <a:spcPct val="0"/>
        </a:spcAft>
        <a:defRPr b="1">
          <a:solidFill>
            <a:srgbClr val="000080"/>
          </a:solidFill>
          <a:latin typeface="Arial" charset="0"/>
          <a:ea typeface="ＭＳ Ｐゴシック" pitchFamily="1" charset="-128"/>
        </a:defRPr>
      </a:lvl6pPr>
      <a:lvl7pPr marL="914400" algn="l" rtl="0" fontAlgn="base">
        <a:spcBef>
          <a:spcPct val="0"/>
        </a:spcBef>
        <a:spcAft>
          <a:spcPct val="0"/>
        </a:spcAft>
        <a:defRPr b="1">
          <a:solidFill>
            <a:srgbClr val="000080"/>
          </a:solidFill>
          <a:latin typeface="Arial" charset="0"/>
          <a:ea typeface="ＭＳ Ｐゴシック" pitchFamily="1" charset="-128"/>
        </a:defRPr>
      </a:lvl7pPr>
      <a:lvl8pPr marL="1371600" algn="l" rtl="0" fontAlgn="base">
        <a:spcBef>
          <a:spcPct val="0"/>
        </a:spcBef>
        <a:spcAft>
          <a:spcPct val="0"/>
        </a:spcAft>
        <a:defRPr b="1">
          <a:solidFill>
            <a:srgbClr val="000080"/>
          </a:solidFill>
          <a:latin typeface="Arial" charset="0"/>
          <a:ea typeface="ＭＳ Ｐゴシック" pitchFamily="1" charset="-128"/>
        </a:defRPr>
      </a:lvl8pPr>
      <a:lvl9pPr marL="1828800" algn="l" rtl="0" fontAlgn="base">
        <a:spcBef>
          <a:spcPct val="0"/>
        </a:spcBef>
        <a:spcAft>
          <a:spcPct val="0"/>
        </a:spcAft>
        <a:defRPr b="1">
          <a:solidFill>
            <a:srgbClr val="000080"/>
          </a:solidFill>
          <a:latin typeface="Arial" charset="0"/>
          <a:ea typeface="ＭＳ Ｐゴシック" pitchFamily="1" charset="-128"/>
        </a:defRPr>
      </a:lvl9pPr>
    </p:titleStyle>
    <p:bodyStyle>
      <a:lvl1pPr algn="l" rtl="0" fontAlgn="base">
        <a:spcBef>
          <a:spcPct val="0"/>
        </a:spcBef>
        <a:spcAft>
          <a:spcPct val="50000"/>
        </a:spcAft>
        <a:defRPr sz="3200" b="1">
          <a:solidFill>
            <a:srgbClr val="000080"/>
          </a:solidFill>
          <a:latin typeface="+mn-lt"/>
          <a:ea typeface="+mn-ea"/>
          <a:cs typeface="+mn-cs"/>
        </a:defRPr>
      </a:lvl1pPr>
      <a:lvl2pPr marL="114300" algn="l" rtl="0" fontAlgn="base">
        <a:lnSpc>
          <a:spcPct val="85000"/>
        </a:lnSpc>
        <a:spcBef>
          <a:spcPct val="0"/>
        </a:spcBef>
        <a:spcAft>
          <a:spcPct val="50000"/>
        </a:spcAft>
        <a:defRPr sz="2800" b="1">
          <a:solidFill>
            <a:srgbClr val="006400"/>
          </a:solidFill>
          <a:latin typeface="+mn-lt"/>
          <a:ea typeface="+mn-ea"/>
        </a:defRPr>
      </a:lvl2pPr>
      <a:lvl3pPr marL="400050" algn="l" rtl="0" fontAlgn="base">
        <a:spcBef>
          <a:spcPct val="35000"/>
        </a:spcBef>
        <a:spcAft>
          <a:spcPct val="25000"/>
        </a:spcAft>
        <a:buFont typeface="Arial" charset="0"/>
        <a:defRPr sz="2800">
          <a:solidFill>
            <a:schemeClr val="tx1"/>
          </a:solidFill>
          <a:latin typeface="+mn-lt"/>
          <a:ea typeface="+mn-ea"/>
        </a:defRPr>
      </a:lvl3pPr>
      <a:lvl4pPr marL="914400" indent="-231775" algn="l" rtl="0" fontAlgn="base">
        <a:spcBef>
          <a:spcPct val="35000"/>
        </a:spcBef>
        <a:spcAft>
          <a:spcPct val="25000"/>
        </a:spcAft>
        <a:buSzPct val="125000"/>
        <a:buChar char="•"/>
        <a:defRPr sz="2800">
          <a:solidFill>
            <a:schemeClr val="tx1"/>
          </a:solidFill>
          <a:latin typeface="+mn-lt"/>
          <a:ea typeface="+mn-ea"/>
        </a:defRPr>
      </a:lvl4pPr>
      <a:lvl5pPr marL="1252538" indent="3175" algn="l" rtl="0" fontAlgn="base">
        <a:spcBef>
          <a:spcPct val="35000"/>
        </a:spcBef>
        <a:spcAft>
          <a:spcPct val="25000"/>
        </a:spcAft>
        <a:buSzPct val="125000"/>
        <a:buFont typeface="Wingdings" pitchFamily="1" charset="2"/>
        <a:defRPr sz="2800">
          <a:solidFill>
            <a:schemeClr val="tx1"/>
          </a:solidFill>
          <a:latin typeface="+mn-lt"/>
          <a:ea typeface="+mn-ea"/>
        </a:defRPr>
      </a:lvl5pPr>
      <a:lvl6pPr marL="1709738" indent="3175" algn="l" rtl="0" fontAlgn="base">
        <a:spcBef>
          <a:spcPct val="35000"/>
        </a:spcBef>
        <a:spcAft>
          <a:spcPct val="25000"/>
        </a:spcAft>
        <a:buSzPct val="125000"/>
        <a:buFont typeface="Wingdings" pitchFamily="1" charset="2"/>
        <a:defRPr sz="2800">
          <a:solidFill>
            <a:schemeClr val="tx1"/>
          </a:solidFill>
          <a:latin typeface="+mn-lt"/>
          <a:ea typeface="+mn-ea"/>
        </a:defRPr>
      </a:lvl6pPr>
      <a:lvl7pPr marL="2166938" indent="3175" algn="l" rtl="0" fontAlgn="base">
        <a:spcBef>
          <a:spcPct val="35000"/>
        </a:spcBef>
        <a:spcAft>
          <a:spcPct val="25000"/>
        </a:spcAft>
        <a:buSzPct val="125000"/>
        <a:buFont typeface="Wingdings" pitchFamily="1" charset="2"/>
        <a:defRPr sz="2800">
          <a:solidFill>
            <a:schemeClr val="tx1"/>
          </a:solidFill>
          <a:latin typeface="+mn-lt"/>
          <a:ea typeface="+mn-ea"/>
        </a:defRPr>
      </a:lvl7pPr>
      <a:lvl8pPr marL="2624138" indent="3175" algn="l" rtl="0" fontAlgn="base">
        <a:spcBef>
          <a:spcPct val="35000"/>
        </a:spcBef>
        <a:spcAft>
          <a:spcPct val="25000"/>
        </a:spcAft>
        <a:buSzPct val="125000"/>
        <a:buFont typeface="Wingdings" pitchFamily="1" charset="2"/>
        <a:defRPr sz="2800">
          <a:solidFill>
            <a:schemeClr val="tx1"/>
          </a:solidFill>
          <a:latin typeface="+mn-lt"/>
          <a:ea typeface="+mn-ea"/>
        </a:defRPr>
      </a:lvl8pPr>
      <a:lvl9pPr marL="3081338" indent="3175" algn="l" rtl="0" fontAlgn="base">
        <a:spcBef>
          <a:spcPct val="35000"/>
        </a:spcBef>
        <a:spcAft>
          <a:spcPct val="25000"/>
        </a:spcAft>
        <a:buSzPct val="125000"/>
        <a:buFont typeface="Wingdings" pitchFamily="1" charset="2"/>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87426" name="Picture 2" descr="bio section open3"/>
          <p:cNvPicPr>
            <a:picLocks noChangeAspect="1" noChangeArrowheads="1"/>
          </p:cNvPicPr>
          <p:nvPr/>
        </p:nvPicPr>
        <p:blipFill>
          <a:blip r:embed="rId13" cstate="print"/>
          <a:srcRect/>
          <a:stretch>
            <a:fillRect/>
          </a:stretch>
        </p:blipFill>
        <p:spPr bwMode="auto">
          <a:xfrm>
            <a:off x="0" y="0"/>
            <a:ext cx="9182100" cy="6883400"/>
          </a:xfrm>
          <a:prstGeom prst="rect">
            <a:avLst/>
          </a:prstGeom>
          <a:noFill/>
        </p:spPr>
      </p:pic>
      <p:sp>
        <p:nvSpPr>
          <p:cNvPr id="487427" name="Rectangle 3"/>
          <p:cNvSpPr>
            <a:spLocks noChangeArrowheads="1"/>
          </p:cNvSpPr>
          <p:nvPr/>
        </p:nvSpPr>
        <p:spPr bwMode="auto">
          <a:xfrm>
            <a:off x="-14288" y="20638"/>
            <a:ext cx="3840163" cy="1952625"/>
          </a:xfrm>
          <a:prstGeom prst="rect">
            <a:avLst/>
          </a:prstGeom>
          <a:solidFill>
            <a:schemeClr val="bg1"/>
          </a:solidFill>
          <a:ln w="9525">
            <a:noFill/>
            <a:miter lim="800000"/>
            <a:headEnd/>
            <a:tailEnd/>
          </a:ln>
          <a:effectLst/>
        </p:spPr>
        <p:txBody>
          <a:bodyPr wrap="none" anchor="ctr"/>
          <a:lstStyle/>
          <a:p>
            <a:endParaRPr lang="en-US"/>
          </a:p>
        </p:txBody>
      </p:sp>
      <p:sp>
        <p:nvSpPr>
          <p:cNvPr id="487429" name="Rectangle 5"/>
          <p:cNvSpPr>
            <a:spLocks noGrp="1" noChangeArrowheads="1"/>
          </p:cNvSpPr>
          <p:nvPr>
            <p:ph type="body" idx="1"/>
          </p:nvPr>
        </p:nvSpPr>
        <p:spPr bwMode="auto">
          <a:xfrm>
            <a:off x="273050" y="1095375"/>
            <a:ext cx="8502650" cy="431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743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ea typeface="+mn-ea"/>
              </a:defRPr>
            </a:lvl1pPr>
          </a:lstStyle>
          <a:p>
            <a:endParaRPr lang="en-US"/>
          </a:p>
        </p:txBody>
      </p:sp>
      <p:sp>
        <p:nvSpPr>
          <p:cNvPr id="487431" name="Rectangle 7"/>
          <p:cNvSpPr>
            <a:spLocks noGrp="1" noChangeArrowheads="1"/>
          </p:cNvSpPr>
          <p:nvPr>
            <p:ph type="ftr" sz="quarter" idx="3"/>
          </p:nvPr>
        </p:nvSpPr>
        <p:spPr bwMode="auto">
          <a:xfrm>
            <a:off x="3124200" y="66294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a:solidFill>
                  <a:schemeClr val="bg2"/>
                </a:solidFill>
                <a:ea typeface="+mn-ea"/>
              </a:defRPr>
            </a:lvl1pPr>
          </a:lstStyle>
          <a:p>
            <a:r>
              <a:rPr lang="en-US"/>
              <a:t>Copyright Pearson Prentice Hall</a:t>
            </a:r>
          </a:p>
        </p:txBody>
      </p:sp>
      <p:sp>
        <p:nvSpPr>
          <p:cNvPr id="487432" name="Rectangle 8"/>
          <p:cNvSpPr>
            <a:spLocks noGrp="1" noChangeArrowheads="1"/>
          </p:cNvSpPr>
          <p:nvPr>
            <p:ph type="sldNum" sz="quarter" idx="4"/>
          </p:nvPr>
        </p:nvSpPr>
        <p:spPr bwMode="auto">
          <a:xfrm>
            <a:off x="6791325" y="618331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ea typeface="+mn-ea"/>
              </a:defRPr>
            </a:lvl1pPr>
          </a:lstStyle>
          <a:p>
            <a:r>
              <a:rPr lang="en-US"/>
              <a:t>1</a:t>
            </a:r>
          </a:p>
        </p:txBody>
      </p:sp>
      <p:sp>
        <p:nvSpPr>
          <p:cNvPr id="487433" name="Rectangle 9"/>
          <p:cNvSpPr>
            <a:spLocks noChangeArrowheads="1"/>
          </p:cNvSpPr>
          <p:nvPr/>
        </p:nvSpPr>
        <p:spPr bwMode="auto">
          <a:xfrm>
            <a:off x="0" y="1219200"/>
            <a:ext cx="9144000" cy="457200"/>
          </a:xfrm>
          <a:prstGeom prst="rect">
            <a:avLst/>
          </a:prstGeom>
          <a:noFill/>
          <a:ln w="9525">
            <a:noFill/>
            <a:miter lim="800000"/>
            <a:headEnd/>
            <a:tailEnd/>
          </a:ln>
        </p:spPr>
        <p:txBody>
          <a:bodyPr/>
          <a:lstStyle/>
          <a:p>
            <a:pPr marL="685800" indent="-685800">
              <a:spcAft>
                <a:spcPct val="50000"/>
              </a:spcAft>
              <a:tabLst>
                <a:tab pos="1651000" algn="l"/>
              </a:tabLst>
            </a:pPr>
            <a:endParaRPr lang="en-US" sz="3200">
              <a:solidFill>
                <a:srgbClr val="000080"/>
              </a:solidFill>
              <a:ea typeface="ＭＳ Ｐゴシック" pitchFamily="1" charset="-128"/>
            </a:endParaRPr>
          </a:p>
        </p:txBody>
      </p:sp>
      <p:pic>
        <p:nvPicPr>
          <p:cNvPr id="487434" name="Picture 10" descr="logo_ph"/>
          <p:cNvPicPr>
            <a:picLocks noChangeAspect="1" noChangeArrowheads="1"/>
          </p:cNvPicPr>
          <p:nvPr/>
        </p:nvPicPr>
        <p:blipFill>
          <a:blip r:embed="rId14" cstate="print"/>
          <a:srcRect/>
          <a:stretch>
            <a:fillRect/>
          </a:stretch>
        </p:blipFill>
        <p:spPr bwMode="auto">
          <a:xfrm>
            <a:off x="161925" y="6267450"/>
            <a:ext cx="588963" cy="446088"/>
          </a:xfrm>
          <a:prstGeom prst="rect">
            <a:avLst/>
          </a:prstGeom>
          <a:noFill/>
        </p:spPr>
      </p:pic>
      <p:sp>
        <p:nvSpPr>
          <p:cNvPr id="487435" name="Rectangle 11"/>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endParaRPr lang="en-US" sz="1000" b="0">
              <a:solidFill>
                <a:schemeClr val="bg1"/>
              </a:solidFill>
              <a:ea typeface="ＭＳ Ｐゴシック" pitchFamily="1" charset="-128"/>
            </a:endParaRPr>
          </a:p>
        </p:txBody>
      </p:sp>
      <p:sp>
        <p:nvSpPr>
          <p:cNvPr id="487436" name="Text Box 12"/>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pPr>
            <a:endParaRPr lang="en-US" b="0">
              <a:ea typeface="ＭＳ Ｐゴシック" pitchFamily="1" charset="-128"/>
            </a:endParaRPr>
          </a:p>
        </p:txBody>
      </p:sp>
      <p:sp>
        <p:nvSpPr>
          <p:cNvPr id="487438" name="Rectangle 14"/>
          <p:cNvSpPr>
            <a:spLocks noChangeArrowheads="1"/>
          </p:cNvSpPr>
          <p:nvPr/>
        </p:nvSpPr>
        <p:spPr bwMode="auto">
          <a:xfrm>
            <a:off x="0" y="0"/>
            <a:ext cx="9158288" cy="333375"/>
          </a:xfrm>
          <a:prstGeom prst="rect">
            <a:avLst/>
          </a:prstGeom>
          <a:solidFill>
            <a:srgbClr val="2C2C94"/>
          </a:solidFill>
          <a:ln w="9525">
            <a:noFill/>
            <a:miter lim="800000"/>
            <a:headEnd/>
            <a:tailEnd/>
          </a:ln>
          <a:effectLst/>
        </p:spPr>
        <p:txBody>
          <a:bodyPr wrap="none" anchor="ctr"/>
          <a:lstStyle/>
          <a:p>
            <a:pPr algn="ctr"/>
            <a:endParaRPr lang="en-US" sz="1800" b="0"/>
          </a:p>
        </p:txBody>
      </p:sp>
      <p:pic>
        <p:nvPicPr>
          <p:cNvPr id="487447" name="Picture 23" descr="sectionQUIZ_BAR copy"/>
          <p:cNvPicPr>
            <a:picLocks noChangeAspect="1" noChangeArrowheads="1"/>
          </p:cNvPicPr>
          <p:nvPr/>
        </p:nvPicPr>
        <p:blipFill>
          <a:blip r:embed="rId15" cstate="print"/>
          <a:srcRect/>
          <a:stretch>
            <a:fillRect/>
          </a:stretch>
        </p:blipFill>
        <p:spPr bwMode="auto">
          <a:xfrm>
            <a:off x="0" y="0"/>
            <a:ext cx="4900613" cy="771525"/>
          </a:xfrm>
          <a:prstGeom prst="rect">
            <a:avLst/>
          </a:prstGeom>
          <a:noFill/>
        </p:spPr>
      </p:pic>
      <p:sp>
        <p:nvSpPr>
          <p:cNvPr id="487454" name="Rectangle 30"/>
          <p:cNvSpPr>
            <a:spLocks noGrp="1" noChangeArrowheads="1"/>
          </p:cNvSpPr>
          <p:nvPr>
            <p:ph type="title"/>
          </p:nvPr>
        </p:nvSpPr>
        <p:spPr bwMode="auto">
          <a:xfrm>
            <a:off x="14288" y="-504825"/>
            <a:ext cx="1069975" cy="1766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487456" name="Rectangle 32"/>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r>
              <a:rPr lang="en-US" sz="1200">
                <a:solidFill>
                  <a:schemeClr val="bg1"/>
                </a:solidFill>
                <a:ea typeface="ＭＳ Ｐゴシック" pitchFamily="1" charset="-128"/>
              </a:rPr>
              <a:t>Slide </a:t>
            </a:r>
          </a:p>
          <a:p>
            <a:pPr algn="r"/>
            <a:fld id="{4D8588C4-E1F1-4F90-9D01-EC6FF10EBCDF}" type="slidenum">
              <a:rPr lang="en-US" sz="1200">
                <a:solidFill>
                  <a:schemeClr val="bg1"/>
                </a:solidFill>
                <a:ea typeface="ＭＳ Ｐゴシック" pitchFamily="1" charset="-128"/>
              </a:rPr>
              <a:pPr algn="r"/>
              <a:t>‹#›</a:t>
            </a:fld>
            <a:r>
              <a:rPr lang="en-US" sz="1200">
                <a:solidFill>
                  <a:schemeClr val="bg1"/>
                </a:solidFill>
                <a:ea typeface="ＭＳ Ｐゴシック" pitchFamily="1" charset="-128"/>
              </a:rPr>
              <a:t> of 51</a:t>
            </a:r>
            <a:endParaRPr lang="en-US" sz="1400">
              <a:solidFill>
                <a:schemeClr val="bg1"/>
              </a:solidFill>
              <a:ea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iming>
    <p:tnLst>
      <p:par>
        <p:cTn id="1" dur="indefinite" restart="never" nodeType="tmRoot"/>
      </p:par>
    </p:tnLst>
  </p:timing>
  <p:hf sldNum="0" hdr="0" dt="0"/>
  <p:txStyles>
    <p:titleStyle>
      <a:lvl1pPr algn="r" rtl="0" fontAlgn="base">
        <a:spcBef>
          <a:spcPct val="0"/>
        </a:spcBef>
        <a:spcAft>
          <a:spcPct val="0"/>
        </a:spcAft>
        <a:defRPr sz="2200" b="1">
          <a:solidFill>
            <a:schemeClr val="bg1"/>
          </a:solidFill>
          <a:latin typeface="+mj-lt"/>
          <a:ea typeface="+mj-ea"/>
          <a:cs typeface="+mj-cs"/>
        </a:defRPr>
      </a:lvl1pPr>
      <a:lvl2pPr algn="r" rtl="0" fontAlgn="base">
        <a:spcBef>
          <a:spcPct val="0"/>
        </a:spcBef>
        <a:spcAft>
          <a:spcPct val="0"/>
        </a:spcAft>
        <a:defRPr sz="2200" b="1">
          <a:solidFill>
            <a:schemeClr val="bg1"/>
          </a:solidFill>
          <a:latin typeface="Arial" charset="0"/>
          <a:ea typeface="ＭＳ Ｐゴシック" pitchFamily="1" charset="-128"/>
        </a:defRPr>
      </a:lvl2pPr>
      <a:lvl3pPr algn="r" rtl="0" fontAlgn="base">
        <a:spcBef>
          <a:spcPct val="0"/>
        </a:spcBef>
        <a:spcAft>
          <a:spcPct val="0"/>
        </a:spcAft>
        <a:defRPr sz="2200" b="1">
          <a:solidFill>
            <a:schemeClr val="bg1"/>
          </a:solidFill>
          <a:latin typeface="Arial" charset="0"/>
          <a:ea typeface="ＭＳ Ｐゴシック" pitchFamily="1" charset="-128"/>
        </a:defRPr>
      </a:lvl3pPr>
      <a:lvl4pPr algn="r" rtl="0" fontAlgn="base">
        <a:spcBef>
          <a:spcPct val="0"/>
        </a:spcBef>
        <a:spcAft>
          <a:spcPct val="0"/>
        </a:spcAft>
        <a:defRPr sz="2200" b="1">
          <a:solidFill>
            <a:schemeClr val="bg1"/>
          </a:solidFill>
          <a:latin typeface="Arial" charset="0"/>
          <a:ea typeface="ＭＳ Ｐゴシック" pitchFamily="1" charset="-128"/>
        </a:defRPr>
      </a:lvl4pPr>
      <a:lvl5pPr algn="r" rtl="0" fontAlgn="base">
        <a:spcBef>
          <a:spcPct val="0"/>
        </a:spcBef>
        <a:spcAft>
          <a:spcPct val="0"/>
        </a:spcAft>
        <a:defRPr sz="2200" b="1">
          <a:solidFill>
            <a:schemeClr val="bg1"/>
          </a:solidFill>
          <a:latin typeface="Arial" charset="0"/>
          <a:ea typeface="ＭＳ Ｐゴシック" pitchFamily="1" charset="-128"/>
        </a:defRPr>
      </a:lvl5pPr>
      <a:lvl6pPr marL="457200" algn="r" rtl="0" fontAlgn="base">
        <a:spcBef>
          <a:spcPct val="0"/>
        </a:spcBef>
        <a:spcAft>
          <a:spcPct val="0"/>
        </a:spcAft>
        <a:defRPr sz="2200" b="1">
          <a:solidFill>
            <a:schemeClr val="bg1"/>
          </a:solidFill>
          <a:latin typeface="Arial" charset="0"/>
          <a:ea typeface="ＭＳ Ｐゴシック" pitchFamily="1" charset="-128"/>
        </a:defRPr>
      </a:lvl6pPr>
      <a:lvl7pPr marL="914400" algn="r" rtl="0" fontAlgn="base">
        <a:spcBef>
          <a:spcPct val="0"/>
        </a:spcBef>
        <a:spcAft>
          <a:spcPct val="0"/>
        </a:spcAft>
        <a:defRPr sz="2200" b="1">
          <a:solidFill>
            <a:schemeClr val="bg1"/>
          </a:solidFill>
          <a:latin typeface="Arial" charset="0"/>
          <a:ea typeface="ＭＳ Ｐゴシック" pitchFamily="1" charset="-128"/>
        </a:defRPr>
      </a:lvl7pPr>
      <a:lvl8pPr marL="1371600" algn="r" rtl="0" fontAlgn="base">
        <a:spcBef>
          <a:spcPct val="0"/>
        </a:spcBef>
        <a:spcAft>
          <a:spcPct val="0"/>
        </a:spcAft>
        <a:defRPr sz="2200" b="1">
          <a:solidFill>
            <a:schemeClr val="bg1"/>
          </a:solidFill>
          <a:latin typeface="Arial" charset="0"/>
          <a:ea typeface="ＭＳ Ｐゴシック" pitchFamily="1" charset="-128"/>
        </a:defRPr>
      </a:lvl8pPr>
      <a:lvl9pPr marL="1828800" algn="r" rtl="0" fontAlgn="base">
        <a:spcBef>
          <a:spcPct val="0"/>
        </a:spcBef>
        <a:spcAft>
          <a:spcPct val="0"/>
        </a:spcAft>
        <a:defRPr sz="2200" b="1">
          <a:solidFill>
            <a:schemeClr val="bg1"/>
          </a:solidFill>
          <a:latin typeface="Arial" charset="0"/>
          <a:ea typeface="ＭＳ Ｐゴシック" pitchFamily="1" charset="-128"/>
        </a:defRPr>
      </a:lvl9pPr>
    </p:titleStyle>
    <p:bodyStyle>
      <a:lvl1pPr marL="685800" indent="-685800" algn="l" rtl="0" fontAlgn="base">
        <a:spcBef>
          <a:spcPct val="0"/>
        </a:spcBef>
        <a:spcAft>
          <a:spcPct val="50000"/>
        </a:spcAft>
        <a:tabLst>
          <a:tab pos="1651000" algn="l"/>
        </a:tabLst>
        <a:defRPr sz="3200" b="1">
          <a:solidFill>
            <a:srgbClr val="000080"/>
          </a:solidFill>
          <a:latin typeface="+mn-lt"/>
          <a:ea typeface="+mn-ea"/>
          <a:cs typeface="+mn-cs"/>
        </a:defRPr>
      </a:lvl1pPr>
      <a:lvl2pPr marL="804863" indent="-4763" algn="l" rtl="0" fontAlgn="base">
        <a:spcBef>
          <a:spcPct val="0"/>
        </a:spcBef>
        <a:spcAft>
          <a:spcPct val="50000"/>
        </a:spcAft>
        <a:tabLst>
          <a:tab pos="1651000" algn="l"/>
        </a:tabLst>
        <a:defRPr sz="2800">
          <a:solidFill>
            <a:schemeClr val="tx1"/>
          </a:solidFill>
          <a:latin typeface="+mn-lt"/>
          <a:ea typeface="+mn-ea"/>
        </a:defRPr>
      </a:lvl2pPr>
      <a:lvl3pPr marL="919163" indent="1588" algn="l" rtl="0" fontAlgn="base">
        <a:spcBef>
          <a:spcPct val="0"/>
        </a:spcBef>
        <a:spcAft>
          <a:spcPct val="50000"/>
        </a:spcAft>
        <a:buAutoNum type="alphaLcPeriod"/>
        <a:tabLst>
          <a:tab pos="1651000" algn="l"/>
        </a:tabLst>
        <a:defRPr sz="2800">
          <a:solidFill>
            <a:schemeClr val="tx1"/>
          </a:solidFill>
          <a:latin typeface="+mn-lt"/>
          <a:ea typeface="+mn-ea"/>
        </a:defRPr>
      </a:lvl3pPr>
      <a:lvl4pPr marL="2346325" indent="-457200" algn="l" rtl="0" fontAlgn="base">
        <a:spcBef>
          <a:spcPct val="0"/>
        </a:spcBef>
        <a:spcAft>
          <a:spcPct val="50000"/>
        </a:spcAft>
        <a:tabLst>
          <a:tab pos="1651000" algn="l"/>
        </a:tabLst>
        <a:defRPr sz="2400">
          <a:solidFill>
            <a:schemeClr val="tx1"/>
          </a:solidFill>
          <a:latin typeface="+mn-lt"/>
          <a:ea typeface="+mn-ea"/>
        </a:defRPr>
      </a:lvl4pPr>
      <a:lvl5pPr marL="3405188" indent="-609600" algn="l" rtl="0" fontAlgn="base">
        <a:spcBef>
          <a:spcPct val="20000"/>
        </a:spcBef>
        <a:spcAft>
          <a:spcPct val="0"/>
        </a:spcAft>
        <a:tabLst>
          <a:tab pos="1651000" algn="l"/>
        </a:tabLst>
        <a:defRPr sz="2800">
          <a:solidFill>
            <a:schemeClr val="tx1"/>
          </a:solidFill>
          <a:latin typeface="+mn-lt"/>
          <a:ea typeface="+mn-ea"/>
        </a:defRPr>
      </a:lvl5pPr>
      <a:lvl6pPr marL="3862388" indent="-609600" algn="l" rtl="0" fontAlgn="base">
        <a:spcBef>
          <a:spcPct val="20000"/>
        </a:spcBef>
        <a:spcAft>
          <a:spcPct val="0"/>
        </a:spcAft>
        <a:tabLst>
          <a:tab pos="1651000" algn="l"/>
        </a:tabLst>
        <a:defRPr sz="2800">
          <a:solidFill>
            <a:schemeClr val="tx1"/>
          </a:solidFill>
          <a:latin typeface="+mn-lt"/>
          <a:ea typeface="+mn-ea"/>
        </a:defRPr>
      </a:lvl6pPr>
      <a:lvl7pPr marL="4319588" indent="-609600" algn="l" rtl="0" fontAlgn="base">
        <a:spcBef>
          <a:spcPct val="20000"/>
        </a:spcBef>
        <a:spcAft>
          <a:spcPct val="0"/>
        </a:spcAft>
        <a:tabLst>
          <a:tab pos="1651000" algn="l"/>
        </a:tabLst>
        <a:defRPr sz="2800">
          <a:solidFill>
            <a:schemeClr val="tx1"/>
          </a:solidFill>
          <a:latin typeface="+mn-lt"/>
          <a:ea typeface="+mn-ea"/>
        </a:defRPr>
      </a:lvl7pPr>
      <a:lvl8pPr marL="4776788" indent="-609600" algn="l" rtl="0" fontAlgn="base">
        <a:spcBef>
          <a:spcPct val="20000"/>
        </a:spcBef>
        <a:spcAft>
          <a:spcPct val="0"/>
        </a:spcAft>
        <a:tabLst>
          <a:tab pos="1651000" algn="l"/>
        </a:tabLst>
        <a:defRPr sz="2800">
          <a:solidFill>
            <a:schemeClr val="tx1"/>
          </a:solidFill>
          <a:latin typeface="+mn-lt"/>
          <a:ea typeface="+mn-ea"/>
        </a:defRPr>
      </a:lvl8pPr>
      <a:lvl9pPr marL="5233988" indent="-609600" algn="l" rtl="0" fontAlgn="base">
        <a:spcBef>
          <a:spcPct val="20000"/>
        </a:spcBef>
        <a:spcAft>
          <a:spcPct val="0"/>
        </a:spcAft>
        <a:tabLst>
          <a:tab pos="1651000" algn="l"/>
        </a:tabLst>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67650" name="Group 2"/>
          <p:cNvGrpSpPr>
            <a:grpSpLocks/>
          </p:cNvGrpSpPr>
          <p:nvPr/>
        </p:nvGrpSpPr>
        <p:grpSpPr bwMode="auto">
          <a:xfrm>
            <a:off x="228600" y="228600"/>
            <a:ext cx="8686800" cy="5943600"/>
            <a:chOff x="144" y="144"/>
            <a:chExt cx="5472" cy="3744"/>
          </a:xfrm>
        </p:grpSpPr>
        <p:sp>
          <p:nvSpPr>
            <p:cNvPr id="667651"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a:endParaRPr lang="en-US" b="0">
                <a:latin typeface="Times New Roman" pitchFamily="1" charset="0"/>
                <a:ea typeface="ＭＳ Ｐゴシック" pitchFamily="1" charset="-128"/>
              </a:endParaRPr>
            </a:p>
          </p:txBody>
        </p:sp>
        <p:sp>
          <p:nvSpPr>
            <p:cNvPr id="667652"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a:endParaRPr lang="en-US" b="0">
                <a:latin typeface="Times New Roman" pitchFamily="1" charset="0"/>
                <a:ea typeface="ＭＳ Ｐゴシック" pitchFamily="1" charset="-128"/>
              </a:endParaRPr>
            </a:p>
          </p:txBody>
        </p:sp>
        <p:sp>
          <p:nvSpPr>
            <p:cNvPr id="667653"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endParaRPr lang="en-US"/>
            </a:p>
          </p:txBody>
        </p:sp>
      </p:grpSp>
      <p:sp>
        <p:nvSpPr>
          <p:cNvPr id="667654"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67655"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7656"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b="0">
                <a:ea typeface="ＭＳ Ｐゴシック" pitchFamily="1" charset="-128"/>
              </a:defRPr>
            </a:lvl1pPr>
          </a:lstStyle>
          <a:p>
            <a:endParaRPr lang="en-US"/>
          </a:p>
        </p:txBody>
      </p:sp>
      <p:sp>
        <p:nvSpPr>
          <p:cNvPr id="667657"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b="0">
                <a:ea typeface="ＭＳ Ｐゴシック" pitchFamily="1" charset="-128"/>
              </a:defRPr>
            </a:lvl1pPr>
          </a:lstStyle>
          <a:p>
            <a:endParaRPr lang="en-US"/>
          </a:p>
        </p:txBody>
      </p:sp>
      <p:sp>
        <p:nvSpPr>
          <p:cNvPr id="667658"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b="0">
                <a:ea typeface="ＭＳ Ｐゴシック" pitchFamily="1" charset="-128"/>
              </a:defRPr>
            </a:lvl1pPr>
          </a:lstStyle>
          <a:p>
            <a:fld id="{3414264E-988E-4147-A3C8-FF1E92B6FDC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79"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iming>
    <p:tnLst>
      <p:par>
        <p:cTn id="1" dur="indefinite" restart="never" nodeType="tmRoot"/>
      </p:par>
    </p:tnLst>
  </p:timing>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 charset="0"/>
        </a:defRPr>
      </a:lvl2pPr>
      <a:lvl3pPr algn="l" rtl="0" fontAlgn="base">
        <a:lnSpc>
          <a:spcPct val="80000"/>
        </a:lnSpc>
        <a:spcBef>
          <a:spcPct val="0"/>
        </a:spcBef>
        <a:spcAft>
          <a:spcPct val="0"/>
        </a:spcAft>
        <a:defRPr sz="4400">
          <a:solidFill>
            <a:schemeClr val="tx2"/>
          </a:solidFill>
          <a:latin typeface="Times New Roman" pitchFamily="1" charset="0"/>
        </a:defRPr>
      </a:lvl3pPr>
      <a:lvl4pPr algn="l" rtl="0" fontAlgn="base">
        <a:lnSpc>
          <a:spcPct val="80000"/>
        </a:lnSpc>
        <a:spcBef>
          <a:spcPct val="0"/>
        </a:spcBef>
        <a:spcAft>
          <a:spcPct val="0"/>
        </a:spcAft>
        <a:defRPr sz="4400">
          <a:solidFill>
            <a:schemeClr val="tx2"/>
          </a:solidFill>
          <a:latin typeface="Times New Roman" pitchFamily="1" charset="0"/>
        </a:defRPr>
      </a:lvl4pPr>
      <a:lvl5pPr algn="l" rtl="0" fontAlgn="base">
        <a:lnSpc>
          <a:spcPct val="80000"/>
        </a:lnSpc>
        <a:spcBef>
          <a:spcPct val="0"/>
        </a:spcBef>
        <a:spcAft>
          <a:spcPct val="0"/>
        </a:spcAft>
        <a:defRPr sz="4400">
          <a:solidFill>
            <a:schemeClr val="tx2"/>
          </a:solidFill>
          <a:latin typeface="Times New Roman" pitchFamily="1" charset="0"/>
        </a:defRPr>
      </a:lvl5pPr>
      <a:lvl6pPr marL="457200" algn="l" rtl="0" fontAlgn="base">
        <a:lnSpc>
          <a:spcPct val="80000"/>
        </a:lnSpc>
        <a:spcBef>
          <a:spcPct val="0"/>
        </a:spcBef>
        <a:spcAft>
          <a:spcPct val="0"/>
        </a:spcAft>
        <a:defRPr sz="4400">
          <a:solidFill>
            <a:schemeClr val="tx2"/>
          </a:solidFill>
          <a:latin typeface="Times New Roman" pitchFamily="1" charset="0"/>
        </a:defRPr>
      </a:lvl6pPr>
      <a:lvl7pPr marL="914400" algn="l" rtl="0" fontAlgn="base">
        <a:lnSpc>
          <a:spcPct val="80000"/>
        </a:lnSpc>
        <a:spcBef>
          <a:spcPct val="0"/>
        </a:spcBef>
        <a:spcAft>
          <a:spcPct val="0"/>
        </a:spcAft>
        <a:defRPr sz="4400">
          <a:solidFill>
            <a:schemeClr val="tx2"/>
          </a:solidFill>
          <a:latin typeface="Times New Roman" pitchFamily="1" charset="0"/>
        </a:defRPr>
      </a:lvl7pPr>
      <a:lvl8pPr marL="1371600" algn="l" rtl="0" fontAlgn="base">
        <a:lnSpc>
          <a:spcPct val="80000"/>
        </a:lnSpc>
        <a:spcBef>
          <a:spcPct val="0"/>
        </a:spcBef>
        <a:spcAft>
          <a:spcPct val="0"/>
        </a:spcAft>
        <a:defRPr sz="4400">
          <a:solidFill>
            <a:schemeClr val="tx2"/>
          </a:solidFill>
          <a:latin typeface="Times New Roman" pitchFamily="1" charset="0"/>
        </a:defRPr>
      </a:lvl8pPr>
      <a:lvl9pPr marL="1828800" algn="l" rtl="0" fontAlgn="base">
        <a:lnSpc>
          <a:spcPct val="80000"/>
        </a:lnSpc>
        <a:spcBef>
          <a:spcPct val="0"/>
        </a:spcBef>
        <a:spcAft>
          <a:spcPct val="0"/>
        </a:spcAft>
        <a:defRPr sz="4400">
          <a:solidFill>
            <a:schemeClr val="tx2"/>
          </a:solidFill>
          <a:latin typeface="Times New Roman" pitchFamily="1" charset="0"/>
        </a:defRPr>
      </a:lvl9pPr>
    </p:titleStyle>
    <p:bodyStyle>
      <a:lvl1pPr marL="342900" indent="-342900" algn="l" rtl="0" fontAlgn="base">
        <a:spcBef>
          <a:spcPct val="20000"/>
        </a:spcBef>
        <a:spcAft>
          <a:spcPct val="0"/>
        </a:spcAft>
        <a:buClr>
          <a:schemeClr val="accent2"/>
        </a:buClr>
        <a:buSzPct val="75000"/>
        <a:buFont typeface="Wingdings" pitchFamily="1"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1"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1"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1"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1"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1"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1"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1"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1"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92642" name="Picture 2" descr="bio section open3"/>
          <p:cNvPicPr>
            <a:picLocks noChangeAspect="1" noChangeArrowheads="1"/>
          </p:cNvPicPr>
          <p:nvPr/>
        </p:nvPicPr>
        <p:blipFill>
          <a:blip r:embed="rId13" cstate="print"/>
          <a:srcRect/>
          <a:stretch>
            <a:fillRect/>
          </a:stretch>
        </p:blipFill>
        <p:spPr bwMode="auto">
          <a:xfrm>
            <a:off x="0" y="0"/>
            <a:ext cx="9182100" cy="6883400"/>
          </a:xfrm>
          <a:prstGeom prst="rect">
            <a:avLst/>
          </a:prstGeom>
          <a:noFill/>
        </p:spPr>
      </p:pic>
      <p:sp>
        <p:nvSpPr>
          <p:cNvPr id="1392643" name="Rectangle 3"/>
          <p:cNvSpPr>
            <a:spLocks noChangeArrowheads="1"/>
          </p:cNvSpPr>
          <p:nvPr/>
        </p:nvSpPr>
        <p:spPr bwMode="auto">
          <a:xfrm>
            <a:off x="11113" y="20638"/>
            <a:ext cx="3840162" cy="1952625"/>
          </a:xfrm>
          <a:prstGeom prst="rect">
            <a:avLst/>
          </a:prstGeom>
          <a:solidFill>
            <a:schemeClr val="bg1"/>
          </a:solidFill>
          <a:ln w="9525">
            <a:noFill/>
            <a:miter lim="800000"/>
            <a:headEnd/>
            <a:tailEnd/>
          </a:ln>
          <a:effectLst/>
        </p:spPr>
        <p:txBody>
          <a:bodyPr wrap="none" anchor="ctr"/>
          <a:lstStyle/>
          <a:p>
            <a:endParaRPr lang="en-US"/>
          </a:p>
        </p:txBody>
      </p:sp>
      <p:sp>
        <p:nvSpPr>
          <p:cNvPr id="1392644" name="Rectangle 4"/>
          <p:cNvSpPr>
            <a:spLocks noGrp="1" noChangeArrowheads="1"/>
          </p:cNvSpPr>
          <p:nvPr>
            <p:ph type="body" idx="1"/>
          </p:nvPr>
        </p:nvSpPr>
        <p:spPr bwMode="auto">
          <a:xfrm>
            <a:off x="273050" y="1095375"/>
            <a:ext cx="8502650" cy="431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92645"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ea typeface="+mn-ea"/>
              </a:defRPr>
            </a:lvl1pPr>
          </a:lstStyle>
          <a:p>
            <a:endParaRPr lang="en-US"/>
          </a:p>
        </p:txBody>
      </p:sp>
      <p:sp>
        <p:nvSpPr>
          <p:cNvPr id="1392646" name="Rectangle 6"/>
          <p:cNvSpPr>
            <a:spLocks noGrp="1" noChangeArrowheads="1"/>
          </p:cNvSpPr>
          <p:nvPr>
            <p:ph type="ftr" sz="quarter" idx="3"/>
          </p:nvPr>
        </p:nvSpPr>
        <p:spPr bwMode="auto">
          <a:xfrm>
            <a:off x="3124200" y="66294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a:solidFill>
                  <a:schemeClr val="bg2"/>
                </a:solidFill>
                <a:ea typeface="+mn-ea"/>
              </a:defRPr>
            </a:lvl1pPr>
          </a:lstStyle>
          <a:p>
            <a:r>
              <a:rPr lang="en-US"/>
              <a:t>Copyright Pearson Prentice Hall</a:t>
            </a:r>
          </a:p>
        </p:txBody>
      </p:sp>
      <p:sp>
        <p:nvSpPr>
          <p:cNvPr id="1392647" name="Rectangle 7"/>
          <p:cNvSpPr>
            <a:spLocks noGrp="1" noChangeArrowheads="1"/>
          </p:cNvSpPr>
          <p:nvPr>
            <p:ph type="sldNum" sz="quarter" idx="4"/>
          </p:nvPr>
        </p:nvSpPr>
        <p:spPr bwMode="auto">
          <a:xfrm>
            <a:off x="6791325" y="618331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ea typeface="+mn-ea"/>
              </a:defRPr>
            </a:lvl1pPr>
          </a:lstStyle>
          <a:p>
            <a:r>
              <a:rPr lang="en-US"/>
              <a:t>1</a:t>
            </a:r>
          </a:p>
        </p:txBody>
      </p:sp>
      <p:sp>
        <p:nvSpPr>
          <p:cNvPr id="1392648" name="Rectangle 8"/>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pPr>
            <a:endParaRPr lang="en-US" sz="3200">
              <a:solidFill>
                <a:srgbClr val="000080"/>
              </a:solidFill>
              <a:ea typeface="ＭＳ Ｐゴシック" pitchFamily="1" charset="-128"/>
            </a:endParaRPr>
          </a:p>
        </p:txBody>
      </p:sp>
      <p:pic>
        <p:nvPicPr>
          <p:cNvPr id="1392649" name="Picture 9" descr="logo_ph"/>
          <p:cNvPicPr>
            <a:picLocks noChangeAspect="1" noChangeArrowheads="1"/>
          </p:cNvPicPr>
          <p:nvPr/>
        </p:nvPicPr>
        <p:blipFill>
          <a:blip r:embed="rId14" cstate="print"/>
          <a:srcRect/>
          <a:stretch>
            <a:fillRect/>
          </a:stretch>
        </p:blipFill>
        <p:spPr bwMode="auto">
          <a:xfrm>
            <a:off x="161925" y="6267450"/>
            <a:ext cx="588963" cy="446088"/>
          </a:xfrm>
          <a:prstGeom prst="rect">
            <a:avLst/>
          </a:prstGeom>
          <a:noFill/>
        </p:spPr>
      </p:pic>
      <p:sp>
        <p:nvSpPr>
          <p:cNvPr id="1392650" name="Rectangle 10"/>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endParaRPr lang="en-US" sz="1000" b="0">
              <a:solidFill>
                <a:schemeClr val="bg1"/>
              </a:solidFill>
              <a:ea typeface="ＭＳ Ｐゴシック" pitchFamily="1" charset="-128"/>
            </a:endParaRPr>
          </a:p>
        </p:txBody>
      </p:sp>
      <p:sp>
        <p:nvSpPr>
          <p:cNvPr id="1392651" name="Text Box 11"/>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pPr>
            <a:endParaRPr lang="en-US" b="0">
              <a:ea typeface="ＭＳ Ｐゴシック" pitchFamily="1" charset="-128"/>
            </a:endParaRPr>
          </a:p>
        </p:txBody>
      </p:sp>
      <p:sp>
        <p:nvSpPr>
          <p:cNvPr id="1392652" name="Rectangle 12"/>
          <p:cNvSpPr>
            <a:spLocks noChangeArrowheads="1"/>
          </p:cNvSpPr>
          <p:nvPr/>
        </p:nvSpPr>
        <p:spPr bwMode="auto">
          <a:xfrm>
            <a:off x="0" y="0"/>
            <a:ext cx="9158288" cy="333375"/>
          </a:xfrm>
          <a:prstGeom prst="rect">
            <a:avLst/>
          </a:prstGeom>
          <a:solidFill>
            <a:srgbClr val="2C2C94"/>
          </a:solidFill>
          <a:ln w="9525">
            <a:noFill/>
            <a:miter lim="800000"/>
            <a:headEnd/>
            <a:tailEnd/>
          </a:ln>
          <a:effectLst/>
        </p:spPr>
        <p:txBody>
          <a:bodyPr wrap="none" anchor="ctr"/>
          <a:lstStyle/>
          <a:p>
            <a:pPr algn="ctr"/>
            <a:endParaRPr lang="en-US" sz="1800" b="0"/>
          </a:p>
        </p:txBody>
      </p:sp>
      <p:pic>
        <p:nvPicPr>
          <p:cNvPr id="1392657" name="Picture 17" descr="section quizr">
            <a:hlinkClick r:id="" action="ppaction://hlinkshowjump?jump=nextslide"/>
          </p:cNvPr>
          <p:cNvPicPr>
            <a:picLocks noChangeAspect="1" noChangeArrowheads="1"/>
          </p:cNvPicPr>
          <p:nvPr/>
        </p:nvPicPr>
        <p:blipFill>
          <a:blip r:embed="rId15" cstate="print"/>
          <a:srcRect/>
          <a:stretch>
            <a:fillRect/>
          </a:stretch>
        </p:blipFill>
        <p:spPr bwMode="auto">
          <a:xfrm>
            <a:off x="1028700" y="2919413"/>
            <a:ext cx="2757488" cy="596900"/>
          </a:xfrm>
          <a:prstGeom prst="rect">
            <a:avLst/>
          </a:prstGeom>
          <a:noFill/>
        </p:spPr>
      </p:pic>
      <p:pic>
        <p:nvPicPr>
          <p:cNvPr id="1392658" name="Picture 18" descr="QT_icon">
            <a:hlinkClick r:id="rId16" action="ppaction://hlinkfile"/>
          </p:cNvPr>
          <p:cNvPicPr>
            <a:picLocks noChangeAspect="1" noChangeArrowheads="1"/>
          </p:cNvPicPr>
          <p:nvPr/>
        </p:nvPicPr>
        <p:blipFill>
          <a:blip r:embed="rId17" cstate="print"/>
          <a:srcRect/>
          <a:stretch>
            <a:fillRect/>
          </a:stretch>
        </p:blipFill>
        <p:spPr bwMode="auto">
          <a:xfrm>
            <a:off x="5446713" y="2730500"/>
            <a:ext cx="2211387" cy="854075"/>
          </a:xfrm>
          <a:prstGeom prst="rect">
            <a:avLst/>
          </a:prstGeom>
          <a:noFill/>
          <a:ln w="9525">
            <a:noFill/>
            <a:miter lim="800000"/>
            <a:headEnd/>
            <a:tailEnd/>
          </a:ln>
        </p:spPr>
      </p:pic>
      <p:sp>
        <p:nvSpPr>
          <p:cNvPr id="1392659" name="Text Box 19"/>
          <p:cNvSpPr txBox="1">
            <a:spLocks noChangeArrowheads="1"/>
          </p:cNvSpPr>
          <p:nvPr/>
        </p:nvSpPr>
        <p:spPr bwMode="auto">
          <a:xfrm>
            <a:off x="4016375" y="2659063"/>
            <a:ext cx="935038" cy="519112"/>
          </a:xfrm>
          <a:prstGeom prst="rect">
            <a:avLst/>
          </a:prstGeom>
          <a:noFill/>
          <a:ln w="9525">
            <a:noFill/>
            <a:miter lim="800000"/>
            <a:headEnd/>
            <a:tailEnd/>
          </a:ln>
          <a:effectLst/>
        </p:spPr>
        <p:txBody>
          <a:bodyPr wrap="none">
            <a:spAutoFit/>
          </a:bodyPr>
          <a:lstStyle/>
          <a:p>
            <a:r>
              <a:rPr lang="en-US" sz="2800" b="0" i="1"/>
              <a:t>- or -</a:t>
            </a:r>
          </a:p>
        </p:txBody>
      </p:sp>
      <p:pic>
        <p:nvPicPr>
          <p:cNvPr id="1392660" name="Picture 20" descr="sectionQUIZ_BAR copy"/>
          <p:cNvPicPr>
            <a:picLocks noChangeAspect="1" noChangeArrowheads="1"/>
          </p:cNvPicPr>
          <p:nvPr/>
        </p:nvPicPr>
        <p:blipFill>
          <a:blip r:embed="rId18" cstate="print"/>
          <a:srcRect/>
          <a:stretch>
            <a:fillRect/>
          </a:stretch>
        </p:blipFill>
        <p:spPr bwMode="auto">
          <a:xfrm>
            <a:off x="0" y="0"/>
            <a:ext cx="4900613" cy="771525"/>
          </a:xfrm>
          <a:prstGeom prst="rect">
            <a:avLst/>
          </a:prstGeom>
          <a:noFill/>
        </p:spPr>
      </p:pic>
      <p:sp>
        <p:nvSpPr>
          <p:cNvPr id="1392661" name="Text Box 21"/>
          <p:cNvSpPr txBox="1">
            <a:spLocks noChangeArrowheads="1"/>
          </p:cNvSpPr>
          <p:nvPr/>
        </p:nvSpPr>
        <p:spPr bwMode="auto">
          <a:xfrm>
            <a:off x="1152525" y="2276475"/>
            <a:ext cx="2314575" cy="396875"/>
          </a:xfrm>
          <a:prstGeom prst="rect">
            <a:avLst/>
          </a:prstGeom>
          <a:noFill/>
          <a:ln w="9525">
            <a:noFill/>
            <a:miter lim="800000"/>
            <a:headEnd/>
            <a:tailEnd/>
          </a:ln>
          <a:effectLst/>
        </p:spPr>
        <p:txBody>
          <a:bodyPr>
            <a:spAutoFit/>
          </a:bodyPr>
          <a:lstStyle/>
          <a:p>
            <a:pPr algn="ctr">
              <a:spcBef>
                <a:spcPct val="50000"/>
              </a:spcBef>
            </a:pPr>
            <a:r>
              <a:rPr lang="en-US" sz="2000"/>
              <a:t>Continue to:</a:t>
            </a:r>
          </a:p>
        </p:txBody>
      </p:sp>
      <p:sp>
        <p:nvSpPr>
          <p:cNvPr id="1392662" name="Text Box 22"/>
          <p:cNvSpPr txBox="1">
            <a:spLocks noChangeArrowheads="1"/>
          </p:cNvSpPr>
          <p:nvPr/>
        </p:nvSpPr>
        <p:spPr bwMode="auto">
          <a:xfrm>
            <a:off x="5286375" y="2273300"/>
            <a:ext cx="2592388" cy="396875"/>
          </a:xfrm>
          <a:prstGeom prst="rect">
            <a:avLst/>
          </a:prstGeom>
          <a:noFill/>
          <a:ln w="9525">
            <a:noFill/>
            <a:miter lim="800000"/>
            <a:headEnd/>
            <a:tailEnd/>
          </a:ln>
          <a:effectLst/>
        </p:spPr>
        <p:txBody>
          <a:bodyPr>
            <a:spAutoFit/>
          </a:bodyPr>
          <a:lstStyle/>
          <a:p>
            <a:pPr algn="ctr">
              <a:spcBef>
                <a:spcPct val="50000"/>
              </a:spcBef>
            </a:pPr>
            <a:r>
              <a:rPr lang="en-US" sz="2000"/>
              <a:t>Click to Launch:</a:t>
            </a:r>
          </a:p>
        </p:txBody>
      </p:sp>
      <p:sp>
        <p:nvSpPr>
          <p:cNvPr id="1392663" name="Rectangle 23"/>
          <p:cNvSpPr>
            <a:spLocks noGrp="1" noChangeArrowheads="1"/>
          </p:cNvSpPr>
          <p:nvPr>
            <p:ph type="title"/>
          </p:nvPr>
        </p:nvSpPr>
        <p:spPr bwMode="auto">
          <a:xfrm>
            <a:off x="14288" y="-504825"/>
            <a:ext cx="1069975" cy="1766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392664" name="Rectangle 24"/>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r>
              <a:rPr lang="en-US" sz="1200">
                <a:solidFill>
                  <a:schemeClr val="bg1"/>
                </a:solidFill>
                <a:ea typeface="ＭＳ Ｐゴシック" pitchFamily="1" charset="-128"/>
              </a:rPr>
              <a:t>Slide </a:t>
            </a:r>
          </a:p>
          <a:p>
            <a:pPr algn="r"/>
            <a:fld id="{4921CB32-BA66-4D97-ACC0-C91DAE2E439C}" type="slidenum">
              <a:rPr lang="en-US" sz="1200">
                <a:solidFill>
                  <a:schemeClr val="bg1"/>
                </a:solidFill>
                <a:ea typeface="ＭＳ Ｐゴシック" pitchFamily="1" charset="-128"/>
              </a:rPr>
              <a:pPr algn="r"/>
              <a:t>‹#›</a:t>
            </a:fld>
            <a:r>
              <a:rPr lang="en-US" sz="1200">
                <a:solidFill>
                  <a:schemeClr val="bg1"/>
                </a:solidFill>
                <a:ea typeface="ＭＳ Ｐゴシック" pitchFamily="1" charset="-128"/>
              </a:rPr>
              <a:t> of 51</a:t>
            </a:r>
            <a:endParaRPr lang="en-US" sz="1400">
              <a:solidFill>
                <a:schemeClr val="bg1"/>
              </a:solidFill>
              <a:ea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iming>
    <p:tnLst>
      <p:par>
        <p:cTn id="1" dur="indefinite" restart="never" nodeType="tmRoot"/>
      </p:par>
    </p:tnLst>
  </p:timing>
  <p:hf sldNum="0" hdr="0" dt="0"/>
  <p:txStyles>
    <p:titleStyle>
      <a:lvl1pPr algn="r" rtl="0" fontAlgn="base">
        <a:spcBef>
          <a:spcPct val="0"/>
        </a:spcBef>
        <a:spcAft>
          <a:spcPct val="0"/>
        </a:spcAft>
        <a:defRPr sz="2200" b="1">
          <a:solidFill>
            <a:schemeClr val="bg1"/>
          </a:solidFill>
          <a:latin typeface="+mj-lt"/>
          <a:ea typeface="+mj-ea"/>
          <a:cs typeface="+mj-cs"/>
        </a:defRPr>
      </a:lvl1pPr>
      <a:lvl2pPr algn="r" rtl="0" fontAlgn="base">
        <a:spcBef>
          <a:spcPct val="0"/>
        </a:spcBef>
        <a:spcAft>
          <a:spcPct val="0"/>
        </a:spcAft>
        <a:defRPr sz="2200" b="1">
          <a:solidFill>
            <a:schemeClr val="bg1"/>
          </a:solidFill>
          <a:latin typeface="Arial" charset="0"/>
          <a:ea typeface="ＭＳ Ｐゴシック" pitchFamily="1" charset="-128"/>
        </a:defRPr>
      </a:lvl2pPr>
      <a:lvl3pPr algn="r" rtl="0" fontAlgn="base">
        <a:spcBef>
          <a:spcPct val="0"/>
        </a:spcBef>
        <a:spcAft>
          <a:spcPct val="0"/>
        </a:spcAft>
        <a:defRPr sz="2200" b="1">
          <a:solidFill>
            <a:schemeClr val="bg1"/>
          </a:solidFill>
          <a:latin typeface="Arial" charset="0"/>
          <a:ea typeface="ＭＳ Ｐゴシック" pitchFamily="1" charset="-128"/>
        </a:defRPr>
      </a:lvl3pPr>
      <a:lvl4pPr algn="r" rtl="0" fontAlgn="base">
        <a:spcBef>
          <a:spcPct val="0"/>
        </a:spcBef>
        <a:spcAft>
          <a:spcPct val="0"/>
        </a:spcAft>
        <a:defRPr sz="2200" b="1">
          <a:solidFill>
            <a:schemeClr val="bg1"/>
          </a:solidFill>
          <a:latin typeface="Arial" charset="0"/>
          <a:ea typeface="ＭＳ Ｐゴシック" pitchFamily="1" charset="-128"/>
        </a:defRPr>
      </a:lvl4pPr>
      <a:lvl5pPr algn="r" rtl="0" fontAlgn="base">
        <a:spcBef>
          <a:spcPct val="0"/>
        </a:spcBef>
        <a:spcAft>
          <a:spcPct val="0"/>
        </a:spcAft>
        <a:defRPr sz="2200" b="1">
          <a:solidFill>
            <a:schemeClr val="bg1"/>
          </a:solidFill>
          <a:latin typeface="Arial" charset="0"/>
          <a:ea typeface="ＭＳ Ｐゴシック" pitchFamily="1" charset="-128"/>
        </a:defRPr>
      </a:lvl5pPr>
      <a:lvl6pPr marL="457200" algn="r" rtl="0" fontAlgn="base">
        <a:spcBef>
          <a:spcPct val="0"/>
        </a:spcBef>
        <a:spcAft>
          <a:spcPct val="0"/>
        </a:spcAft>
        <a:defRPr sz="2200" b="1">
          <a:solidFill>
            <a:schemeClr val="bg1"/>
          </a:solidFill>
          <a:latin typeface="Arial" charset="0"/>
          <a:ea typeface="ＭＳ Ｐゴシック" pitchFamily="1" charset="-128"/>
        </a:defRPr>
      </a:lvl6pPr>
      <a:lvl7pPr marL="914400" algn="r" rtl="0" fontAlgn="base">
        <a:spcBef>
          <a:spcPct val="0"/>
        </a:spcBef>
        <a:spcAft>
          <a:spcPct val="0"/>
        </a:spcAft>
        <a:defRPr sz="2200" b="1">
          <a:solidFill>
            <a:schemeClr val="bg1"/>
          </a:solidFill>
          <a:latin typeface="Arial" charset="0"/>
          <a:ea typeface="ＭＳ Ｐゴシック" pitchFamily="1" charset="-128"/>
        </a:defRPr>
      </a:lvl7pPr>
      <a:lvl8pPr marL="1371600" algn="r" rtl="0" fontAlgn="base">
        <a:spcBef>
          <a:spcPct val="0"/>
        </a:spcBef>
        <a:spcAft>
          <a:spcPct val="0"/>
        </a:spcAft>
        <a:defRPr sz="2200" b="1">
          <a:solidFill>
            <a:schemeClr val="bg1"/>
          </a:solidFill>
          <a:latin typeface="Arial" charset="0"/>
          <a:ea typeface="ＭＳ Ｐゴシック" pitchFamily="1" charset="-128"/>
        </a:defRPr>
      </a:lvl8pPr>
      <a:lvl9pPr marL="1828800" algn="r" rtl="0" fontAlgn="base">
        <a:spcBef>
          <a:spcPct val="0"/>
        </a:spcBef>
        <a:spcAft>
          <a:spcPct val="0"/>
        </a:spcAft>
        <a:defRPr sz="2200" b="1">
          <a:solidFill>
            <a:schemeClr val="bg1"/>
          </a:solidFill>
          <a:latin typeface="Arial" charset="0"/>
          <a:ea typeface="ＭＳ Ｐゴシック" pitchFamily="1" charset="-128"/>
        </a:defRPr>
      </a:lvl9pPr>
    </p:titleStyle>
    <p:bodyStyle>
      <a:lvl1pPr algn="l" rtl="0" fontAlgn="base">
        <a:spcBef>
          <a:spcPct val="0"/>
        </a:spcBef>
        <a:spcAft>
          <a:spcPct val="50000"/>
        </a:spcAft>
        <a:defRPr sz="3200" b="1">
          <a:solidFill>
            <a:srgbClr val="000080"/>
          </a:solidFill>
          <a:latin typeface="+mn-lt"/>
          <a:ea typeface="+mn-ea"/>
          <a:cs typeface="+mn-cs"/>
        </a:defRPr>
      </a:lvl1pPr>
      <a:lvl2pPr marL="509588" algn="l" rtl="0" fontAlgn="base">
        <a:spcBef>
          <a:spcPct val="0"/>
        </a:spcBef>
        <a:spcAft>
          <a:spcPct val="50000"/>
        </a:spcAft>
        <a:defRPr sz="2800" b="1">
          <a:solidFill>
            <a:srgbClr val="006400"/>
          </a:solidFill>
          <a:latin typeface="+mn-lt"/>
          <a:ea typeface="+mn-ea"/>
        </a:defRPr>
      </a:lvl2pPr>
      <a:lvl3pPr marL="625475" algn="l" rtl="0" fontAlgn="base">
        <a:spcBef>
          <a:spcPct val="0"/>
        </a:spcBef>
        <a:spcAft>
          <a:spcPct val="50000"/>
        </a:spcAft>
        <a:defRPr sz="2800">
          <a:solidFill>
            <a:schemeClr val="tx1"/>
          </a:solidFill>
          <a:latin typeface="+mn-lt"/>
          <a:ea typeface="+mn-ea"/>
        </a:defRPr>
      </a:lvl3pPr>
      <a:lvl4pPr marL="1371600" indent="-457200" algn="l" rtl="0" fontAlgn="base">
        <a:spcBef>
          <a:spcPct val="0"/>
        </a:spcBef>
        <a:spcAft>
          <a:spcPct val="50000"/>
        </a:spcAft>
        <a:buAutoNum type="alphaLcPeriod"/>
        <a:defRPr sz="2400">
          <a:solidFill>
            <a:schemeClr val="tx1"/>
          </a:solidFill>
          <a:latin typeface="+mn-lt"/>
          <a:ea typeface="+mn-ea"/>
        </a:defRPr>
      </a:lvl4pPr>
      <a:lvl5pPr marL="3405188" indent="-609600" algn="l" rtl="0" fontAlgn="base">
        <a:spcBef>
          <a:spcPct val="20000"/>
        </a:spcBef>
        <a:spcAft>
          <a:spcPct val="0"/>
        </a:spcAft>
        <a:buChar char="»"/>
        <a:defRPr sz="2800">
          <a:solidFill>
            <a:schemeClr val="tx1"/>
          </a:solidFill>
          <a:latin typeface="+mn-lt"/>
          <a:ea typeface="+mn-ea"/>
        </a:defRPr>
      </a:lvl5pPr>
      <a:lvl6pPr marL="3862388" indent="-609600" algn="l" rtl="0" fontAlgn="base">
        <a:spcBef>
          <a:spcPct val="20000"/>
        </a:spcBef>
        <a:spcAft>
          <a:spcPct val="0"/>
        </a:spcAft>
        <a:buChar char="»"/>
        <a:defRPr sz="2800">
          <a:solidFill>
            <a:schemeClr val="tx1"/>
          </a:solidFill>
          <a:latin typeface="+mn-lt"/>
          <a:ea typeface="+mn-ea"/>
        </a:defRPr>
      </a:lvl6pPr>
      <a:lvl7pPr marL="4319588" indent="-609600" algn="l" rtl="0" fontAlgn="base">
        <a:spcBef>
          <a:spcPct val="20000"/>
        </a:spcBef>
        <a:spcAft>
          <a:spcPct val="0"/>
        </a:spcAft>
        <a:buChar char="»"/>
        <a:defRPr sz="2800">
          <a:solidFill>
            <a:schemeClr val="tx1"/>
          </a:solidFill>
          <a:latin typeface="+mn-lt"/>
          <a:ea typeface="+mn-ea"/>
        </a:defRPr>
      </a:lvl7pPr>
      <a:lvl8pPr marL="4776788" indent="-609600" algn="l" rtl="0" fontAlgn="base">
        <a:spcBef>
          <a:spcPct val="20000"/>
        </a:spcBef>
        <a:spcAft>
          <a:spcPct val="0"/>
        </a:spcAft>
        <a:buChar char="»"/>
        <a:defRPr sz="2800">
          <a:solidFill>
            <a:schemeClr val="tx1"/>
          </a:solidFill>
          <a:latin typeface="+mn-lt"/>
          <a:ea typeface="+mn-ea"/>
        </a:defRPr>
      </a:lvl8pPr>
      <a:lvl9pPr marL="5233988" indent="-609600" algn="l" rtl="0" fontAlgn="base">
        <a:spcBef>
          <a:spcPct val="20000"/>
        </a:spcBef>
        <a:spcAft>
          <a:spcPct val="0"/>
        </a:spcAft>
        <a:buChar char="»"/>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95714" name="Picture 2" descr="bio section open3"/>
          <p:cNvPicPr>
            <a:picLocks noChangeAspect="1" noChangeArrowheads="1"/>
          </p:cNvPicPr>
          <p:nvPr/>
        </p:nvPicPr>
        <p:blipFill>
          <a:blip r:embed="rId13" cstate="print"/>
          <a:srcRect/>
          <a:stretch>
            <a:fillRect/>
          </a:stretch>
        </p:blipFill>
        <p:spPr bwMode="auto">
          <a:xfrm>
            <a:off x="0" y="0"/>
            <a:ext cx="9182100" cy="6883400"/>
          </a:xfrm>
          <a:prstGeom prst="rect">
            <a:avLst/>
          </a:prstGeom>
          <a:noFill/>
        </p:spPr>
      </p:pic>
      <p:sp>
        <p:nvSpPr>
          <p:cNvPr id="1395715" name="Rectangle 3"/>
          <p:cNvSpPr>
            <a:spLocks noChangeArrowheads="1"/>
          </p:cNvSpPr>
          <p:nvPr/>
        </p:nvSpPr>
        <p:spPr bwMode="auto">
          <a:xfrm>
            <a:off x="-14288" y="20638"/>
            <a:ext cx="3840163" cy="1952625"/>
          </a:xfrm>
          <a:prstGeom prst="rect">
            <a:avLst/>
          </a:prstGeom>
          <a:solidFill>
            <a:schemeClr val="bg1"/>
          </a:solidFill>
          <a:ln w="9525">
            <a:noFill/>
            <a:miter lim="800000"/>
            <a:headEnd/>
            <a:tailEnd/>
          </a:ln>
          <a:effectLst/>
        </p:spPr>
        <p:txBody>
          <a:bodyPr wrap="none" anchor="ctr"/>
          <a:lstStyle/>
          <a:p>
            <a:endParaRPr lang="en-US"/>
          </a:p>
        </p:txBody>
      </p:sp>
      <p:sp>
        <p:nvSpPr>
          <p:cNvPr id="1395716" name="Rectangle 4"/>
          <p:cNvSpPr>
            <a:spLocks noGrp="1" noChangeArrowheads="1"/>
          </p:cNvSpPr>
          <p:nvPr>
            <p:ph type="body" idx="1"/>
          </p:nvPr>
        </p:nvSpPr>
        <p:spPr bwMode="auto">
          <a:xfrm>
            <a:off x="273050" y="1095375"/>
            <a:ext cx="8502650" cy="4314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95717"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ea typeface="+mn-ea"/>
              </a:defRPr>
            </a:lvl1pPr>
          </a:lstStyle>
          <a:p>
            <a:endParaRPr lang="en-US"/>
          </a:p>
        </p:txBody>
      </p:sp>
      <p:sp>
        <p:nvSpPr>
          <p:cNvPr id="1395718" name="Rectangle 6"/>
          <p:cNvSpPr>
            <a:spLocks noGrp="1" noChangeArrowheads="1"/>
          </p:cNvSpPr>
          <p:nvPr>
            <p:ph type="ftr" sz="quarter" idx="3"/>
          </p:nvPr>
        </p:nvSpPr>
        <p:spPr bwMode="auto">
          <a:xfrm>
            <a:off x="3124200" y="66294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a:solidFill>
                  <a:schemeClr val="bg2"/>
                </a:solidFill>
                <a:ea typeface="+mn-ea"/>
              </a:defRPr>
            </a:lvl1pPr>
          </a:lstStyle>
          <a:p>
            <a:r>
              <a:rPr lang="en-US"/>
              <a:t>Copyright Pearson Prentice Hall</a:t>
            </a:r>
          </a:p>
        </p:txBody>
      </p:sp>
      <p:sp>
        <p:nvSpPr>
          <p:cNvPr id="1395719" name="Rectangle 7"/>
          <p:cNvSpPr>
            <a:spLocks noGrp="1" noChangeArrowheads="1"/>
          </p:cNvSpPr>
          <p:nvPr>
            <p:ph type="sldNum" sz="quarter" idx="4"/>
          </p:nvPr>
        </p:nvSpPr>
        <p:spPr bwMode="auto">
          <a:xfrm>
            <a:off x="6791325" y="618331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ea typeface="+mn-ea"/>
              </a:defRPr>
            </a:lvl1pPr>
          </a:lstStyle>
          <a:p>
            <a:r>
              <a:rPr lang="en-US"/>
              <a:t>1</a:t>
            </a:r>
          </a:p>
        </p:txBody>
      </p:sp>
      <p:sp>
        <p:nvSpPr>
          <p:cNvPr id="1395720" name="Rectangle 8"/>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tabLst>
                <a:tab pos="808038" algn="l"/>
                <a:tab pos="1311275" algn="l"/>
                <a:tab pos="1651000" algn="l"/>
              </a:tabLst>
            </a:pPr>
            <a:endParaRPr lang="en-US" sz="3200">
              <a:solidFill>
                <a:srgbClr val="000080"/>
              </a:solidFill>
              <a:ea typeface="ＭＳ Ｐゴシック" pitchFamily="1" charset="-128"/>
            </a:endParaRPr>
          </a:p>
        </p:txBody>
      </p:sp>
      <p:pic>
        <p:nvPicPr>
          <p:cNvPr id="1395721" name="Picture 9" descr="logo_ph"/>
          <p:cNvPicPr>
            <a:picLocks noChangeAspect="1" noChangeArrowheads="1"/>
          </p:cNvPicPr>
          <p:nvPr/>
        </p:nvPicPr>
        <p:blipFill>
          <a:blip r:embed="rId14" cstate="print"/>
          <a:srcRect/>
          <a:stretch>
            <a:fillRect/>
          </a:stretch>
        </p:blipFill>
        <p:spPr bwMode="auto">
          <a:xfrm>
            <a:off x="161925" y="6267450"/>
            <a:ext cx="588963" cy="446088"/>
          </a:xfrm>
          <a:prstGeom prst="rect">
            <a:avLst/>
          </a:prstGeom>
          <a:noFill/>
        </p:spPr>
      </p:pic>
      <p:sp>
        <p:nvSpPr>
          <p:cNvPr id="1395722" name="Rectangle 10"/>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endParaRPr lang="en-US" sz="1000" b="0">
              <a:solidFill>
                <a:schemeClr val="bg1"/>
              </a:solidFill>
              <a:ea typeface="ＭＳ Ｐゴシック" pitchFamily="1" charset="-128"/>
            </a:endParaRPr>
          </a:p>
        </p:txBody>
      </p:sp>
      <p:sp>
        <p:nvSpPr>
          <p:cNvPr id="1395723" name="Text Box 11"/>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pPr>
            <a:endParaRPr lang="en-US" b="0">
              <a:ea typeface="ＭＳ Ｐゴシック" pitchFamily="1" charset="-128"/>
            </a:endParaRPr>
          </a:p>
        </p:txBody>
      </p:sp>
      <p:sp>
        <p:nvSpPr>
          <p:cNvPr id="1395724" name="Rectangle 12"/>
          <p:cNvSpPr>
            <a:spLocks noChangeArrowheads="1"/>
          </p:cNvSpPr>
          <p:nvPr/>
        </p:nvSpPr>
        <p:spPr bwMode="auto">
          <a:xfrm>
            <a:off x="0" y="0"/>
            <a:ext cx="9158288" cy="333375"/>
          </a:xfrm>
          <a:prstGeom prst="rect">
            <a:avLst/>
          </a:prstGeom>
          <a:solidFill>
            <a:srgbClr val="2C2C94"/>
          </a:solidFill>
          <a:ln w="9525">
            <a:noFill/>
            <a:miter lim="800000"/>
            <a:headEnd/>
            <a:tailEnd/>
          </a:ln>
          <a:effectLst/>
        </p:spPr>
        <p:txBody>
          <a:bodyPr wrap="none" anchor="ctr"/>
          <a:lstStyle/>
          <a:p>
            <a:pPr algn="ctr"/>
            <a:endParaRPr lang="en-US" sz="1800" b="0"/>
          </a:p>
        </p:txBody>
      </p:sp>
      <p:pic>
        <p:nvPicPr>
          <p:cNvPr id="1395729" name="Picture 17" descr="sectionQUIZ_BAR copy"/>
          <p:cNvPicPr>
            <a:picLocks noChangeAspect="1" noChangeArrowheads="1"/>
          </p:cNvPicPr>
          <p:nvPr/>
        </p:nvPicPr>
        <p:blipFill>
          <a:blip r:embed="rId15" cstate="print"/>
          <a:srcRect/>
          <a:stretch>
            <a:fillRect/>
          </a:stretch>
        </p:blipFill>
        <p:spPr bwMode="auto">
          <a:xfrm>
            <a:off x="0" y="0"/>
            <a:ext cx="4900613" cy="771525"/>
          </a:xfrm>
          <a:prstGeom prst="rect">
            <a:avLst/>
          </a:prstGeom>
          <a:noFill/>
        </p:spPr>
      </p:pic>
      <p:sp>
        <p:nvSpPr>
          <p:cNvPr id="1395730" name="Rectangle 18"/>
          <p:cNvSpPr>
            <a:spLocks noGrp="1" noChangeArrowheads="1"/>
          </p:cNvSpPr>
          <p:nvPr>
            <p:ph type="title"/>
          </p:nvPr>
        </p:nvSpPr>
        <p:spPr bwMode="auto">
          <a:xfrm>
            <a:off x="14288" y="-504825"/>
            <a:ext cx="1069975" cy="1766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395731" name="Rectangle 19"/>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r>
              <a:rPr lang="en-US" sz="1200">
                <a:solidFill>
                  <a:schemeClr val="bg1"/>
                </a:solidFill>
                <a:ea typeface="ＭＳ Ｐゴシック" pitchFamily="1" charset="-128"/>
              </a:rPr>
              <a:t>Slide </a:t>
            </a:r>
          </a:p>
          <a:p>
            <a:pPr algn="r"/>
            <a:fld id="{BF87C303-1866-40DC-A738-88839DDE3749}" type="slidenum">
              <a:rPr lang="en-US" sz="1200">
                <a:solidFill>
                  <a:schemeClr val="bg1"/>
                </a:solidFill>
                <a:ea typeface="ＭＳ Ｐゴシック" pitchFamily="1" charset="-128"/>
              </a:rPr>
              <a:pPr algn="r"/>
              <a:t>‹#›</a:t>
            </a:fld>
            <a:r>
              <a:rPr lang="en-US" sz="1200">
                <a:solidFill>
                  <a:schemeClr val="bg1"/>
                </a:solidFill>
                <a:ea typeface="ＭＳ Ｐゴシック" pitchFamily="1" charset="-128"/>
              </a:rPr>
              <a:t> of 51</a:t>
            </a:r>
            <a:endParaRPr lang="en-US" sz="1400">
              <a:solidFill>
                <a:schemeClr val="bg1"/>
              </a:solidFill>
              <a:ea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iming>
    <p:tnLst>
      <p:par>
        <p:cTn id="1" dur="indefinite" restart="never" nodeType="tmRoot"/>
      </p:par>
    </p:tnLst>
  </p:timing>
  <p:hf sldNum="0" hdr="0" dt="0"/>
  <p:txStyles>
    <p:titleStyle>
      <a:lvl1pPr algn="r" rtl="0" fontAlgn="base">
        <a:spcBef>
          <a:spcPct val="0"/>
        </a:spcBef>
        <a:spcAft>
          <a:spcPct val="0"/>
        </a:spcAft>
        <a:defRPr sz="2200" b="1">
          <a:solidFill>
            <a:schemeClr val="bg1"/>
          </a:solidFill>
          <a:latin typeface="+mj-lt"/>
          <a:ea typeface="+mj-ea"/>
          <a:cs typeface="+mj-cs"/>
        </a:defRPr>
      </a:lvl1pPr>
      <a:lvl2pPr algn="r" rtl="0" fontAlgn="base">
        <a:spcBef>
          <a:spcPct val="0"/>
        </a:spcBef>
        <a:spcAft>
          <a:spcPct val="0"/>
        </a:spcAft>
        <a:defRPr sz="2200" b="1">
          <a:solidFill>
            <a:schemeClr val="bg1"/>
          </a:solidFill>
          <a:latin typeface="Arial" charset="0"/>
          <a:ea typeface="ＭＳ Ｐゴシック" pitchFamily="1" charset="-128"/>
        </a:defRPr>
      </a:lvl2pPr>
      <a:lvl3pPr algn="r" rtl="0" fontAlgn="base">
        <a:spcBef>
          <a:spcPct val="0"/>
        </a:spcBef>
        <a:spcAft>
          <a:spcPct val="0"/>
        </a:spcAft>
        <a:defRPr sz="2200" b="1">
          <a:solidFill>
            <a:schemeClr val="bg1"/>
          </a:solidFill>
          <a:latin typeface="Arial" charset="0"/>
          <a:ea typeface="ＭＳ Ｐゴシック" pitchFamily="1" charset="-128"/>
        </a:defRPr>
      </a:lvl3pPr>
      <a:lvl4pPr algn="r" rtl="0" fontAlgn="base">
        <a:spcBef>
          <a:spcPct val="0"/>
        </a:spcBef>
        <a:spcAft>
          <a:spcPct val="0"/>
        </a:spcAft>
        <a:defRPr sz="2200" b="1">
          <a:solidFill>
            <a:schemeClr val="bg1"/>
          </a:solidFill>
          <a:latin typeface="Arial" charset="0"/>
          <a:ea typeface="ＭＳ Ｐゴシック" pitchFamily="1" charset="-128"/>
        </a:defRPr>
      </a:lvl4pPr>
      <a:lvl5pPr algn="r" rtl="0" fontAlgn="base">
        <a:spcBef>
          <a:spcPct val="0"/>
        </a:spcBef>
        <a:spcAft>
          <a:spcPct val="0"/>
        </a:spcAft>
        <a:defRPr sz="2200" b="1">
          <a:solidFill>
            <a:schemeClr val="bg1"/>
          </a:solidFill>
          <a:latin typeface="Arial" charset="0"/>
          <a:ea typeface="ＭＳ Ｐゴシック" pitchFamily="1" charset="-128"/>
        </a:defRPr>
      </a:lvl5pPr>
      <a:lvl6pPr marL="457200" algn="r" rtl="0" fontAlgn="base">
        <a:spcBef>
          <a:spcPct val="0"/>
        </a:spcBef>
        <a:spcAft>
          <a:spcPct val="0"/>
        </a:spcAft>
        <a:defRPr sz="2200" b="1">
          <a:solidFill>
            <a:schemeClr val="bg1"/>
          </a:solidFill>
          <a:latin typeface="Arial" charset="0"/>
          <a:ea typeface="ＭＳ Ｐゴシック" pitchFamily="1" charset="-128"/>
        </a:defRPr>
      </a:lvl6pPr>
      <a:lvl7pPr marL="914400" algn="r" rtl="0" fontAlgn="base">
        <a:spcBef>
          <a:spcPct val="0"/>
        </a:spcBef>
        <a:spcAft>
          <a:spcPct val="0"/>
        </a:spcAft>
        <a:defRPr sz="2200" b="1">
          <a:solidFill>
            <a:schemeClr val="bg1"/>
          </a:solidFill>
          <a:latin typeface="Arial" charset="0"/>
          <a:ea typeface="ＭＳ Ｐゴシック" pitchFamily="1" charset="-128"/>
        </a:defRPr>
      </a:lvl7pPr>
      <a:lvl8pPr marL="1371600" algn="r" rtl="0" fontAlgn="base">
        <a:spcBef>
          <a:spcPct val="0"/>
        </a:spcBef>
        <a:spcAft>
          <a:spcPct val="0"/>
        </a:spcAft>
        <a:defRPr sz="2200" b="1">
          <a:solidFill>
            <a:schemeClr val="bg1"/>
          </a:solidFill>
          <a:latin typeface="Arial" charset="0"/>
          <a:ea typeface="ＭＳ Ｐゴシック" pitchFamily="1" charset="-128"/>
        </a:defRPr>
      </a:lvl8pPr>
      <a:lvl9pPr marL="1828800" algn="r" rtl="0" fontAlgn="base">
        <a:spcBef>
          <a:spcPct val="0"/>
        </a:spcBef>
        <a:spcAft>
          <a:spcPct val="0"/>
        </a:spcAft>
        <a:defRPr sz="2200" b="1">
          <a:solidFill>
            <a:schemeClr val="bg1"/>
          </a:solidFill>
          <a:latin typeface="Arial" charset="0"/>
          <a:ea typeface="ＭＳ Ｐゴシック" pitchFamily="1" charset="-128"/>
        </a:defRPr>
      </a:lvl9pPr>
    </p:titleStyle>
    <p:bodyStyle>
      <a:lvl1pPr algn="l" rtl="0" fontAlgn="base">
        <a:spcBef>
          <a:spcPct val="0"/>
        </a:spcBef>
        <a:spcAft>
          <a:spcPct val="50000"/>
        </a:spcAft>
        <a:tabLst>
          <a:tab pos="808038" algn="l"/>
          <a:tab pos="1311275" algn="l"/>
          <a:tab pos="1651000" algn="l"/>
        </a:tabLst>
        <a:defRPr sz="3200" b="1">
          <a:solidFill>
            <a:srgbClr val="000080"/>
          </a:solidFill>
          <a:latin typeface="+mn-lt"/>
          <a:ea typeface="+mn-ea"/>
          <a:cs typeface="+mn-cs"/>
        </a:defRPr>
      </a:lvl1pPr>
      <a:lvl2pPr marL="625475" indent="-7938" algn="l" rtl="0" fontAlgn="base">
        <a:spcBef>
          <a:spcPct val="0"/>
        </a:spcBef>
        <a:spcAft>
          <a:spcPct val="50000"/>
        </a:spcAft>
        <a:tabLst>
          <a:tab pos="808038" algn="l"/>
          <a:tab pos="1311275" algn="l"/>
          <a:tab pos="1651000" algn="l"/>
        </a:tabLst>
        <a:defRPr sz="2800">
          <a:solidFill>
            <a:schemeClr val="tx1"/>
          </a:solidFill>
          <a:latin typeface="+mn-lt"/>
          <a:ea typeface="+mn-ea"/>
        </a:defRPr>
      </a:lvl2pPr>
      <a:lvl3pPr marL="1195388" indent="-449263" algn="l" rtl="0" fontAlgn="base">
        <a:spcBef>
          <a:spcPct val="0"/>
        </a:spcBef>
        <a:spcAft>
          <a:spcPct val="50000"/>
        </a:spcAft>
        <a:buAutoNum type="alphaLcPeriod"/>
        <a:tabLst>
          <a:tab pos="808038" algn="l"/>
          <a:tab pos="1311275" algn="l"/>
          <a:tab pos="1651000" algn="l"/>
        </a:tabLst>
        <a:defRPr sz="2800">
          <a:solidFill>
            <a:schemeClr val="tx1"/>
          </a:solidFill>
          <a:latin typeface="+mn-lt"/>
          <a:ea typeface="+mn-ea"/>
        </a:defRPr>
      </a:lvl3pPr>
      <a:lvl4pPr marL="2765425" indent="-1454150" algn="l" rtl="0" fontAlgn="base">
        <a:spcBef>
          <a:spcPct val="0"/>
        </a:spcBef>
        <a:spcAft>
          <a:spcPct val="50000"/>
        </a:spcAft>
        <a:tabLst>
          <a:tab pos="808038" algn="l"/>
          <a:tab pos="1311275" algn="l"/>
          <a:tab pos="1651000" algn="l"/>
        </a:tabLst>
        <a:defRPr sz="2400">
          <a:solidFill>
            <a:schemeClr val="tx1"/>
          </a:solidFill>
          <a:latin typeface="+mn-lt"/>
          <a:ea typeface="+mn-ea"/>
        </a:defRPr>
      </a:lvl4pPr>
      <a:lvl5pPr marL="3489325" indent="-609600" algn="l" rtl="0" fontAlgn="base">
        <a:spcBef>
          <a:spcPct val="20000"/>
        </a:spcBef>
        <a:spcAft>
          <a:spcPct val="0"/>
        </a:spcAft>
        <a:tabLst>
          <a:tab pos="808038" algn="l"/>
          <a:tab pos="1311275" algn="l"/>
          <a:tab pos="1651000" algn="l"/>
        </a:tabLst>
        <a:defRPr sz="2800">
          <a:solidFill>
            <a:schemeClr val="tx1"/>
          </a:solidFill>
          <a:latin typeface="+mn-lt"/>
          <a:ea typeface="+mn-ea"/>
        </a:defRPr>
      </a:lvl5pPr>
      <a:lvl6pPr marL="3946525" indent="-609600" algn="l" rtl="0" fontAlgn="base">
        <a:spcBef>
          <a:spcPct val="20000"/>
        </a:spcBef>
        <a:spcAft>
          <a:spcPct val="0"/>
        </a:spcAft>
        <a:tabLst>
          <a:tab pos="808038" algn="l"/>
          <a:tab pos="1311275" algn="l"/>
          <a:tab pos="1651000" algn="l"/>
        </a:tabLst>
        <a:defRPr sz="2800">
          <a:solidFill>
            <a:schemeClr val="tx1"/>
          </a:solidFill>
          <a:latin typeface="+mn-lt"/>
          <a:ea typeface="+mn-ea"/>
        </a:defRPr>
      </a:lvl6pPr>
      <a:lvl7pPr marL="4403725" indent="-609600" algn="l" rtl="0" fontAlgn="base">
        <a:spcBef>
          <a:spcPct val="20000"/>
        </a:spcBef>
        <a:spcAft>
          <a:spcPct val="0"/>
        </a:spcAft>
        <a:tabLst>
          <a:tab pos="808038" algn="l"/>
          <a:tab pos="1311275" algn="l"/>
          <a:tab pos="1651000" algn="l"/>
        </a:tabLst>
        <a:defRPr sz="2800">
          <a:solidFill>
            <a:schemeClr val="tx1"/>
          </a:solidFill>
          <a:latin typeface="+mn-lt"/>
          <a:ea typeface="+mn-ea"/>
        </a:defRPr>
      </a:lvl7pPr>
      <a:lvl8pPr marL="4860925" indent="-609600" algn="l" rtl="0" fontAlgn="base">
        <a:spcBef>
          <a:spcPct val="20000"/>
        </a:spcBef>
        <a:spcAft>
          <a:spcPct val="0"/>
        </a:spcAft>
        <a:tabLst>
          <a:tab pos="808038" algn="l"/>
          <a:tab pos="1311275" algn="l"/>
          <a:tab pos="1651000" algn="l"/>
        </a:tabLst>
        <a:defRPr sz="2800">
          <a:solidFill>
            <a:schemeClr val="tx1"/>
          </a:solidFill>
          <a:latin typeface="+mn-lt"/>
          <a:ea typeface="+mn-ea"/>
        </a:defRPr>
      </a:lvl8pPr>
      <a:lvl9pPr marL="5318125" indent="-609600" algn="l" rtl="0" fontAlgn="base">
        <a:spcBef>
          <a:spcPct val="20000"/>
        </a:spcBef>
        <a:spcAft>
          <a:spcPct val="0"/>
        </a:spcAft>
        <a:tabLst>
          <a:tab pos="808038" algn="l"/>
          <a:tab pos="1311275" algn="l"/>
          <a:tab pos="1651000" algn="l"/>
        </a:tabLst>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56098" name="Picture 2" descr="outine copy"/>
          <p:cNvPicPr>
            <a:picLocks noChangeAspect="1" noChangeArrowheads="1"/>
          </p:cNvPicPr>
          <p:nvPr/>
        </p:nvPicPr>
        <p:blipFill>
          <a:blip r:embed="rId13" cstate="print"/>
          <a:srcRect/>
          <a:stretch>
            <a:fillRect/>
          </a:stretch>
        </p:blipFill>
        <p:spPr bwMode="auto">
          <a:xfrm>
            <a:off x="0" y="-1588"/>
            <a:ext cx="9144000" cy="6858001"/>
          </a:xfrm>
          <a:prstGeom prst="rect">
            <a:avLst/>
          </a:prstGeom>
          <a:noFill/>
        </p:spPr>
      </p:pic>
      <p:sp>
        <p:nvSpPr>
          <p:cNvPr id="1156100" name="Rectangle 4"/>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ea typeface="+mn-ea"/>
              </a:defRPr>
            </a:lvl1pPr>
          </a:lstStyle>
          <a:p>
            <a:endParaRPr lang="en-US"/>
          </a:p>
        </p:txBody>
      </p:sp>
      <p:sp>
        <p:nvSpPr>
          <p:cNvPr id="1156101" name="Rectangle 5"/>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a:solidFill>
                  <a:schemeClr val="bg2"/>
                </a:solidFill>
                <a:ea typeface="+mn-ea"/>
              </a:defRPr>
            </a:lvl1pPr>
          </a:lstStyle>
          <a:p>
            <a:r>
              <a:rPr lang="en-US"/>
              <a:t>Copyright Pearson Prentice Hall</a:t>
            </a:r>
          </a:p>
        </p:txBody>
      </p:sp>
      <p:sp>
        <p:nvSpPr>
          <p:cNvPr id="1156102" name="Rectangle 6"/>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ea typeface="+mn-ea"/>
              </a:defRPr>
            </a:lvl1pPr>
          </a:lstStyle>
          <a:p>
            <a:r>
              <a:rPr lang="en-US"/>
              <a:t>1</a:t>
            </a:r>
          </a:p>
        </p:txBody>
      </p:sp>
      <p:sp>
        <p:nvSpPr>
          <p:cNvPr id="1156103" name="Rectangle 7"/>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pPr>
            <a:endParaRPr lang="en-US" sz="4000">
              <a:solidFill>
                <a:srgbClr val="A50000"/>
              </a:solidFill>
              <a:ea typeface="ＭＳ Ｐゴシック" pitchFamily="1" charset="-128"/>
            </a:endParaRPr>
          </a:p>
        </p:txBody>
      </p:sp>
      <p:sp>
        <p:nvSpPr>
          <p:cNvPr id="1156104" name="Rectangle 8"/>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endParaRPr lang="en-US" sz="1000" b="0">
              <a:solidFill>
                <a:schemeClr val="bg1"/>
              </a:solidFill>
              <a:ea typeface="ＭＳ Ｐゴシック" pitchFamily="1" charset="-128"/>
            </a:endParaRPr>
          </a:p>
        </p:txBody>
      </p:sp>
      <p:sp>
        <p:nvSpPr>
          <p:cNvPr id="1156105" name="Text Box 9"/>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pPr>
            <a:endParaRPr lang="en-US" b="0">
              <a:ea typeface="ＭＳ Ｐゴシック" pitchFamily="1" charset="-128"/>
            </a:endParaRPr>
          </a:p>
        </p:txBody>
      </p:sp>
      <p:pic>
        <p:nvPicPr>
          <p:cNvPr id="1156108" name="Picture 12" descr="logo_ph"/>
          <p:cNvPicPr>
            <a:picLocks noChangeAspect="1" noChangeArrowheads="1"/>
          </p:cNvPicPr>
          <p:nvPr/>
        </p:nvPicPr>
        <p:blipFill>
          <a:blip r:embed="rId14" cstate="print"/>
          <a:srcRect/>
          <a:stretch>
            <a:fillRect/>
          </a:stretch>
        </p:blipFill>
        <p:spPr bwMode="auto">
          <a:xfrm>
            <a:off x="161925" y="6267450"/>
            <a:ext cx="588963" cy="446088"/>
          </a:xfrm>
          <a:prstGeom prst="rect">
            <a:avLst/>
          </a:prstGeom>
          <a:noFill/>
        </p:spPr>
      </p:pic>
      <p:sp>
        <p:nvSpPr>
          <p:cNvPr id="1156111" name="Rectangle 15"/>
          <p:cNvSpPr>
            <a:spLocks noGrp="1" noChangeArrowheads="1"/>
          </p:cNvSpPr>
          <p:nvPr>
            <p:ph type="title"/>
          </p:nvPr>
        </p:nvSpPr>
        <p:spPr bwMode="auto">
          <a:xfrm>
            <a:off x="1827213" y="0"/>
            <a:ext cx="6378575" cy="1071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156112" name="Rectangle 16"/>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r>
              <a:rPr lang="en-US" sz="1200">
                <a:solidFill>
                  <a:schemeClr val="bg1"/>
                </a:solidFill>
                <a:ea typeface="ＭＳ Ｐゴシック" pitchFamily="1" charset="-128"/>
              </a:rPr>
              <a:t>Slide </a:t>
            </a:r>
          </a:p>
          <a:p>
            <a:pPr algn="r"/>
            <a:fld id="{DFB17530-8A47-411B-9F2C-4656C4D80809}" type="slidenum">
              <a:rPr lang="en-US" sz="1200">
                <a:solidFill>
                  <a:schemeClr val="bg1"/>
                </a:solidFill>
                <a:ea typeface="ＭＳ Ｐゴシック" pitchFamily="1" charset="-128"/>
              </a:rPr>
              <a:pPr algn="r"/>
              <a:t>‹#›</a:t>
            </a:fld>
            <a:r>
              <a:rPr lang="en-US" sz="1200">
                <a:solidFill>
                  <a:schemeClr val="bg1"/>
                </a:solidFill>
                <a:ea typeface="ＭＳ Ｐゴシック" pitchFamily="1" charset="-128"/>
              </a:rPr>
              <a:t> of 51</a:t>
            </a:r>
            <a:endParaRPr lang="en-US" sz="1400">
              <a:solidFill>
                <a:schemeClr val="bg1"/>
              </a:solidFill>
              <a:ea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iming>
    <p:tnLst>
      <p:par>
        <p:cTn id="1" dur="indefinite" restart="never" nodeType="tmRoot"/>
      </p:par>
    </p:tnLst>
  </p:timing>
  <p:hf sldNum="0" hdr="0" dt="0"/>
  <p:txStyles>
    <p:titleStyle>
      <a:lvl1pPr algn="l" rtl="0" fontAlgn="base">
        <a:spcBef>
          <a:spcPct val="0"/>
        </a:spcBef>
        <a:spcAft>
          <a:spcPct val="0"/>
        </a:spcAft>
        <a:defRPr sz="4000" b="1">
          <a:solidFill>
            <a:srgbClr val="A50000"/>
          </a:solidFill>
          <a:latin typeface="+mj-lt"/>
          <a:ea typeface="+mj-ea"/>
          <a:cs typeface="+mj-cs"/>
        </a:defRPr>
      </a:lvl1pPr>
      <a:lvl2pPr algn="l" rtl="0" fontAlgn="base">
        <a:spcBef>
          <a:spcPct val="0"/>
        </a:spcBef>
        <a:spcAft>
          <a:spcPct val="0"/>
        </a:spcAft>
        <a:defRPr sz="4000" b="1">
          <a:solidFill>
            <a:srgbClr val="A50000"/>
          </a:solidFill>
          <a:latin typeface="Arial" charset="0"/>
          <a:ea typeface="ＭＳ Ｐゴシック" pitchFamily="1" charset="-128"/>
        </a:defRPr>
      </a:lvl2pPr>
      <a:lvl3pPr algn="l" rtl="0" fontAlgn="base">
        <a:spcBef>
          <a:spcPct val="0"/>
        </a:spcBef>
        <a:spcAft>
          <a:spcPct val="0"/>
        </a:spcAft>
        <a:defRPr sz="4000" b="1">
          <a:solidFill>
            <a:srgbClr val="A50000"/>
          </a:solidFill>
          <a:latin typeface="Arial" charset="0"/>
          <a:ea typeface="ＭＳ Ｐゴシック" pitchFamily="1" charset="-128"/>
        </a:defRPr>
      </a:lvl3pPr>
      <a:lvl4pPr algn="l" rtl="0" fontAlgn="base">
        <a:spcBef>
          <a:spcPct val="0"/>
        </a:spcBef>
        <a:spcAft>
          <a:spcPct val="0"/>
        </a:spcAft>
        <a:defRPr sz="4000" b="1">
          <a:solidFill>
            <a:srgbClr val="A50000"/>
          </a:solidFill>
          <a:latin typeface="Arial" charset="0"/>
          <a:ea typeface="ＭＳ Ｐゴシック" pitchFamily="1" charset="-128"/>
        </a:defRPr>
      </a:lvl4pPr>
      <a:lvl5pPr algn="l" rtl="0" fontAlgn="base">
        <a:spcBef>
          <a:spcPct val="0"/>
        </a:spcBef>
        <a:spcAft>
          <a:spcPct val="0"/>
        </a:spcAft>
        <a:defRPr sz="4000" b="1">
          <a:solidFill>
            <a:srgbClr val="A50000"/>
          </a:solidFill>
          <a:latin typeface="Arial" charset="0"/>
          <a:ea typeface="ＭＳ Ｐゴシック" pitchFamily="1" charset="-128"/>
        </a:defRPr>
      </a:lvl5pPr>
      <a:lvl6pPr marL="457200" algn="l" rtl="0" fontAlgn="base">
        <a:spcBef>
          <a:spcPct val="0"/>
        </a:spcBef>
        <a:spcAft>
          <a:spcPct val="0"/>
        </a:spcAft>
        <a:defRPr sz="4000" b="1">
          <a:solidFill>
            <a:srgbClr val="A50000"/>
          </a:solidFill>
          <a:latin typeface="Arial" charset="0"/>
          <a:ea typeface="ＭＳ Ｐゴシック" pitchFamily="1" charset="-128"/>
        </a:defRPr>
      </a:lvl6pPr>
      <a:lvl7pPr marL="914400" algn="l" rtl="0" fontAlgn="base">
        <a:spcBef>
          <a:spcPct val="0"/>
        </a:spcBef>
        <a:spcAft>
          <a:spcPct val="0"/>
        </a:spcAft>
        <a:defRPr sz="4000" b="1">
          <a:solidFill>
            <a:srgbClr val="A50000"/>
          </a:solidFill>
          <a:latin typeface="Arial" charset="0"/>
          <a:ea typeface="ＭＳ Ｐゴシック" pitchFamily="1" charset="-128"/>
        </a:defRPr>
      </a:lvl7pPr>
      <a:lvl8pPr marL="1371600" algn="l" rtl="0" fontAlgn="base">
        <a:spcBef>
          <a:spcPct val="0"/>
        </a:spcBef>
        <a:spcAft>
          <a:spcPct val="0"/>
        </a:spcAft>
        <a:defRPr sz="4000" b="1">
          <a:solidFill>
            <a:srgbClr val="A50000"/>
          </a:solidFill>
          <a:latin typeface="Arial" charset="0"/>
          <a:ea typeface="ＭＳ Ｐゴシック" pitchFamily="1" charset="-128"/>
        </a:defRPr>
      </a:lvl8pPr>
      <a:lvl9pPr marL="1828800" algn="l" rtl="0" fontAlgn="base">
        <a:spcBef>
          <a:spcPct val="0"/>
        </a:spcBef>
        <a:spcAft>
          <a:spcPct val="0"/>
        </a:spcAft>
        <a:defRPr sz="4000" b="1">
          <a:solidFill>
            <a:srgbClr val="A50000"/>
          </a:solidFill>
          <a:latin typeface="Arial" charset="0"/>
          <a:ea typeface="ＭＳ Ｐゴシック" pitchFamily="1" charset="-128"/>
        </a:defRPr>
      </a:lvl9pPr>
    </p:titleStyle>
    <p:bodyStyle>
      <a:lvl1pPr algn="l" rtl="0" fontAlgn="base">
        <a:spcBef>
          <a:spcPct val="0"/>
        </a:spcBef>
        <a:spcAft>
          <a:spcPct val="50000"/>
        </a:spcAft>
        <a:defRPr sz="4000" b="1">
          <a:solidFill>
            <a:srgbClr val="A50000"/>
          </a:solidFill>
          <a:latin typeface="+mn-lt"/>
          <a:ea typeface="+mn-ea"/>
          <a:cs typeface="+mn-cs"/>
        </a:defRPr>
      </a:lvl1pPr>
      <a:lvl2pPr marL="287338" algn="l" rtl="0" fontAlgn="base">
        <a:spcBef>
          <a:spcPct val="0"/>
        </a:spcBef>
        <a:spcAft>
          <a:spcPct val="50000"/>
        </a:spcAft>
        <a:defRPr sz="4000" b="1">
          <a:solidFill>
            <a:srgbClr val="006400"/>
          </a:solidFill>
          <a:latin typeface="+mn-lt"/>
          <a:ea typeface="+mn-ea"/>
        </a:defRPr>
      </a:lvl2pPr>
      <a:lvl3pPr marL="401638" algn="l" rtl="0" fontAlgn="base">
        <a:spcBef>
          <a:spcPct val="0"/>
        </a:spcBef>
        <a:spcAft>
          <a:spcPct val="50000"/>
        </a:spcAft>
        <a:buFont typeface="Arial" charset="0"/>
        <a:defRPr sz="2800">
          <a:solidFill>
            <a:schemeClr val="tx1"/>
          </a:solidFill>
          <a:latin typeface="+mn-lt"/>
          <a:ea typeface="+mn-ea"/>
        </a:defRPr>
      </a:lvl3pPr>
      <a:lvl4pPr marL="515938" indent="515938" algn="l" rtl="0" fontAlgn="base">
        <a:spcBef>
          <a:spcPct val="0"/>
        </a:spcBef>
        <a:spcAft>
          <a:spcPct val="50000"/>
        </a:spcAft>
        <a:buSzPct val="125000"/>
        <a:buChar char="•"/>
        <a:defRPr sz="2800">
          <a:solidFill>
            <a:schemeClr val="tx1"/>
          </a:solidFill>
          <a:latin typeface="+mn-lt"/>
          <a:ea typeface="+mn-ea"/>
        </a:defRPr>
      </a:lvl4pPr>
      <a:lvl5pPr marL="1204913" indent="60325" algn="l" rtl="0" fontAlgn="base">
        <a:spcBef>
          <a:spcPct val="20000"/>
        </a:spcBef>
        <a:spcAft>
          <a:spcPct val="0"/>
        </a:spcAft>
        <a:buChar char="»"/>
        <a:defRPr sz="4000">
          <a:solidFill>
            <a:schemeClr val="tx1"/>
          </a:solidFill>
          <a:latin typeface="+mn-lt"/>
          <a:ea typeface="+mn-ea"/>
        </a:defRPr>
      </a:lvl5pPr>
      <a:lvl6pPr marL="1662113" indent="60325" algn="l" rtl="0" fontAlgn="base">
        <a:spcBef>
          <a:spcPct val="20000"/>
        </a:spcBef>
        <a:spcAft>
          <a:spcPct val="0"/>
        </a:spcAft>
        <a:buChar char="»"/>
        <a:defRPr sz="4000">
          <a:solidFill>
            <a:schemeClr val="tx1"/>
          </a:solidFill>
          <a:latin typeface="+mn-lt"/>
          <a:ea typeface="+mn-ea"/>
        </a:defRPr>
      </a:lvl6pPr>
      <a:lvl7pPr marL="2119313" indent="60325" algn="l" rtl="0" fontAlgn="base">
        <a:spcBef>
          <a:spcPct val="20000"/>
        </a:spcBef>
        <a:spcAft>
          <a:spcPct val="0"/>
        </a:spcAft>
        <a:buChar char="»"/>
        <a:defRPr sz="4000">
          <a:solidFill>
            <a:schemeClr val="tx1"/>
          </a:solidFill>
          <a:latin typeface="+mn-lt"/>
          <a:ea typeface="+mn-ea"/>
        </a:defRPr>
      </a:lvl7pPr>
      <a:lvl8pPr marL="2576513" indent="60325" algn="l" rtl="0" fontAlgn="base">
        <a:spcBef>
          <a:spcPct val="20000"/>
        </a:spcBef>
        <a:spcAft>
          <a:spcPct val="0"/>
        </a:spcAft>
        <a:buChar char="»"/>
        <a:defRPr sz="4000">
          <a:solidFill>
            <a:schemeClr val="tx1"/>
          </a:solidFill>
          <a:latin typeface="+mn-lt"/>
          <a:ea typeface="+mn-ea"/>
        </a:defRPr>
      </a:lvl8pPr>
      <a:lvl9pPr marL="3033713" indent="60325" algn="l" rtl="0" fontAlgn="base">
        <a:spcBef>
          <a:spcPct val="20000"/>
        </a:spcBef>
        <a:spcAft>
          <a:spcPct val="0"/>
        </a:spcAft>
        <a:buChar char="»"/>
        <a:defRPr sz="4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4532" name="Picture 20" descr="outine copy"/>
          <p:cNvPicPr>
            <a:picLocks noChangeAspect="1" noChangeArrowheads="1"/>
          </p:cNvPicPr>
          <p:nvPr/>
        </p:nvPicPr>
        <p:blipFill>
          <a:blip r:embed="rId13" cstate="print"/>
          <a:srcRect/>
          <a:stretch>
            <a:fillRect/>
          </a:stretch>
        </p:blipFill>
        <p:spPr bwMode="auto">
          <a:xfrm>
            <a:off x="0" y="-1588"/>
            <a:ext cx="9144000" cy="6858001"/>
          </a:xfrm>
          <a:prstGeom prst="rect">
            <a:avLst/>
          </a:prstGeom>
          <a:noFill/>
        </p:spPr>
      </p:pic>
      <p:sp>
        <p:nvSpPr>
          <p:cNvPr id="64517" name="Rectangle 5"/>
          <p:cNvSpPr>
            <a:spLocks noGrp="1" noChangeArrowheads="1"/>
          </p:cNvSpPr>
          <p:nvPr>
            <p:ph type="body" idx="1"/>
          </p:nvPr>
        </p:nvSpPr>
        <p:spPr bwMode="auto">
          <a:xfrm>
            <a:off x="273050" y="1095375"/>
            <a:ext cx="8870950" cy="4619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8" name="Rectangle 6"/>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ea typeface="+mn-ea"/>
              </a:defRPr>
            </a:lvl1pPr>
          </a:lstStyle>
          <a:p>
            <a:endParaRPr lang="en-US"/>
          </a:p>
        </p:txBody>
      </p:sp>
      <p:sp>
        <p:nvSpPr>
          <p:cNvPr id="64519" name="Rectangle 7"/>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a:solidFill>
                  <a:schemeClr val="bg2"/>
                </a:solidFill>
                <a:ea typeface="+mn-ea"/>
              </a:defRPr>
            </a:lvl1pPr>
          </a:lstStyle>
          <a:p>
            <a:r>
              <a:rPr lang="en-US"/>
              <a:t>Copyright Pearson Prentice Hall</a:t>
            </a:r>
          </a:p>
        </p:txBody>
      </p:sp>
      <p:sp>
        <p:nvSpPr>
          <p:cNvPr id="64520" name="Rectangle 8"/>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ea typeface="+mn-ea"/>
              </a:defRPr>
            </a:lvl1pPr>
          </a:lstStyle>
          <a:p>
            <a:r>
              <a:rPr lang="en-US"/>
              <a:t>1</a:t>
            </a:r>
          </a:p>
        </p:txBody>
      </p:sp>
      <p:sp>
        <p:nvSpPr>
          <p:cNvPr id="64521" name="Rectangle 9"/>
          <p:cNvSpPr>
            <a:spLocks noChangeArrowheads="1"/>
          </p:cNvSpPr>
          <p:nvPr/>
        </p:nvSpPr>
        <p:spPr bwMode="auto">
          <a:xfrm>
            <a:off x="0" y="1219200"/>
            <a:ext cx="9144000" cy="457200"/>
          </a:xfrm>
          <a:prstGeom prst="rect">
            <a:avLst/>
          </a:prstGeom>
          <a:noFill/>
          <a:ln w="9525">
            <a:noFill/>
            <a:miter lim="800000"/>
            <a:headEnd/>
            <a:tailEnd/>
          </a:ln>
        </p:spPr>
        <p:txBody>
          <a:bodyPr/>
          <a:lstStyle/>
          <a:p>
            <a:pPr>
              <a:spcBef>
                <a:spcPct val="100000"/>
              </a:spcBef>
              <a:spcAft>
                <a:spcPct val="75000"/>
              </a:spcAft>
              <a:tabLst>
                <a:tab pos="1828800" algn="l"/>
              </a:tabLst>
            </a:pPr>
            <a:endParaRPr lang="en-US" sz="3200">
              <a:solidFill>
                <a:srgbClr val="000080"/>
              </a:solidFill>
              <a:ea typeface="ＭＳ Ｐゴシック" pitchFamily="1" charset="-128"/>
            </a:endParaRPr>
          </a:p>
        </p:txBody>
      </p:sp>
      <p:sp>
        <p:nvSpPr>
          <p:cNvPr id="64523" name="Rectangle 11"/>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endParaRPr lang="en-US" sz="1000" b="0">
              <a:solidFill>
                <a:schemeClr val="bg1"/>
              </a:solidFill>
              <a:ea typeface="ＭＳ Ｐゴシック" pitchFamily="1" charset="-128"/>
            </a:endParaRPr>
          </a:p>
        </p:txBody>
      </p:sp>
      <p:sp>
        <p:nvSpPr>
          <p:cNvPr id="64524" name="Text Box 12"/>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pPr>
            <a:endParaRPr lang="en-US" b="0">
              <a:ea typeface="ＭＳ Ｐゴシック" pitchFamily="1" charset="-128"/>
            </a:endParaRPr>
          </a:p>
        </p:txBody>
      </p:sp>
      <p:sp>
        <p:nvSpPr>
          <p:cNvPr id="64528" name="Rectangle 16"/>
          <p:cNvSpPr>
            <a:spLocks noChangeArrowheads="1"/>
          </p:cNvSpPr>
          <p:nvPr/>
        </p:nvSpPr>
        <p:spPr bwMode="auto">
          <a:xfrm>
            <a:off x="1776413" y="0"/>
            <a:ext cx="3309937" cy="366713"/>
          </a:xfrm>
          <a:prstGeom prst="rect">
            <a:avLst/>
          </a:prstGeom>
          <a:noFill/>
          <a:ln w="9525">
            <a:noFill/>
            <a:miter lim="800000"/>
            <a:headEnd/>
            <a:tailEnd/>
          </a:ln>
          <a:effectLst/>
        </p:spPr>
        <p:txBody>
          <a:bodyPr wrap="none">
            <a:spAutoFit/>
          </a:bodyPr>
          <a:lstStyle/>
          <a:p>
            <a:r>
              <a:rPr lang="en-US" sz="1800">
                <a:solidFill>
                  <a:srgbClr val="FF0000"/>
                </a:solidFill>
              </a:rPr>
              <a:t>37–1 The Circulatory System</a:t>
            </a:r>
          </a:p>
        </p:txBody>
      </p:sp>
      <p:pic>
        <p:nvPicPr>
          <p:cNvPr id="64529" name="Picture 17" descr="arrow"/>
          <p:cNvPicPr>
            <a:picLocks noChangeAspect="1" noChangeArrowheads="1"/>
          </p:cNvPicPr>
          <p:nvPr/>
        </p:nvPicPr>
        <p:blipFill>
          <a:blip r:embed="rId14" cstate="print"/>
          <a:srcRect/>
          <a:stretch>
            <a:fillRect/>
          </a:stretch>
        </p:blipFill>
        <p:spPr bwMode="auto">
          <a:xfrm>
            <a:off x="5051425" y="101600"/>
            <a:ext cx="317500" cy="190500"/>
          </a:xfrm>
          <a:prstGeom prst="rect">
            <a:avLst/>
          </a:prstGeom>
          <a:noFill/>
          <a:ln w="9525">
            <a:noFill/>
            <a:miter lim="800000"/>
            <a:headEnd/>
            <a:tailEnd/>
          </a:ln>
        </p:spPr>
      </p:pic>
      <p:pic>
        <p:nvPicPr>
          <p:cNvPr id="64530" name="Picture 18" descr="key"/>
          <p:cNvPicPr>
            <a:picLocks noChangeAspect="1" noChangeArrowheads="1"/>
          </p:cNvPicPr>
          <p:nvPr/>
        </p:nvPicPr>
        <p:blipFill>
          <a:blip r:embed="rId15" cstate="print"/>
          <a:srcRect/>
          <a:stretch>
            <a:fillRect/>
          </a:stretch>
        </p:blipFill>
        <p:spPr bwMode="auto">
          <a:xfrm>
            <a:off x="635000" y="2397125"/>
            <a:ext cx="671513" cy="433388"/>
          </a:xfrm>
          <a:prstGeom prst="rect">
            <a:avLst/>
          </a:prstGeom>
          <a:noFill/>
        </p:spPr>
      </p:pic>
      <p:sp>
        <p:nvSpPr>
          <p:cNvPr id="64531" name="Rectangle 19"/>
          <p:cNvSpPr>
            <a:spLocks noGrp="1" noChangeArrowheads="1"/>
          </p:cNvSpPr>
          <p:nvPr>
            <p:ph type="title"/>
          </p:nvPr>
        </p:nvSpPr>
        <p:spPr bwMode="auto">
          <a:xfrm>
            <a:off x="5332413" y="0"/>
            <a:ext cx="40767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64533" name="Picture 21" descr="logo_ph"/>
          <p:cNvPicPr>
            <a:picLocks noChangeAspect="1" noChangeArrowheads="1"/>
          </p:cNvPicPr>
          <p:nvPr/>
        </p:nvPicPr>
        <p:blipFill>
          <a:blip r:embed="rId16" cstate="print"/>
          <a:srcRect/>
          <a:stretch>
            <a:fillRect/>
          </a:stretch>
        </p:blipFill>
        <p:spPr bwMode="auto">
          <a:xfrm>
            <a:off x="161925" y="6267450"/>
            <a:ext cx="588963" cy="446088"/>
          </a:xfrm>
          <a:prstGeom prst="rect">
            <a:avLst/>
          </a:prstGeom>
          <a:noFill/>
        </p:spPr>
      </p:pic>
      <p:sp>
        <p:nvSpPr>
          <p:cNvPr id="64535" name="Rectangle 23"/>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r>
              <a:rPr lang="en-US" sz="1200">
                <a:solidFill>
                  <a:schemeClr val="bg1"/>
                </a:solidFill>
                <a:ea typeface="ＭＳ Ｐゴシック" pitchFamily="1" charset="-128"/>
              </a:rPr>
              <a:t>Slide </a:t>
            </a:r>
          </a:p>
          <a:p>
            <a:pPr algn="r"/>
            <a:fld id="{B7CEAA40-DF50-4B5D-994E-255410EFD7A1}" type="slidenum">
              <a:rPr lang="en-US" sz="1200">
                <a:solidFill>
                  <a:schemeClr val="bg1"/>
                </a:solidFill>
                <a:ea typeface="ＭＳ Ｐゴシック" pitchFamily="1" charset="-128"/>
              </a:rPr>
              <a:pPr algn="r"/>
              <a:t>‹#›</a:t>
            </a:fld>
            <a:r>
              <a:rPr lang="en-US" sz="1200">
                <a:solidFill>
                  <a:schemeClr val="bg1"/>
                </a:solidFill>
                <a:ea typeface="ＭＳ Ｐゴシック" pitchFamily="1" charset="-128"/>
              </a:rPr>
              <a:t> of 51</a:t>
            </a:r>
            <a:endParaRPr lang="en-US" sz="1400">
              <a:solidFill>
                <a:schemeClr val="bg1"/>
              </a:solidFill>
              <a:ea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hf sldNum="0" hdr="0" dt="0"/>
  <p:txStyles>
    <p:titleStyle>
      <a:lvl1pPr algn="l" rtl="0" fontAlgn="base">
        <a:spcBef>
          <a:spcPct val="0"/>
        </a:spcBef>
        <a:spcAft>
          <a:spcPct val="0"/>
        </a:spcAft>
        <a:defRPr b="1">
          <a:solidFill>
            <a:srgbClr val="000080"/>
          </a:solidFill>
          <a:latin typeface="+mj-lt"/>
          <a:ea typeface="+mj-ea"/>
          <a:cs typeface="+mj-cs"/>
        </a:defRPr>
      </a:lvl1pPr>
      <a:lvl2pPr algn="l" rtl="0" fontAlgn="base">
        <a:spcBef>
          <a:spcPct val="0"/>
        </a:spcBef>
        <a:spcAft>
          <a:spcPct val="0"/>
        </a:spcAft>
        <a:defRPr b="1">
          <a:solidFill>
            <a:srgbClr val="000080"/>
          </a:solidFill>
          <a:latin typeface="Arial" charset="0"/>
          <a:ea typeface="ＭＳ Ｐゴシック" pitchFamily="1" charset="-128"/>
        </a:defRPr>
      </a:lvl2pPr>
      <a:lvl3pPr algn="l" rtl="0" fontAlgn="base">
        <a:spcBef>
          <a:spcPct val="0"/>
        </a:spcBef>
        <a:spcAft>
          <a:spcPct val="0"/>
        </a:spcAft>
        <a:defRPr b="1">
          <a:solidFill>
            <a:srgbClr val="000080"/>
          </a:solidFill>
          <a:latin typeface="Arial" charset="0"/>
          <a:ea typeface="ＭＳ Ｐゴシック" pitchFamily="1" charset="-128"/>
        </a:defRPr>
      </a:lvl3pPr>
      <a:lvl4pPr algn="l" rtl="0" fontAlgn="base">
        <a:spcBef>
          <a:spcPct val="0"/>
        </a:spcBef>
        <a:spcAft>
          <a:spcPct val="0"/>
        </a:spcAft>
        <a:defRPr b="1">
          <a:solidFill>
            <a:srgbClr val="000080"/>
          </a:solidFill>
          <a:latin typeface="Arial" charset="0"/>
          <a:ea typeface="ＭＳ Ｐゴシック" pitchFamily="1" charset="-128"/>
        </a:defRPr>
      </a:lvl4pPr>
      <a:lvl5pPr algn="l" rtl="0" fontAlgn="base">
        <a:spcBef>
          <a:spcPct val="0"/>
        </a:spcBef>
        <a:spcAft>
          <a:spcPct val="0"/>
        </a:spcAft>
        <a:defRPr b="1">
          <a:solidFill>
            <a:srgbClr val="000080"/>
          </a:solidFill>
          <a:latin typeface="Arial" charset="0"/>
          <a:ea typeface="ＭＳ Ｐゴシック" pitchFamily="1" charset="-128"/>
        </a:defRPr>
      </a:lvl5pPr>
      <a:lvl6pPr marL="457200" algn="l" rtl="0" fontAlgn="base">
        <a:spcBef>
          <a:spcPct val="0"/>
        </a:spcBef>
        <a:spcAft>
          <a:spcPct val="0"/>
        </a:spcAft>
        <a:defRPr b="1">
          <a:solidFill>
            <a:srgbClr val="000080"/>
          </a:solidFill>
          <a:latin typeface="Arial" charset="0"/>
          <a:ea typeface="ＭＳ Ｐゴシック" pitchFamily="1" charset="-128"/>
        </a:defRPr>
      </a:lvl6pPr>
      <a:lvl7pPr marL="914400" algn="l" rtl="0" fontAlgn="base">
        <a:spcBef>
          <a:spcPct val="0"/>
        </a:spcBef>
        <a:spcAft>
          <a:spcPct val="0"/>
        </a:spcAft>
        <a:defRPr b="1">
          <a:solidFill>
            <a:srgbClr val="000080"/>
          </a:solidFill>
          <a:latin typeface="Arial" charset="0"/>
          <a:ea typeface="ＭＳ Ｐゴシック" pitchFamily="1" charset="-128"/>
        </a:defRPr>
      </a:lvl7pPr>
      <a:lvl8pPr marL="1371600" algn="l" rtl="0" fontAlgn="base">
        <a:spcBef>
          <a:spcPct val="0"/>
        </a:spcBef>
        <a:spcAft>
          <a:spcPct val="0"/>
        </a:spcAft>
        <a:defRPr b="1">
          <a:solidFill>
            <a:srgbClr val="000080"/>
          </a:solidFill>
          <a:latin typeface="Arial" charset="0"/>
          <a:ea typeface="ＭＳ Ｐゴシック" pitchFamily="1" charset="-128"/>
        </a:defRPr>
      </a:lvl8pPr>
      <a:lvl9pPr marL="1828800" algn="l" rtl="0" fontAlgn="base">
        <a:spcBef>
          <a:spcPct val="0"/>
        </a:spcBef>
        <a:spcAft>
          <a:spcPct val="0"/>
        </a:spcAft>
        <a:defRPr b="1">
          <a:solidFill>
            <a:srgbClr val="000080"/>
          </a:solidFill>
          <a:latin typeface="Arial" charset="0"/>
          <a:ea typeface="ＭＳ Ｐゴシック" pitchFamily="1" charset="-128"/>
        </a:defRPr>
      </a:lvl9pPr>
    </p:titleStyle>
    <p:bodyStyle>
      <a:lvl1pPr algn="l" rtl="0" fontAlgn="base">
        <a:spcBef>
          <a:spcPct val="100000"/>
        </a:spcBef>
        <a:spcAft>
          <a:spcPct val="75000"/>
        </a:spcAft>
        <a:tabLst>
          <a:tab pos="1828800" algn="l"/>
        </a:tabLst>
        <a:defRPr sz="3200" b="1">
          <a:solidFill>
            <a:srgbClr val="000080"/>
          </a:solidFill>
          <a:latin typeface="+mn-lt"/>
          <a:ea typeface="+mn-ea"/>
          <a:cs typeface="+mn-cs"/>
        </a:defRPr>
      </a:lvl1pPr>
      <a:lvl2pPr marL="1206500" algn="l" rtl="0" fontAlgn="base">
        <a:spcBef>
          <a:spcPct val="100000"/>
        </a:spcBef>
        <a:spcAft>
          <a:spcPct val="25000"/>
        </a:spcAft>
        <a:tabLst>
          <a:tab pos="1828800" algn="l"/>
        </a:tabLst>
        <a:defRPr sz="2800" b="1">
          <a:solidFill>
            <a:srgbClr val="006400"/>
          </a:solidFill>
          <a:latin typeface="+mn-lt"/>
          <a:ea typeface="+mn-ea"/>
        </a:defRPr>
      </a:lvl2pPr>
      <a:lvl3pPr marL="1557338" indent="-236538" algn="l" rtl="0" fontAlgn="base">
        <a:spcBef>
          <a:spcPct val="0"/>
        </a:spcBef>
        <a:spcAft>
          <a:spcPct val="25000"/>
        </a:spcAft>
        <a:buSzPct val="125000"/>
        <a:buChar char="•"/>
        <a:tabLst>
          <a:tab pos="1828800" algn="l"/>
        </a:tabLst>
        <a:defRPr sz="2800">
          <a:solidFill>
            <a:schemeClr val="tx1"/>
          </a:solidFill>
          <a:latin typeface="+mn-lt"/>
          <a:ea typeface="+mn-ea"/>
        </a:defRPr>
      </a:lvl3pPr>
      <a:lvl4pPr marL="1671638" algn="l" rtl="0" fontAlgn="base">
        <a:spcBef>
          <a:spcPct val="0"/>
        </a:spcBef>
        <a:spcAft>
          <a:spcPct val="25000"/>
        </a:spcAft>
        <a:tabLst>
          <a:tab pos="1828800" algn="l"/>
        </a:tabLst>
        <a:defRPr sz="2800">
          <a:solidFill>
            <a:schemeClr val="tx1"/>
          </a:solidFill>
          <a:latin typeface="+mn-lt"/>
          <a:ea typeface="+mn-ea"/>
        </a:defRPr>
      </a:lvl4pPr>
      <a:lvl5pPr marL="2465388" indent="-228600" algn="l" rtl="0" fontAlgn="base">
        <a:spcBef>
          <a:spcPct val="0"/>
        </a:spcBef>
        <a:spcAft>
          <a:spcPct val="5000"/>
        </a:spcAft>
        <a:buChar char="»"/>
        <a:tabLst>
          <a:tab pos="1828800" algn="l"/>
        </a:tabLst>
        <a:defRPr sz="3200">
          <a:solidFill>
            <a:schemeClr val="tx1"/>
          </a:solidFill>
          <a:latin typeface="+mn-lt"/>
          <a:ea typeface="+mn-ea"/>
        </a:defRPr>
      </a:lvl5pPr>
      <a:lvl6pPr marL="2922588" indent="-228600" algn="l" rtl="0" fontAlgn="base">
        <a:spcBef>
          <a:spcPct val="0"/>
        </a:spcBef>
        <a:spcAft>
          <a:spcPct val="5000"/>
        </a:spcAft>
        <a:buChar char="»"/>
        <a:tabLst>
          <a:tab pos="1828800" algn="l"/>
        </a:tabLst>
        <a:defRPr sz="3200">
          <a:solidFill>
            <a:schemeClr val="tx1"/>
          </a:solidFill>
          <a:latin typeface="+mn-lt"/>
          <a:ea typeface="+mn-ea"/>
        </a:defRPr>
      </a:lvl6pPr>
      <a:lvl7pPr marL="3379788" indent="-228600" algn="l" rtl="0" fontAlgn="base">
        <a:spcBef>
          <a:spcPct val="0"/>
        </a:spcBef>
        <a:spcAft>
          <a:spcPct val="5000"/>
        </a:spcAft>
        <a:buChar char="»"/>
        <a:tabLst>
          <a:tab pos="1828800" algn="l"/>
        </a:tabLst>
        <a:defRPr sz="3200">
          <a:solidFill>
            <a:schemeClr val="tx1"/>
          </a:solidFill>
          <a:latin typeface="+mn-lt"/>
          <a:ea typeface="+mn-ea"/>
        </a:defRPr>
      </a:lvl7pPr>
      <a:lvl8pPr marL="3836988" indent="-228600" algn="l" rtl="0" fontAlgn="base">
        <a:spcBef>
          <a:spcPct val="0"/>
        </a:spcBef>
        <a:spcAft>
          <a:spcPct val="5000"/>
        </a:spcAft>
        <a:buChar char="»"/>
        <a:tabLst>
          <a:tab pos="1828800" algn="l"/>
        </a:tabLst>
        <a:defRPr sz="3200">
          <a:solidFill>
            <a:schemeClr val="tx1"/>
          </a:solidFill>
          <a:latin typeface="+mn-lt"/>
          <a:ea typeface="+mn-ea"/>
        </a:defRPr>
      </a:lvl8pPr>
      <a:lvl9pPr marL="4294188" indent="-228600" algn="l" rtl="0" fontAlgn="base">
        <a:spcBef>
          <a:spcPct val="0"/>
        </a:spcBef>
        <a:spcAft>
          <a:spcPct val="5000"/>
        </a:spcAft>
        <a:buChar char="»"/>
        <a:tabLst>
          <a:tab pos="1828800" algn="l"/>
        </a:tabLst>
        <a:defRPr sz="3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58780" name="Picture 28" descr="outine copy"/>
          <p:cNvPicPr>
            <a:picLocks noChangeAspect="1" noChangeArrowheads="1"/>
          </p:cNvPicPr>
          <p:nvPr/>
        </p:nvPicPr>
        <p:blipFill>
          <a:blip r:embed="rId13" cstate="print"/>
          <a:srcRect/>
          <a:stretch>
            <a:fillRect/>
          </a:stretch>
        </p:blipFill>
        <p:spPr bwMode="auto">
          <a:xfrm>
            <a:off x="0" y="-1588"/>
            <a:ext cx="9144000" cy="6858001"/>
          </a:xfrm>
          <a:prstGeom prst="rect">
            <a:avLst/>
          </a:prstGeom>
          <a:noFill/>
        </p:spPr>
      </p:pic>
      <p:sp>
        <p:nvSpPr>
          <p:cNvPr id="458757" name="Rectangle 5"/>
          <p:cNvSpPr>
            <a:spLocks noGrp="1" noChangeArrowheads="1"/>
          </p:cNvSpPr>
          <p:nvPr>
            <p:ph type="body" idx="1"/>
          </p:nvPr>
        </p:nvSpPr>
        <p:spPr bwMode="auto">
          <a:xfrm>
            <a:off x="273050" y="1095375"/>
            <a:ext cx="8870950" cy="4619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8758" name="Rectangle 6"/>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ea typeface="+mn-ea"/>
              </a:defRPr>
            </a:lvl1pPr>
          </a:lstStyle>
          <a:p>
            <a:endParaRPr lang="en-US"/>
          </a:p>
        </p:txBody>
      </p:sp>
      <p:sp>
        <p:nvSpPr>
          <p:cNvPr id="458759" name="Rectangle 7"/>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a:solidFill>
                  <a:schemeClr val="bg2"/>
                </a:solidFill>
                <a:ea typeface="+mn-ea"/>
              </a:defRPr>
            </a:lvl1pPr>
          </a:lstStyle>
          <a:p>
            <a:r>
              <a:rPr lang="en-US"/>
              <a:t>Copyright Pearson Prentice Hall</a:t>
            </a:r>
          </a:p>
        </p:txBody>
      </p:sp>
      <p:sp>
        <p:nvSpPr>
          <p:cNvPr id="458760" name="Rectangle 8"/>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ea typeface="+mn-ea"/>
              </a:defRPr>
            </a:lvl1pPr>
          </a:lstStyle>
          <a:p>
            <a:r>
              <a:rPr lang="en-US"/>
              <a:t>1</a:t>
            </a:r>
          </a:p>
        </p:txBody>
      </p:sp>
      <p:sp>
        <p:nvSpPr>
          <p:cNvPr id="458761" name="Rectangle 9"/>
          <p:cNvSpPr>
            <a:spLocks noChangeArrowheads="1"/>
          </p:cNvSpPr>
          <p:nvPr/>
        </p:nvSpPr>
        <p:spPr bwMode="auto">
          <a:xfrm>
            <a:off x="0" y="1219200"/>
            <a:ext cx="9144000" cy="457200"/>
          </a:xfrm>
          <a:prstGeom prst="rect">
            <a:avLst/>
          </a:prstGeom>
          <a:noFill/>
          <a:ln w="9525">
            <a:noFill/>
            <a:miter lim="800000"/>
            <a:headEnd/>
            <a:tailEnd/>
          </a:ln>
        </p:spPr>
        <p:txBody>
          <a:bodyPr/>
          <a:lstStyle/>
          <a:p>
            <a:pPr>
              <a:spcBef>
                <a:spcPct val="100000"/>
              </a:spcBef>
              <a:spcAft>
                <a:spcPct val="75000"/>
              </a:spcAft>
              <a:tabLst>
                <a:tab pos="1828800" algn="l"/>
              </a:tabLst>
            </a:pPr>
            <a:endParaRPr lang="en-US" sz="3200">
              <a:solidFill>
                <a:srgbClr val="000080"/>
              </a:solidFill>
              <a:ea typeface="ＭＳ Ｐゴシック" pitchFamily="1" charset="-128"/>
            </a:endParaRPr>
          </a:p>
        </p:txBody>
      </p:sp>
      <p:sp>
        <p:nvSpPr>
          <p:cNvPr id="458763" name="Rectangle 11"/>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endParaRPr lang="en-US" sz="1000" b="0">
              <a:solidFill>
                <a:schemeClr val="bg1"/>
              </a:solidFill>
              <a:ea typeface="ＭＳ Ｐゴシック" pitchFamily="1" charset="-128"/>
            </a:endParaRPr>
          </a:p>
        </p:txBody>
      </p:sp>
      <p:sp>
        <p:nvSpPr>
          <p:cNvPr id="458764" name="Text Box 12"/>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pPr>
            <a:endParaRPr lang="en-US" b="0">
              <a:ea typeface="ＭＳ Ｐゴシック" pitchFamily="1" charset="-128"/>
            </a:endParaRPr>
          </a:p>
        </p:txBody>
      </p:sp>
      <p:sp>
        <p:nvSpPr>
          <p:cNvPr id="458768" name="Rectangle 16"/>
          <p:cNvSpPr>
            <a:spLocks noChangeArrowheads="1"/>
          </p:cNvSpPr>
          <p:nvPr/>
        </p:nvSpPr>
        <p:spPr bwMode="auto">
          <a:xfrm>
            <a:off x="1776413" y="0"/>
            <a:ext cx="3309937" cy="366713"/>
          </a:xfrm>
          <a:prstGeom prst="rect">
            <a:avLst/>
          </a:prstGeom>
          <a:noFill/>
          <a:ln w="9525">
            <a:noFill/>
            <a:miter lim="800000"/>
            <a:headEnd/>
            <a:tailEnd/>
          </a:ln>
          <a:effectLst/>
        </p:spPr>
        <p:txBody>
          <a:bodyPr wrap="none">
            <a:spAutoFit/>
          </a:bodyPr>
          <a:lstStyle/>
          <a:p>
            <a:r>
              <a:rPr lang="en-US" sz="1800">
                <a:solidFill>
                  <a:srgbClr val="FF0000"/>
                </a:solidFill>
              </a:rPr>
              <a:t>37–1 The Circulatory System</a:t>
            </a:r>
          </a:p>
        </p:txBody>
      </p:sp>
      <p:pic>
        <p:nvPicPr>
          <p:cNvPr id="458770" name="Picture 18" descr="key"/>
          <p:cNvPicPr>
            <a:picLocks noChangeAspect="1" noChangeArrowheads="1"/>
          </p:cNvPicPr>
          <p:nvPr/>
        </p:nvPicPr>
        <p:blipFill>
          <a:blip r:embed="rId14" cstate="print"/>
          <a:srcRect/>
          <a:stretch>
            <a:fillRect/>
          </a:stretch>
        </p:blipFill>
        <p:spPr bwMode="auto">
          <a:xfrm>
            <a:off x="622300" y="2400300"/>
            <a:ext cx="673100" cy="434975"/>
          </a:xfrm>
          <a:prstGeom prst="rect">
            <a:avLst/>
          </a:prstGeom>
          <a:noFill/>
        </p:spPr>
      </p:pic>
      <p:sp>
        <p:nvSpPr>
          <p:cNvPr id="458771" name="Rectangle 19"/>
          <p:cNvSpPr>
            <a:spLocks noGrp="1" noChangeArrowheads="1"/>
          </p:cNvSpPr>
          <p:nvPr>
            <p:ph type="title"/>
          </p:nvPr>
        </p:nvSpPr>
        <p:spPr bwMode="auto">
          <a:xfrm>
            <a:off x="5329238" y="0"/>
            <a:ext cx="40767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458781" name="Picture 29" descr="logo_ph"/>
          <p:cNvPicPr>
            <a:picLocks noChangeAspect="1" noChangeArrowheads="1"/>
          </p:cNvPicPr>
          <p:nvPr/>
        </p:nvPicPr>
        <p:blipFill>
          <a:blip r:embed="rId15" cstate="print"/>
          <a:srcRect/>
          <a:stretch>
            <a:fillRect/>
          </a:stretch>
        </p:blipFill>
        <p:spPr bwMode="auto">
          <a:xfrm>
            <a:off x="161925" y="6267450"/>
            <a:ext cx="588963" cy="446088"/>
          </a:xfrm>
          <a:prstGeom prst="rect">
            <a:avLst/>
          </a:prstGeom>
          <a:noFill/>
        </p:spPr>
      </p:pic>
      <p:sp>
        <p:nvSpPr>
          <p:cNvPr id="458784" name="Rectangle 32"/>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r>
              <a:rPr lang="en-US" sz="1200">
                <a:solidFill>
                  <a:schemeClr val="bg1"/>
                </a:solidFill>
                <a:ea typeface="ＭＳ Ｐゴシック" pitchFamily="1" charset="-128"/>
              </a:rPr>
              <a:t>Slide </a:t>
            </a:r>
          </a:p>
          <a:p>
            <a:pPr algn="r"/>
            <a:fld id="{3FA20B20-8E59-419F-8807-47FD35005F4B}" type="slidenum">
              <a:rPr lang="en-US" sz="1200">
                <a:solidFill>
                  <a:schemeClr val="bg1"/>
                </a:solidFill>
                <a:ea typeface="ＭＳ Ｐゴシック" pitchFamily="1" charset="-128"/>
              </a:rPr>
              <a:pPr algn="r"/>
              <a:t>‹#›</a:t>
            </a:fld>
            <a:r>
              <a:rPr lang="en-US" sz="1200">
                <a:solidFill>
                  <a:schemeClr val="bg1"/>
                </a:solidFill>
                <a:ea typeface="ＭＳ Ｐゴシック" pitchFamily="1" charset="-128"/>
              </a:rPr>
              <a:t> of 51</a:t>
            </a:r>
            <a:endParaRPr lang="en-US" sz="1400">
              <a:solidFill>
                <a:schemeClr val="bg1"/>
              </a:solidFill>
              <a:ea typeface="ＭＳ Ｐゴシック" pitchFamily="1" charset="-128"/>
            </a:endParaRPr>
          </a:p>
        </p:txBody>
      </p:sp>
      <p:pic>
        <p:nvPicPr>
          <p:cNvPr id="458785" name="Picture 33" descr="arrow"/>
          <p:cNvPicPr>
            <a:picLocks noChangeAspect="1" noChangeArrowheads="1"/>
          </p:cNvPicPr>
          <p:nvPr userDrawn="1"/>
        </p:nvPicPr>
        <p:blipFill>
          <a:blip r:embed="rId16" cstate="print"/>
          <a:srcRect/>
          <a:stretch>
            <a:fillRect/>
          </a:stretch>
        </p:blipFill>
        <p:spPr bwMode="auto">
          <a:xfrm>
            <a:off x="5051425" y="101600"/>
            <a:ext cx="317500" cy="190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iming>
    <p:tnLst>
      <p:par>
        <p:cTn id="1" dur="indefinite" restart="never" nodeType="tmRoot"/>
      </p:par>
    </p:tnLst>
  </p:timing>
  <p:hf sldNum="0" hdr="0" dt="0"/>
  <p:txStyles>
    <p:titleStyle>
      <a:lvl1pPr algn="l" rtl="0" fontAlgn="base">
        <a:spcBef>
          <a:spcPct val="0"/>
        </a:spcBef>
        <a:spcAft>
          <a:spcPct val="0"/>
        </a:spcAft>
        <a:defRPr b="1">
          <a:solidFill>
            <a:srgbClr val="000080"/>
          </a:solidFill>
          <a:latin typeface="+mj-lt"/>
          <a:ea typeface="+mj-ea"/>
          <a:cs typeface="+mj-cs"/>
        </a:defRPr>
      </a:lvl1pPr>
      <a:lvl2pPr algn="l" rtl="0" fontAlgn="base">
        <a:spcBef>
          <a:spcPct val="0"/>
        </a:spcBef>
        <a:spcAft>
          <a:spcPct val="0"/>
        </a:spcAft>
        <a:defRPr b="1">
          <a:solidFill>
            <a:srgbClr val="000080"/>
          </a:solidFill>
          <a:latin typeface="Arial" charset="0"/>
          <a:ea typeface="ＭＳ Ｐゴシック" pitchFamily="1" charset="-128"/>
        </a:defRPr>
      </a:lvl2pPr>
      <a:lvl3pPr algn="l" rtl="0" fontAlgn="base">
        <a:spcBef>
          <a:spcPct val="0"/>
        </a:spcBef>
        <a:spcAft>
          <a:spcPct val="0"/>
        </a:spcAft>
        <a:defRPr b="1">
          <a:solidFill>
            <a:srgbClr val="000080"/>
          </a:solidFill>
          <a:latin typeface="Arial" charset="0"/>
          <a:ea typeface="ＭＳ Ｐゴシック" pitchFamily="1" charset="-128"/>
        </a:defRPr>
      </a:lvl3pPr>
      <a:lvl4pPr algn="l" rtl="0" fontAlgn="base">
        <a:spcBef>
          <a:spcPct val="0"/>
        </a:spcBef>
        <a:spcAft>
          <a:spcPct val="0"/>
        </a:spcAft>
        <a:defRPr b="1">
          <a:solidFill>
            <a:srgbClr val="000080"/>
          </a:solidFill>
          <a:latin typeface="Arial" charset="0"/>
          <a:ea typeface="ＭＳ Ｐゴシック" pitchFamily="1" charset="-128"/>
        </a:defRPr>
      </a:lvl4pPr>
      <a:lvl5pPr algn="l" rtl="0" fontAlgn="base">
        <a:spcBef>
          <a:spcPct val="0"/>
        </a:spcBef>
        <a:spcAft>
          <a:spcPct val="0"/>
        </a:spcAft>
        <a:defRPr b="1">
          <a:solidFill>
            <a:srgbClr val="000080"/>
          </a:solidFill>
          <a:latin typeface="Arial" charset="0"/>
          <a:ea typeface="ＭＳ Ｐゴシック" pitchFamily="1" charset="-128"/>
        </a:defRPr>
      </a:lvl5pPr>
      <a:lvl6pPr marL="457200" algn="l" rtl="0" fontAlgn="base">
        <a:spcBef>
          <a:spcPct val="0"/>
        </a:spcBef>
        <a:spcAft>
          <a:spcPct val="0"/>
        </a:spcAft>
        <a:defRPr b="1">
          <a:solidFill>
            <a:srgbClr val="000080"/>
          </a:solidFill>
          <a:latin typeface="Arial" charset="0"/>
          <a:ea typeface="ＭＳ Ｐゴシック" pitchFamily="1" charset="-128"/>
        </a:defRPr>
      </a:lvl6pPr>
      <a:lvl7pPr marL="914400" algn="l" rtl="0" fontAlgn="base">
        <a:spcBef>
          <a:spcPct val="0"/>
        </a:spcBef>
        <a:spcAft>
          <a:spcPct val="0"/>
        </a:spcAft>
        <a:defRPr b="1">
          <a:solidFill>
            <a:srgbClr val="000080"/>
          </a:solidFill>
          <a:latin typeface="Arial" charset="0"/>
          <a:ea typeface="ＭＳ Ｐゴシック" pitchFamily="1" charset="-128"/>
        </a:defRPr>
      </a:lvl7pPr>
      <a:lvl8pPr marL="1371600" algn="l" rtl="0" fontAlgn="base">
        <a:spcBef>
          <a:spcPct val="0"/>
        </a:spcBef>
        <a:spcAft>
          <a:spcPct val="0"/>
        </a:spcAft>
        <a:defRPr b="1">
          <a:solidFill>
            <a:srgbClr val="000080"/>
          </a:solidFill>
          <a:latin typeface="Arial" charset="0"/>
          <a:ea typeface="ＭＳ Ｐゴシック" pitchFamily="1" charset="-128"/>
        </a:defRPr>
      </a:lvl8pPr>
      <a:lvl9pPr marL="1828800" algn="l" rtl="0" fontAlgn="base">
        <a:spcBef>
          <a:spcPct val="0"/>
        </a:spcBef>
        <a:spcAft>
          <a:spcPct val="0"/>
        </a:spcAft>
        <a:defRPr b="1">
          <a:solidFill>
            <a:srgbClr val="000080"/>
          </a:solidFill>
          <a:latin typeface="Arial" charset="0"/>
          <a:ea typeface="ＭＳ Ｐゴシック" pitchFamily="1" charset="-128"/>
        </a:defRPr>
      </a:lvl9pPr>
    </p:titleStyle>
    <p:bodyStyle>
      <a:lvl1pPr algn="l" rtl="0" fontAlgn="base">
        <a:spcBef>
          <a:spcPct val="100000"/>
        </a:spcBef>
        <a:spcAft>
          <a:spcPct val="75000"/>
        </a:spcAft>
        <a:tabLst>
          <a:tab pos="1828800" algn="l"/>
        </a:tabLst>
        <a:defRPr sz="3200" b="1">
          <a:solidFill>
            <a:srgbClr val="000080"/>
          </a:solidFill>
          <a:latin typeface="+mn-lt"/>
          <a:ea typeface="+mn-ea"/>
          <a:cs typeface="+mn-cs"/>
        </a:defRPr>
      </a:lvl1pPr>
      <a:lvl2pPr marL="1206500" algn="l" rtl="0" fontAlgn="base">
        <a:spcBef>
          <a:spcPct val="100000"/>
        </a:spcBef>
        <a:spcAft>
          <a:spcPct val="25000"/>
        </a:spcAft>
        <a:tabLst>
          <a:tab pos="1828800" algn="l"/>
        </a:tabLst>
        <a:defRPr sz="2800" b="1">
          <a:solidFill>
            <a:schemeClr val="tx1"/>
          </a:solidFill>
          <a:latin typeface="+mn-lt"/>
          <a:ea typeface="+mn-ea"/>
        </a:defRPr>
      </a:lvl2pPr>
      <a:lvl3pPr marL="1557338" indent="-236538" algn="l" rtl="0" fontAlgn="base">
        <a:spcBef>
          <a:spcPct val="0"/>
        </a:spcBef>
        <a:spcAft>
          <a:spcPct val="25000"/>
        </a:spcAft>
        <a:buSzPct val="125000"/>
        <a:buChar char="•"/>
        <a:tabLst>
          <a:tab pos="1828800" algn="l"/>
        </a:tabLst>
        <a:defRPr sz="2800">
          <a:solidFill>
            <a:schemeClr val="tx1"/>
          </a:solidFill>
          <a:latin typeface="+mn-lt"/>
          <a:ea typeface="+mn-ea"/>
        </a:defRPr>
      </a:lvl3pPr>
      <a:lvl4pPr marL="1671638" algn="l" rtl="0" fontAlgn="base">
        <a:spcBef>
          <a:spcPct val="0"/>
        </a:spcBef>
        <a:spcAft>
          <a:spcPct val="25000"/>
        </a:spcAft>
        <a:tabLst>
          <a:tab pos="1828800" algn="l"/>
        </a:tabLst>
        <a:defRPr sz="2800">
          <a:solidFill>
            <a:schemeClr val="tx1"/>
          </a:solidFill>
          <a:latin typeface="+mn-lt"/>
          <a:ea typeface="+mn-ea"/>
        </a:defRPr>
      </a:lvl4pPr>
      <a:lvl5pPr marL="2465388" indent="-228600" algn="l" rtl="0" fontAlgn="base">
        <a:spcBef>
          <a:spcPct val="0"/>
        </a:spcBef>
        <a:spcAft>
          <a:spcPct val="5000"/>
        </a:spcAft>
        <a:buChar char="»"/>
        <a:tabLst>
          <a:tab pos="1828800" algn="l"/>
        </a:tabLst>
        <a:defRPr sz="3200">
          <a:solidFill>
            <a:schemeClr val="tx1"/>
          </a:solidFill>
          <a:latin typeface="+mn-lt"/>
          <a:ea typeface="+mn-ea"/>
        </a:defRPr>
      </a:lvl5pPr>
      <a:lvl6pPr marL="2922588" indent="-228600" algn="l" rtl="0" fontAlgn="base">
        <a:spcBef>
          <a:spcPct val="0"/>
        </a:spcBef>
        <a:spcAft>
          <a:spcPct val="5000"/>
        </a:spcAft>
        <a:buChar char="»"/>
        <a:tabLst>
          <a:tab pos="1828800" algn="l"/>
        </a:tabLst>
        <a:defRPr sz="3200">
          <a:solidFill>
            <a:schemeClr val="tx1"/>
          </a:solidFill>
          <a:latin typeface="+mn-lt"/>
          <a:ea typeface="+mn-ea"/>
        </a:defRPr>
      </a:lvl6pPr>
      <a:lvl7pPr marL="3379788" indent="-228600" algn="l" rtl="0" fontAlgn="base">
        <a:spcBef>
          <a:spcPct val="0"/>
        </a:spcBef>
        <a:spcAft>
          <a:spcPct val="5000"/>
        </a:spcAft>
        <a:buChar char="»"/>
        <a:tabLst>
          <a:tab pos="1828800" algn="l"/>
        </a:tabLst>
        <a:defRPr sz="3200">
          <a:solidFill>
            <a:schemeClr val="tx1"/>
          </a:solidFill>
          <a:latin typeface="+mn-lt"/>
          <a:ea typeface="+mn-ea"/>
        </a:defRPr>
      </a:lvl7pPr>
      <a:lvl8pPr marL="3836988" indent="-228600" algn="l" rtl="0" fontAlgn="base">
        <a:spcBef>
          <a:spcPct val="0"/>
        </a:spcBef>
        <a:spcAft>
          <a:spcPct val="5000"/>
        </a:spcAft>
        <a:buChar char="»"/>
        <a:tabLst>
          <a:tab pos="1828800" algn="l"/>
        </a:tabLst>
        <a:defRPr sz="3200">
          <a:solidFill>
            <a:schemeClr val="tx1"/>
          </a:solidFill>
          <a:latin typeface="+mn-lt"/>
          <a:ea typeface="+mn-ea"/>
        </a:defRPr>
      </a:lvl8pPr>
      <a:lvl9pPr marL="4294188" indent="-228600" algn="l" rtl="0" fontAlgn="base">
        <a:spcBef>
          <a:spcPct val="0"/>
        </a:spcBef>
        <a:spcAft>
          <a:spcPct val="5000"/>
        </a:spcAft>
        <a:buChar char="»"/>
        <a:tabLst>
          <a:tab pos="1828800" algn="l"/>
        </a:tabLst>
        <a:defRPr sz="3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0419" name="Picture 19" descr="outine copy"/>
          <p:cNvPicPr>
            <a:picLocks noChangeAspect="1" noChangeArrowheads="1"/>
          </p:cNvPicPr>
          <p:nvPr/>
        </p:nvPicPr>
        <p:blipFill>
          <a:blip r:embed="rId13" cstate="print"/>
          <a:srcRect/>
          <a:stretch>
            <a:fillRect/>
          </a:stretch>
        </p:blipFill>
        <p:spPr bwMode="auto">
          <a:xfrm>
            <a:off x="0" y="-1588"/>
            <a:ext cx="9144000" cy="6858001"/>
          </a:xfrm>
          <a:prstGeom prst="rect">
            <a:avLst/>
          </a:prstGeom>
          <a:noFill/>
        </p:spPr>
      </p:pic>
      <p:sp>
        <p:nvSpPr>
          <p:cNvPr id="230404" name="Rectangle 4"/>
          <p:cNvSpPr>
            <a:spLocks noGrp="1" noChangeArrowheads="1"/>
          </p:cNvSpPr>
          <p:nvPr>
            <p:ph type="title"/>
          </p:nvPr>
        </p:nvSpPr>
        <p:spPr bwMode="auto">
          <a:xfrm>
            <a:off x="5329238" y="0"/>
            <a:ext cx="40767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30405" name="Rectangle 5"/>
          <p:cNvSpPr>
            <a:spLocks noGrp="1" noChangeArrowheads="1"/>
          </p:cNvSpPr>
          <p:nvPr>
            <p:ph type="body" idx="1"/>
          </p:nvPr>
        </p:nvSpPr>
        <p:spPr bwMode="auto">
          <a:xfrm>
            <a:off x="273050" y="1095375"/>
            <a:ext cx="8547100" cy="4848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0406" name="Rectangle 6"/>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ea typeface="+mn-ea"/>
              </a:defRPr>
            </a:lvl1pPr>
          </a:lstStyle>
          <a:p>
            <a:endParaRPr lang="en-US"/>
          </a:p>
        </p:txBody>
      </p:sp>
      <p:sp>
        <p:nvSpPr>
          <p:cNvPr id="230407" name="Rectangle 7"/>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a:solidFill>
                  <a:schemeClr val="bg2"/>
                </a:solidFill>
                <a:ea typeface="+mn-ea"/>
              </a:defRPr>
            </a:lvl1pPr>
          </a:lstStyle>
          <a:p>
            <a:r>
              <a:rPr lang="en-US"/>
              <a:t>Copyright Pearson Prentice Hall</a:t>
            </a:r>
          </a:p>
        </p:txBody>
      </p:sp>
      <p:sp>
        <p:nvSpPr>
          <p:cNvPr id="230408" name="Rectangle 8"/>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ea typeface="+mn-ea"/>
              </a:defRPr>
            </a:lvl1pPr>
          </a:lstStyle>
          <a:p>
            <a:r>
              <a:rPr lang="en-US"/>
              <a:t>1</a:t>
            </a:r>
          </a:p>
        </p:txBody>
      </p:sp>
      <p:sp>
        <p:nvSpPr>
          <p:cNvPr id="230409" name="Rectangle 9"/>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tabLst>
                <a:tab pos="1255713" algn="l"/>
              </a:tabLst>
            </a:pPr>
            <a:endParaRPr lang="en-US" sz="3200">
              <a:solidFill>
                <a:srgbClr val="000080"/>
              </a:solidFill>
              <a:ea typeface="ＭＳ Ｐゴシック" pitchFamily="1" charset="-128"/>
            </a:endParaRPr>
          </a:p>
        </p:txBody>
      </p:sp>
      <p:sp>
        <p:nvSpPr>
          <p:cNvPr id="230411" name="Rectangle 11"/>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endParaRPr lang="en-US" sz="1000" b="0">
              <a:solidFill>
                <a:schemeClr val="bg1"/>
              </a:solidFill>
              <a:ea typeface="ＭＳ Ｐゴシック" pitchFamily="1" charset="-128"/>
            </a:endParaRPr>
          </a:p>
        </p:txBody>
      </p:sp>
      <p:sp>
        <p:nvSpPr>
          <p:cNvPr id="230412" name="Text Box 12"/>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pPr>
            <a:endParaRPr lang="en-US" b="0">
              <a:ea typeface="ＭＳ Ｐゴシック" pitchFamily="1" charset="-128"/>
            </a:endParaRPr>
          </a:p>
        </p:txBody>
      </p:sp>
      <p:sp>
        <p:nvSpPr>
          <p:cNvPr id="230416" name="Rectangle 16"/>
          <p:cNvSpPr>
            <a:spLocks noChangeArrowheads="1"/>
          </p:cNvSpPr>
          <p:nvPr/>
        </p:nvSpPr>
        <p:spPr bwMode="auto">
          <a:xfrm>
            <a:off x="1776413" y="0"/>
            <a:ext cx="3309937" cy="366713"/>
          </a:xfrm>
          <a:prstGeom prst="rect">
            <a:avLst/>
          </a:prstGeom>
          <a:noFill/>
          <a:ln w="9525">
            <a:noFill/>
            <a:miter lim="800000"/>
            <a:headEnd/>
            <a:tailEnd/>
          </a:ln>
          <a:effectLst/>
        </p:spPr>
        <p:txBody>
          <a:bodyPr wrap="none">
            <a:spAutoFit/>
          </a:bodyPr>
          <a:lstStyle/>
          <a:p>
            <a:r>
              <a:rPr lang="en-US" sz="1800">
                <a:solidFill>
                  <a:srgbClr val="FF0000"/>
                </a:solidFill>
              </a:rPr>
              <a:t>37–1 The Circulatory System</a:t>
            </a:r>
          </a:p>
        </p:txBody>
      </p:sp>
      <p:pic>
        <p:nvPicPr>
          <p:cNvPr id="230420" name="Picture 20" descr="logo_ph"/>
          <p:cNvPicPr>
            <a:picLocks noChangeAspect="1" noChangeArrowheads="1"/>
          </p:cNvPicPr>
          <p:nvPr/>
        </p:nvPicPr>
        <p:blipFill>
          <a:blip r:embed="rId14" cstate="print"/>
          <a:srcRect/>
          <a:stretch>
            <a:fillRect/>
          </a:stretch>
        </p:blipFill>
        <p:spPr bwMode="auto">
          <a:xfrm>
            <a:off x="161925" y="6267450"/>
            <a:ext cx="588963" cy="446088"/>
          </a:xfrm>
          <a:prstGeom prst="rect">
            <a:avLst/>
          </a:prstGeom>
          <a:noFill/>
        </p:spPr>
      </p:pic>
      <p:sp>
        <p:nvSpPr>
          <p:cNvPr id="230422" name="Rectangle 22"/>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r>
              <a:rPr lang="en-US" sz="1200">
                <a:solidFill>
                  <a:schemeClr val="bg1"/>
                </a:solidFill>
                <a:ea typeface="ＭＳ Ｐゴシック" pitchFamily="1" charset="-128"/>
              </a:rPr>
              <a:t>Slide </a:t>
            </a:r>
          </a:p>
          <a:p>
            <a:pPr algn="r"/>
            <a:fld id="{C7599F20-9290-4932-96CD-D3A6772A20E5}" type="slidenum">
              <a:rPr lang="en-US" sz="1200">
                <a:solidFill>
                  <a:schemeClr val="bg1"/>
                </a:solidFill>
                <a:ea typeface="ＭＳ Ｐゴシック" pitchFamily="1" charset="-128"/>
              </a:rPr>
              <a:pPr algn="r"/>
              <a:t>‹#›</a:t>
            </a:fld>
            <a:r>
              <a:rPr lang="en-US" sz="1200">
                <a:solidFill>
                  <a:schemeClr val="bg1"/>
                </a:solidFill>
                <a:ea typeface="ＭＳ Ｐゴシック" pitchFamily="1" charset="-128"/>
              </a:rPr>
              <a:t> of 51</a:t>
            </a:r>
            <a:endParaRPr lang="en-US" sz="1400">
              <a:solidFill>
                <a:schemeClr val="bg1"/>
              </a:solidFill>
              <a:ea typeface="ＭＳ Ｐゴシック" pitchFamily="1" charset="-128"/>
            </a:endParaRPr>
          </a:p>
        </p:txBody>
      </p:sp>
      <p:pic>
        <p:nvPicPr>
          <p:cNvPr id="1333253" name="Picture 5" descr="arrow"/>
          <p:cNvPicPr>
            <a:picLocks noChangeAspect="1" noChangeArrowheads="1"/>
          </p:cNvPicPr>
          <p:nvPr userDrawn="1"/>
        </p:nvPicPr>
        <p:blipFill>
          <a:blip r:embed="rId15" cstate="print"/>
          <a:srcRect/>
          <a:stretch>
            <a:fillRect/>
          </a:stretch>
        </p:blipFill>
        <p:spPr bwMode="auto">
          <a:xfrm>
            <a:off x="5051425" y="101600"/>
            <a:ext cx="317500" cy="190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iming>
    <p:tnLst>
      <p:par>
        <p:cTn id="1" dur="indefinite" restart="never" nodeType="tmRoot"/>
      </p:par>
    </p:tnLst>
  </p:timing>
  <p:hf sldNum="0" hdr="0" dt="0"/>
  <p:txStyles>
    <p:titleStyle>
      <a:lvl1pPr algn="l" rtl="0" fontAlgn="base">
        <a:spcBef>
          <a:spcPct val="0"/>
        </a:spcBef>
        <a:spcAft>
          <a:spcPct val="0"/>
        </a:spcAft>
        <a:defRPr b="1">
          <a:solidFill>
            <a:srgbClr val="000080"/>
          </a:solidFill>
          <a:latin typeface="+mj-lt"/>
          <a:ea typeface="+mj-ea"/>
          <a:cs typeface="+mj-cs"/>
        </a:defRPr>
      </a:lvl1pPr>
      <a:lvl2pPr algn="l" rtl="0" fontAlgn="base">
        <a:spcBef>
          <a:spcPct val="0"/>
        </a:spcBef>
        <a:spcAft>
          <a:spcPct val="0"/>
        </a:spcAft>
        <a:defRPr b="1">
          <a:solidFill>
            <a:srgbClr val="000080"/>
          </a:solidFill>
          <a:latin typeface="Arial" charset="0"/>
          <a:ea typeface="ＭＳ Ｐゴシック" pitchFamily="1" charset="-128"/>
        </a:defRPr>
      </a:lvl2pPr>
      <a:lvl3pPr algn="l" rtl="0" fontAlgn="base">
        <a:spcBef>
          <a:spcPct val="0"/>
        </a:spcBef>
        <a:spcAft>
          <a:spcPct val="0"/>
        </a:spcAft>
        <a:defRPr b="1">
          <a:solidFill>
            <a:srgbClr val="000080"/>
          </a:solidFill>
          <a:latin typeface="Arial" charset="0"/>
          <a:ea typeface="ＭＳ Ｐゴシック" pitchFamily="1" charset="-128"/>
        </a:defRPr>
      </a:lvl3pPr>
      <a:lvl4pPr algn="l" rtl="0" fontAlgn="base">
        <a:spcBef>
          <a:spcPct val="0"/>
        </a:spcBef>
        <a:spcAft>
          <a:spcPct val="0"/>
        </a:spcAft>
        <a:defRPr b="1">
          <a:solidFill>
            <a:srgbClr val="000080"/>
          </a:solidFill>
          <a:latin typeface="Arial" charset="0"/>
          <a:ea typeface="ＭＳ Ｐゴシック" pitchFamily="1" charset="-128"/>
        </a:defRPr>
      </a:lvl4pPr>
      <a:lvl5pPr algn="l" rtl="0" fontAlgn="base">
        <a:spcBef>
          <a:spcPct val="0"/>
        </a:spcBef>
        <a:spcAft>
          <a:spcPct val="0"/>
        </a:spcAft>
        <a:defRPr b="1">
          <a:solidFill>
            <a:srgbClr val="000080"/>
          </a:solidFill>
          <a:latin typeface="Arial" charset="0"/>
          <a:ea typeface="ＭＳ Ｐゴシック" pitchFamily="1" charset="-128"/>
        </a:defRPr>
      </a:lvl5pPr>
      <a:lvl6pPr marL="457200" algn="l" rtl="0" fontAlgn="base">
        <a:spcBef>
          <a:spcPct val="0"/>
        </a:spcBef>
        <a:spcAft>
          <a:spcPct val="0"/>
        </a:spcAft>
        <a:defRPr b="1">
          <a:solidFill>
            <a:srgbClr val="000080"/>
          </a:solidFill>
          <a:latin typeface="Arial" charset="0"/>
          <a:ea typeface="ＭＳ Ｐゴシック" pitchFamily="1" charset="-128"/>
        </a:defRPr>
      </a:lvl6pPr>
      <a:lvl7pPr marL="914400" algn="l" rtl="0" fontAlgn="base">
        <a:spcBef>
          <a:spcPct val="0"/>
        </a:spcBef>
        <a:spcAft>
          <a:spcPct val="0"/>
        </a:spcAft>
        <a:defRPr b="1">
          <a:solidFill>
            <a:srgbClr val="000080"/>
          </a:solidFill>
          <a:latin typeface="Arial" charset="0"/>
          <a:ea typeface="ＭＳ Ｐゴシック" pitchFamily="1" charset="-128"/>
        </a:defRPr>
      </a:lvl7pPr>
      <a:lvl8pPr marL="1371600" algn="l" rtl="0" fontAlgn="base">
        <a:spcBef>
          <a:spcPct val="0"/>
        </a:spcBef>
        <a:spcAft>
          <a:spcPct val="0"/>
        </a:spcAft>
        <a:defRPr b="1">
          <a:solidFill>
            <a:srgbClr val="000080"/>
          </a:solidFill>
          <a:latin typeface="Arial" charset="0"/>
          <a:ea typeface="ＭＳ Ｐゴシック" pitchFamily="1" charset="-128"/>
        </a:defRPr>
      </a:lvl8pPr>
      <a:lvl9pPr marL="1828800" algn="l" rtl="0" fontAlgn="base">
        <a:spcBef>
          <a:spcPct val="0"/>
        </a:spcBef>
        <a:spcAft>
          <a:spcPct val="0"/>
        </a:spcAft>
        <a:defRPr b="1">
          <a:solidFill>
            <a:srgbClr val="000080"/>
          </a:solidFill>
          <a:latin typeface="Arial" charset="0"/>
          <a:ea typeface="ＭＳ Ｐゴシック" pitchFamily="1" charset="-128"/>
        </a:defRPr>
      </a:lvl9pPr>
    </p:titleStyle>
    <p:bodyStyle>
      <a:lvl1pPr algn="l" rtl="0" fontAlgn="base">
        <a:spcBef>
          <a:spcPct val="0"/>
        </a:spcBef>
        <a:spcAft>
          <a:spcPct val="50000"/>
        </a:spcAft>
        <a:tabLst>
          <a:tab pos="1255713" algn="l"/>
        </a:tabLst>
        <a:defRPr sz="3200" b="1">
          <a:solidFill>
            <a:srgbClr val="000080"/>
          </a:solidFill>
          <a:latin typeface="+mn-lt"/>
          <a:ea typeface="+mn-ea"/>
          <a:cs typeface="+mn-cs"/>
        </a:defRPr>
      </a:lvl1pPr>
      <a:lvl2pPr marL="114300" algn="l" rtl="0" fontAlgn="base">
        <a:lnSpc>
          <a:spcPct val="85000"/>
        </a:lnSpc>
        <a:spcBef>
          <a:spcPct val="0"/>
        </a:spcBef>
        <a:spcAft>
          <a:spcPct val="50000"/>
        </a:spcAft>
        <a:tabLst>
          <a:tab pos="1255713" algn="l"/>
        </a:tabLst>
        <a:defRPr sz="2800" b="1">
          <a:solidFill>
            <a:srgbClr val="006400"/>
          </a:solidFill>
          <a:latin typeface="+mn-lt"/>
          <a:ea typeface="+mn-ea"/>
        </a:defRPr>
      </a:lvl2pPr>
      <a:lvl3pPr marL="287338" indent="4763" algn="l" rtl="0" fontAlgn="base">
        <a:spcBef>
          <a:spcPct val="25000"/>
        </a:spcBef>
        <a:spcAft>
          <a:spcPct val="25000"/>
        </a:spcAft>
        <a:buFont typeface="Arial" charset="0"/>
        <a:tabLst>
          <a:tab pos="1255713" algn="l"/>
        </a:tabLst>
        <a:defRPr sz="2800">
          <a:solidFill>
            <a:schemeClr val="tx1"/>
          </a:solidFill>
          <a:latin typeface="+mn-lt"/>
          <a:ea typeface="+mn-ea"/>
        </a:defRPr>
      </a:lvl3pPr>
      <a:lvl4pPr marL="914400" indent="-231775" algn="l" rtl="0" fontAlgn="base">
        <a:spcBef>
          <a:spcPct val="25000"/>
        </a:spcBef>
        <a:spcAft>
          <a:spcPct val="25000"/>
        </a:spcAft>
        <a:buSzPct val="125000"/>
        <a:buChar char="•"/>
        <a:tabLst>
          <a:tab pos="1255713" algn="l"/>
        </a:tabLst>
        <a:defRPr sz="2800">
          <a:solidFill>
            <a:schemeClr val="tx1"/>
          </a:solidFill>
          <a:latin typeface="+mn-lt"/>
          <a:ea typeface="+mn-ea"/>
        </a:defRPr>
      </a:lvl4pPr>
      <a:lvl5pPr marL="1252538" indent="3175" algn="l" rtl="0" fontAlgn="base">
        <a:spcBef>
          <a:spcPct val="25000"/>
        </a:spcBef>
        <a:spcAft>
          <a:spcPct val="25000"/>
        </a:spcAft>
        <a:buSzPct val="125000"/>
        <a:buFont typeface="Wingdings" pitchFamily="1" charset="2"/>
        <a:tabLst>
          <a:tab pos="1255713" algn="l"/>
        </a:tabLst>
        <a:defRPr sz="2800">
          <a:solidFill>
            <a:schemeClr val="tx1"/>
          </a:solidFill>
          <a:latin typeface="+mn-lt"/>
          <a:ea typeface="+mn-ea"/>
        </a:defRPr>
      </a:lvl5pPr>
      <a:lvl6pPr marL="1709738" indent="3175" algn="l" rtl="0" fontAlgn="base">
        <a:spcBef>
          <a:spcPct val="25000"/>
        </a:spcBef>
        <a:spcAft>
          <a:spcPct val="25000"/>
        </a:spcAft>
        <a:buSzPct val="125000"/>
        <a:buFont typeface="Wingdings" pitchFamily="1" charset="2"/>
        <a:tabLst>
          <a:tab pos="1255713" algn="l"/>
        </a:tabLst>
        <a:defRPr sz="2800">
          <a:solidFill>
            <a:schemeClr val="tx1"/>
          </a:solidFill>
          <a:latin typeface="+mn-lt"/>
          <a:ea typeface="+mn-ea"/>
        </a:defRPr>
      </a:lvl6pPr>
      <a:lvl7pPr marL="2166938" indent="3175" algn="l" rtl="0" fontAlgn="base">
        <a:spcBef>
          <a:spcPct val="25000"/>
        </a:spcBef>
        <a:spcAft>
          <a:spcPct val="25000"/>
        </a:spcAft>
        <a:buSzPct val="125000"/>
        <a:buFont typeface="Wingdings" pitchFamily="1" charset="2"/>
        <a:tabLst>
          <a:tab pos="1255713" algn="l"/>
        </a:tabLst>
        <a:defRPr sz="2800">
          <a:solidFill>
            <a:schemeClr val="tx1"/>
          </a:solidFill>
          <a:latin typeface="+mn-lt"/>
          <a:ea typeface="+mn-ea"/>
        </a:defRPr>
      </a:lvl7pPr>
      <a:lvl8pPr marL="2624138" indent="3175" algn="l" rtl="0" fontAlgn="base">
        <a:spcBef>
          <a:spcPct val="25000"/>
        </a:spcBef>
        <a:spcAft>
          <a:spcPct val="25000"/>
        </a:spcAft>
        <a:buSzPct val="125000"/>
        <a:buFont typeface="Wingdings" pitchFamily="1" charset="2"/>
        <a:tabLst>
          <a:tab pos="1255713" algn="l"/>
        </a:tabLst>
        <a:defRPr sz="2800">
          <a:solidFill>
            <a:schemeClr val="tx1"/>
          </a:solidFill>
          <a:latin typeface="+mn-lt"/>
          <a:ea typeface="+mn-ea"/>
        </a:defRPr>
      </a:lvl8pPr>
      <a:lvl9pPr marL="3081338" indent="3175" algn="l" rtl="0" fontAlgn="base">
        <a:spcBef>
          <a:spcPct val="25000"/>
        </a:spcBef>
        <a:spcAft>
          <a:spcPct val="25000"/>
        </a:spcAft>
        <a:buSzPct val="125000"/>
        <a:buFont typeface="Wingdings" pitchFamily="1" charset="2"/>
        <a:tabLst>
          <a:tab pos="1255713" algn="l"/>
        </a:tabLst>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85730" name="Picture 2" descr="outine copy"/>
          <p:cNvPicPr>
            <a:picLocks noChangeAspect="1" noChangeArrowheads="1"/>
          </p:cNvPicPr>
          <p:nvPr/>
        </p:nvPicPr>
        <p:blipFill>
          <a:blip r:embed="rId13" cstate="print"/>
          <a:srcRect/>
          <a:stretch>
            <a:fillRect/>
          </a:stretch>
        </p:blipFill>
        <p:spPr bwMode="auto">
          <a:xfrm>
            <a:off x="0" y="-1588"/>
            <a:ext cx="9144000" cy="6858001"/>
          </a:xfrm>
          <a:prstGeom prst="rect">
            <a:avLst/>
          </a:prstGeom>
          <a:noFill/>
        </p:spPr>
      </p:pic>
      <p:sp>
        <p:nvSpPr>
          <p:cNvPr id="585732" name="Rectangle 4"/>
          <p:cNvSpPr>
            <a:spLocks noGrp="1" noChangeArrowheads="1"/>
          </p:cNvSpPr>
          <p:nvPr>
            <p:ph type="title"/>
          </p:nvPr>
        </p:nvSpPr>
        <p:spPr bwMode="auto">
          <a:xfrm>
            <a:off x="5329238" y="0"/>
            <a:ext cx="40767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585733" name="Rectangle 5"/>
          <p:cNvSpPr>
            <a:spLocks noGrp="1" noChangeArrowheads="1"/>
          </p:cNvSpPr>
          <p:nvPr>
            <p:ph type="body" idx="1"/>
          </p:nvPr>
        </p:nvSpPr>
        <p:spPr bwMode="auto">
          <a:xfrm>
            <a:off x="273050" y="1095375"/>
            <a:ext cx="8642350" cy="4848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5734" name="Rectangle 6"/>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ea typeface="+mn-ea"/>
              </a:defRPr>
            </a:lvl1pPr>
          </a:lstStyle>
          <a:p>
            <a:endParaRPr lang="en-US"/>
          </a:p>
        </p:txBody>
      </p:sp>
      <p:sp>
        <p:nvSpPr>
          <p:cNvPr id="585735" name="Rectangle 7"/>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a:solidFill>
                  <a:schemeClr val="bg2"/>
                </a:solidFill>
                <a:ea typeface="+mn-ea"/>
              </a:defRPr>
            </a:lvl1pPr>
          </a:lstStyle>
          <a:p>
            <a:r>
              <a:rPr lang="en-US"/>
              <a:t>Copyright Pearson Prentice Hall</a:t>
            </a:r>
          </a:p>
        </p:txBody>
      </p:sp>
      <p:sp>
        <p:nvSpPr>
          <p:cNvPr id="585736" name="Rectangle 8"/>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ea typeface="+mn-ea"/>
              </a:defRPr>
            </a:lvl1pPr>
          </a:lstStyle>
          <a:p>
            <a:r>
              <a:rPr lang="en-US"/>
              <a:t>1</a:t>
            </a:r>
          </a:p>
        </p:txBody>
      </p:sp>
      <p:sp>
        <p:nvSpPr>
          <p:cNvPr id="585737" name="Rectangle 9"/>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pPr>
            <a:endParaRPr lang="en-US" sz="2800" b="0">
              <a:ea typeface="ＭＳ Ｐゴシック" pitchFamily="1" charset="-128"/>
            </a:endParaRPr>
          </a:p>
        </p:txBody>
      </p:sp>
      <p:sp>
        <p:nvSpPr>
          <p:cNvPr id="585738" name="Rectangle 10"/>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endParaRPr lang="en-US" sz="1000" b="0">
              <a:solidFill>
                <a:schemeClr val="bg1"/>
              </a:solidFill>
              <a:ea typeface="ＭＳ Ｐゴシック" pitchFamily="1" charset="-128"/>
            </a:endParaRPr>
          </a:p>
        </p:txBody>
      </p:sp>
      <p:sp>
        <p:nvSpPr>
          <p:cNvPr id="585739" name="Text Box 11"/>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pPr>
            <a:endParaRPr lang="en-US" b="0">
              <a:ea typeface="ＭＳ Ｐゴシック" pitchFamily="1" charset="-128"/>
            </a:endParaRPr>
          </a:p>
        </p:txBody>
      </p:sp>
      <p:sp>
        <p:nvSpPr>
          <p:cNvPr id="585743" name="Rectangle 15"/>
          <p:cNvSpPr>
            <a:spLocks noChangeArrowheads="1"/>
          </p:cNvSpPr>
          <p:nvPr/>
        </p:nvSpPr>
        <p:spPr bwMode="auto">
          <a:xfrm>
            <a:off x="1776413" y="0"/>
            <a:ext cx="3309937" cy="366713"/>
          </a:xfrm>
          <a:prstGeom prst="rect">
            <a:avLst/>
          </a:prstGeom>
          <a:noFill/>
          <a:ln w="9525">
            <a:noFill/>
            <a:miter lim="800000"/>
            <a:headEnd/>
            <a:tailEnd/>
          </a:ln>
          <a:effectLst/>
        </p:spPr>
        <p:txBody>
          <a:bodyPr wrap="none">
            <a:spAutoFit/>
          </a:bodyPr>
          <a:lstStyle/>
          <a:p>
            <a:r>
              <a:rPr lang="en-US" sz="1800">
                <a:solidFill>
                  <a:srgbClr val="FF0000"/>
                </a:solidFill>
              </a:rPr>
              <a:t>37–1 The Circulatory System</a:t>
            </a:r>
          </a:p>
        </p:txBody>
      </p:sp>
      <p:pic>
        <p:nvPicPr>
          <p:cNvPr id="585745" name="Picture 17" descr="logo_ph"/>
          <p:cNvPicPr>
            <a:picLocks noChangeAspect="1" noChangeArrowheads="1"/>
          </p:cNvPicPr>
          <p:nvPr/>
        </p:nvPicPr>
        <p:blipFill>
          <a:blip r:embed="rId14" cstate="print"/>
          <a:srcRect/>
          <a:stretch>
            <a:fillRect/>
          </a:stretch>
        </p:blipFill>
        <p:spPr bwMode="auto">
          <a:xfrm>
            <a:off x="161925" y="6267450"/>
            <a:ext cx="588963" cy="446088"/>
          </a:xfrm>
          <a:prstGeom prst="rect">
            <a:avLst/>
          </a:prstGeom>
          <a:noFill/>
        </p:spPr>
      </p:pic>
      <p:sp>
        <p:nvSpPr>
          <p:cNvPr id="585747" name="Rectangle 19"/>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r>
              <a:rPr lang="en-US" sz="1200">
                <a:solidFill>
                  <a:schemeClr val="bg1"/>
                </a:solidFill>
                <a:ea typeface="ＭＳ Ｐゴシック" pitchFamily="1" charset="-128"/>
              </a:rPr>
              <a:t>Slide </a:t>
            </a:r>
          </a:p>
          <a:p>
            <a:pPr algn="r"/>
            <a:fld id="{B3C754C6-3561-45C2-B5E5-80F3AF963998}" type="slidenum">
              <a:rPr lang="en-US" sz="1200">
                <a:solidFill>
                  <a:schemeClr val="bg1"/>
                </a:solidFill>
                <a:ea typeface="ＭＳ Ｐゴシック" pitchFamily="1" charset="-128"/>
              </a:rPr>
              <a:pPr algn="r"/>
              <a:t>‹#›</a:t>
            </a:fld>
            <a:r>
              <a:rPr lang="en-US" sz="1200">
                <a:solidFill>
                  <a:schemeClr val="bg1"/>
                </a:solidFill>
                <a:ea typeface="ＭＳ Ｐゴシック" pitchFamily="1" charset="-128"/>
              </a:rPr>
              <a:t> of 51</a:t>
            </a:r>
            <a:endParaRPr lang="en-US" sz="1400">
              <a:solidFill>
                <a:schemeClr val="bg1"/>
              </a:solidFill>
              <a:ea typeface="ＭＳ Ｐゴシック" pitchFamily="1" charset="-128"/>
            </a:endParaRPr>
          </a:p>
        </p:txBody>
      </p:sp>
      <p:pic>
        <p:nvPicPr>
          <p:cNvPr id="585748" name="Picture 20" descr="arrow"/>
          <p:cNvPicPr>
            <a:picLocks noChangeAspect="1" noChangeArrowheads="1"/>
          </p:cNvPicPr>
          <p:nvPr userDrawn="1"/>
        </p:nvPicPr>
        <p:blipFill>
          <a:blip r:embed="rId15" cstate="print"/>
          <a:srcRect/>
          <a:stretch>
            <a:fillRect/>
          </a:stretch>
        </p:blipFill>
        <p:spPr bwMode="auto">
          <a:xfrm>
            <a:off x="5051425" y="101600"/>
            <a:ext cx="317500" cy="190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iming>
    <p:tnLst>
      <p:par>
        <p:cTn id="1" dur="indefinite" restart="never" nodeType="tmRoot"/>
      </p:par>
    </p:tnLst>
  </p:timing>
  <p:hf sldNum="0" hdr="0" dt="0"/>
  <p:txStyles>
    <p:titleStyle>
      <a:lvl1pPr algn="l" rtl="0" fontAlgn="base">
        <a:spcBef>
          <a:spcPct val="0"/>
        </a:spcBef>
        <a:spcAft>
          <a:spcPct val="0"/>
        </a:spcAft>
        <a:defRPr b="1">
          <a:solidFill>
            <a:srgbClr val="000080"/>
          </a:solidFill>
          <a:latin typeface="+mj-lt"/>
          <a:ea typeface="+mj-ea"/>
          <a:cs typeface="+mj-cs"/>
        </a:defRPr>
      </a:lvl1pPr>
      <a:lvl2pPr algn="l" rtl="0" fontAlgn="base">
        <a:spcBef>
          <a:spcPct val="0"/>
        </a:spcBef>
        <a:spcAft>
          <a:spcPct val="0"/>
        </a:spcAft>
        <a:defRPr b="1">
          <a:solidFill>
            <a:srgbClr val="000080"/>
          </a:solidFill>
          <a:latin typeface="Arial" charset="0"/>
          <a:ea typeface="ＭＳ Ｐゴシック" pitchFamily="1" charset="-128"/>
        </a:defRPr>
      </a:lvl2pPr>
      <a:lvl3pPr algn="l" rtl="0" fontAlgn="base">
        <a:spcBef>
          <a:spcPct val="0"/>
        </a:spcBef>
        <a:spcAft>
          <a:spcPct val="0"/>
        </a:spcAft>
        <a:defRPr b="1">
          <a:solidFill>
            <a:srgbClr val="000080"/>
          </a:solidFill>
          <a:latin typeface="Arial" charset="0"/>
          <a:ea typeface="ＭＳ Ｐゴシック" pitchFamily="1" charset="-128"/>
        </a:defRPr>
      </a:lvl3pPr>
      <a:lvl4pPr algn="l" rtl="0" fontAlgn="base">
        <a:spcBef>
          <a:spcPct val="0"/>
        </a:spcBef>
        <a:spcAft>
          <a:spcPct val="0"/>
        </a:spcAft>
        <a:defRPr b="1">
          <a:solidFill>
            <a:srgbClr val="000080"/>
          </a:solidFill>
          <a:latin typeface="Arial" charset="0"/>
          <a:ea typeface="ＭＳ Ｐゴシック" pitchFamily="1" charset="-128"/>
        </a:defRPr>
      </a:lvl4pPr>
      <a:lvl5pPr algn="l" rtl="0" fontAlgn="base">
        <a:spcBef>
          <a:spcPct val="0"/>
        </a:spcBef>
        <a:spcAft>
          <a:spcPct val="0"/>
        </a:spcAft>
        <a:defRPr b="1">
          <a:solidFill>
            <a:srgbClr val="000080"/>
          </a:solidFill>
          <a:latin typeface="Arial" charset="0"/>
          <a:ea typeface="ＭＳ Ｐゴシック" pitchFamily="1" charset="-128"/>
        </a:defRPr>
      </a:lvl5pPr>
      <a:lvl6pPr marL="457200" algn="l" rtl="0" fontAlgn="base">
        <a:spcBef>
          <a:spcPct val="0"/>
        </a:spcBef>
        <a:spcAft>
          <a:spcPct val="0"/>
        </a:spcAft>
        <a:defRPr b="1">
          <a:solidFill>
            <a:srgbClr val="000080"/>
          </a:solidFill>
          <a:latin typeface="Arial" charset="0"/>
          <a:ea typeface="ＭＳ Ｐゴシック" pitchFamily="1" charset="-128"/>
        </a:defRPr>
      </a:lvl6pPr>
      <a:lvl7pPr marL="914400" algn="l" rtl="0" fontAlgn="base">
        <a:spcBef>
          <a:spcPct val="0"/>
        </a:spcBef>
        <a:spcAft>
          <a:spcPct val="0"/>
        </a:spcAft>
        <a:defRPr b="1">
          <a:solidFill>
            <a:srgbClr val="000080"/>
          </a:solidFill>
          <a:latin typeface="Arial" charset="0"/>
          <a:ea typeface="ＭＳ Ｐゴシック" pitchFamily="1" charset="-128"/>
        </a:defRPr>
      </a:lvl7pPr>
      <a:lvl8pPr marL="1371600" algn="l" rtl="0" fontAlgn="base">
        <a:spcBef>
          <a:spcPct val="0"/>
        </a:spcBef>
        <a:spcAft>
          <a:spcPct val="0"/>
        </a:spcAft>
        <a:defRPr b="1">
          <a:solidFill>
            <a:srgbClr val="000080"/>
          </a:solidFill>
          <a:latin typeface="Arial" charset="0"/>
          <a:ea typeface="ＭＳ Ｐゴシック" pitchFamily="1" charset="-128"/>
        </a:defRPr>
      </a:lvl8pPr>
      <a:lvl9pPr marL="1828800" algn="l" rtl="0" fontAlgn="base">
        <a:spcBef>
          <a:spcPct val="0"/>
        </a:spcBef>
        <a:spcAft>
          <a:spcPct val="0"/>
        </a:spcAft>
        <a:defRPr b="1">
          <a:solidFill>
            <a:srgbClr val="000080"/>
          </a:solidFill>
          <a:latin typeface="Arial" charset="0"/>
          <a:ea typeface="ＭＳ Ｐゴシック" pitchFamily="1" charset="-128"/>
        </a:defRPr>
      </a:lvl9pPr>
    </p:titleStyle>
    <p:bodyStyle>
      <a:lvl1pPr algn="l" rtl="0" fontAlgn="base">
        <a:spcBef>
          <a:spcPct val="0"/>
        </a:spcBef>
        <a:spcAft>
          <a:spcPct val="50000"/>
        </a:spcAft>
        <a:defRPr sz="2800">
          <a:solidFill>
            <a:schemeClr val="tx1"/>
          </a:solidFill>
          <a:latin typeface="+mn-lt"/>
          <a:ea typeface="+mn-ea"/>
          <a:cs typeface="+mn-cs"/>
        </a:defRPr>
      </a:lvl1pPr>
      <a:lvl2pPr marL="114300" algn="l" rtl="0" fontAlgn="base">
        <a:lnSpc>
          <a:spcPct val="85000"/>
        </a:lnSpc>
        <a:spcBef>
          <a:spcPct val="0"/>
        </a:spcBef>
        <a:spcAft>
          <a:spcPct val="50000"/>
        </a:spcAft>
        <a:defRPr sz="2800">
          <a:solidFill>
            <a:schemeClr val="tx1"/>
          </a:solidFill>
          <a:latin typeface="+mn-lt"/>
          <a:ea typeface="+mn-ea"/>
        </a:defRPr>
      </a:lvl2pPr>
      <a:lvl3pPr marL="455613" indent="1588" algn="l" rtl="0" fontAlgn="base">
        <a:spcBef>
          <a:spcPct val="35000"/>
        </a:spcBef>
        <a:spcAft>
          <a:spcPct val="25000"/>
        </a:spcAft>
        <a:buSzPct val="125000"/>
        <a:buChar char="•"/>
        <a:defRPr sz="2800">
          <a:solidFill>
            <a:schemeClr val="tx1"/>
          </a:solidFill>
          <a:latin typeface="+mn-lt"/>
          <a:ea typeface="+mn-ea"/>
        </a:defRPr>
      </a:lvl3pPr>
      <a:lvl4pPr marL="969963" indent="4763" algn="l" rtl="0" fontAlgn="base">
        <a:spcBef>
          <a:spcPct val="35000"/>
        </a:spcBef>
        <a:spcAft>
          <a:spcPct val="25000"/>
        </a:spcAft>
        <a:buSzPct val="125000"/>
        <a:defRPr sz="2800" b="1">
          <a:solidFill>
            <a:schemeClr val="tx1"/>
          </a:solidFill>
          <a:latin typeface="+mn-lt"/>
          <a:ea typeface="+mn-ea"/>
        </a:defRPr>
      </a:lvl4pPr>
      <a:lvl5pPr marL="1089025" indent="3175" algn="l" rtl="0" fontAlgn="base">
        <a:spcBef>
          <a:spcPct val="35000"/>
        </a:spcBef>
        <a:spcAft>
          <a:spcPct val="25000"/>
        </a:spcAft>
        <a:buSzPct val="125000"/>
        <a:buFont typeface="Wingdings" pitchFamily="1" charset="2"/>
        <a:defRPr sz="2400">
          <a:solidFill>
            <a:schemeClr val="tx1"/>
          </a:solidFill>
          <a:latin typeface="+mn-lt"/>
          <a:ea typeface="+mn-ea"/>
        </a:defRPr>
      </a:lvl5pPr>
      <a:lvl6pPr marL="1546225" indent="3175" algn="l" rtl="0" fontAlgn="base">
        <a:spcBef>
          <a:spcPct val="35000"/>
        </a:spcBef>
        <a:spcAft>
          <a:spcPct val="25000"/>
        </a:spcAft>
        <a:buSzPct val="125000"/>
        <a:buFont typeface="Wingdings" pitchFamily="1" charset="2"/>
        <a:defRPr sz="2400">
          <a:solidFill>
            <a:schemeClr val="tx1"/>
          </a:solidFill>
          <a:latin typeface="+mn-lt"/>
          <a:ea typeface="+mn-ea"/>
        </a:defRPr>
      </a:lvl6pPr>
      <a:lvl7pPr marL="2003425" indent="3175" algn="l" rtl="0" fontAlgn="base">
        <a:spcBef>
          <a:spcPct val="35000"/>
        </a:spcBef>
        <a:spcAft>
          <a:spcPct val="25000"/>
        </a:spcAft>
        <a:buSzPct val="125000"/>
        <a:buFont typeface="Wingdings" pitchFamily="1" charset="2"/>
        <a:defRPr sz="2400">
          <a:solidFill>
            <a:schemeClr val="tx1"/>
          </a:solidFill>
          <a:latin typeface="+mn-lt"/>
          <a:ea typeface="+mn-ea"/>
        </a:defRPr>
      </a:lvl7pPr>
      <a:lvl8pPr marL="2460625" indent="3175" algn="l" rtl="0" fontAlgn="base">
        <a:spcBef>
          <a:spcPct val="35000"/>
        </a:spcBef>
        <a:spcAft>
          <a:spcPct val="25000"/>
        </a:spcAft>
        <a:buSzPct val="125000"/>
        <a:buFont typeface="Wingdings" pitchFamily="1" charset="2"/>
        <a:defRPr sz="2400">
          <a:solidFill>
            <a:schemeClr val="tx1"/>
          </a:solidFill>
          <a:latin typeface="+mn-lt"/>
          <a:ea typeface="+mn-ea"/>
        </a:defRPr>
      </a:lvl8pPr>
      <a:lvl9pPr marL="2917825" indent="3175" algn="l" rtl="0" fontAlgn="base">
        <a:spcBef>
          <a:spcPct val="35000"/>
        </a:spcBef>
        <a:spcAft>
          <a:spcPct val="25000"/>
        </a:spcAft>
        <a:buSzPct val="125000"/>
        <a:buFont typeface="Wingdings" pitchFamily="1" charset="2"/>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04162" name="Picture 2" descr="outine copy"/>
          <p:cNvPicPr>
            <a:picLocks noChangeAspect="1" noChangeArrowheads="1"/>
          </p:cNvPicPr>
          <p:nvPr/>
        </p:nvPicPr>
        <p:blipFill>
          <a:blip r:embed="rId13" cstate="print"/>
          <a:srcRect/>
          <a:stretch>
            <a:fillRect/>
          </a:stretch>
        </p:blipFill>
        <p:spPr bwMode="auto">
          <a:xfrm>
            <a:off x="0" y="-1588"/>
            <a:ext cx="9144000" cy="6858001"/>
          </a:xfrm>
          <a:prstGeom prst="rect">
            <a:avLst/>
          </a:prstGeom>
          <a:noFill/>
        </p:spPr>
      </p:pic>
      <p:sp>
        <p:nvSpPr>
          <p:cNvPr id="604164" name="Rectangle 4"/>
          <p:cNvSpPr>
            <a:spLocks noGrp="1" noChangeArrowheads="1"/>
          </p:cNvSpPr>
          <p:nvPr>
            <p:ph type="title"/>
          </p:nvPr>
        </p:nvSpPr>
        <p:spPr bwMode="auto">
          <a:xfrm>
            <a:off x="5329238" y="0"/>
            <a:ext cx="40767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604165" name="Rectangle 5"/>
          <p:cNvSpPr>
            <a:spLocks noGrp="1" noChangeArrowheads="1"/>
          </p:cNvSpPr>
          <p:nvPr>
            <p:ph type="body" idx="1"/>
          </p:nvPr>
        </p:nvSpPr>
        <p:spPr bwMode="auto">
          <a:xfrm>
            <a:off x="273050" y="1095375"/>
            <a:ext cx="8642350" cy="4848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04166" name="Rectangle 6"/>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ea typeface="+mn-ea"/>
              </a:defRPr>
            </a:lvl1pPr>
          </a:lstStyle>
          <a:p>
            <a:endParaRPr lang="en-US"/>
          </a:p>
        </p:txBody>
      </p:sp>
      <p:sp>
        <p:nvSpPr>
          <p:cNvPr id="604167" name="Rectangle 7"/>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a:solidFill>
                  <a:schemeClr val="bg2"/>
                </a:solidFill>
                <a:ea typeface="+mn-ea"/>
              </a:defRPr>
            </a:lvl1pPr>
          </a:lstStyle>
          <a:p>
            <a:r>
              <a:rPr lang="en-US"/>
              <a:t>Copyright Pearson Prentice Hall</a:t>
            </a:r>
          </a:p>
        </p:txBody>
      </p:sp>
      <p:sp>
        <p:nvSpPr>
          <p:cNvPr id="604168" name="Rectangle 8"/>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ea typeface="+mn-ea"/>
              </a:defRPr>
            </a:lvl1pPr>
          </a:lstStyle>
          <a:p>
            <a:r>
              <a:rPr lang="en-US"/>
              <a:t>1</a:t>
            </a:r>
          </a:p>
        </p:txBody>
      </p:sp>
      <p:sp>
        <p:nvSpPr>
          <p:cNvPr id="604169" name="Rectangle 9"/>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pPr>
            <a:endParaRPr lang="en-US" sz="3200">
              <a:solidFill>
                <a:srgbClr val="000080"/>
              </a:solidFill>
              <a:ea typeface="ＭＳ Ｐゴシック" pitchFamily="1" charset="-128"/>
            </a:endParaRPr>
          </a:p>
        </p:txBody>
      </p:sp>
      <p:sp>
        <p:nvSpPr>
          <p:cNvPr id="604170" name="Rectangle 10"/>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endParaRPr lang="en-US" sz="1000" b="0">
              <a:solidFill>
                <a:schemeClr val="bg1"/>
              </a:solidFill>
              <a:ea typeface="ＭＳ Ｐゴシック" pitchFamily="1" charset="-128"/>
            </a:endParaRPr>
          </a:p>
        </p:txBody>
      </p:sp>
      <p:sp>
        <p:nvSpPr>
          <p:cNvPr id="604171" name="Text Box 11"/>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pPr>
            <a:endParaRPr lang="en-US" b="0">
              <a:ea typeface="ＭＳ Ｐゴシック" pitchFamily="1" charset="-128"/>
            </a:endParaRPr>
          </a:p>
        </p:txBody>
      </p:sp>
      <p:sp>
        <p:nvSpPr>
          <p:cNvPr id="604175" name="Rectangle 15"/>
          <p:cNvSpPr>
            <a:spLocks noChangeArrowheads="1"/>
          </p:cNvSpPr>
          <p:nvPr/>
        </p:nvSpPr>
        <p:spPr bwMode="auto">
          <a:xfrm>
            <a:off x="1776413" y="0"/>
            <a:ext cx="3309937" cy="366713"/>
          </a:xfrm>
          <a:prstGeom prst="rect">
            <a:avLst/>
          </a:prstGeom>
          <a:noFill/>
          <a:ln w="9525">
            <a:noFill/>
            <a:miter lim="800000"/>
            <a:headEnd/>
            <a:tailEnd/>
          </a:ln>
          <a:effectLst/>
        </p:spPr>
        <p:txBody>
          <a:bodyPr wrap="none">
            <a:spAutoFit/>
          </a:bodyPr>
          <a:lstStyle/>
          <a:p>
            <a:r>
              <a:rPr lang="en-US" sz="1800">
                <a:solidFill>
                  <a:srgbClr val="FF0000"/>
                </a:solidFill>
              </a:rPr>
              <a:t>37–1 The Circulatory System</a:t>
            </a:r>
          </a:p>
        </p:txBody>
      </p:sp>
      <p:pic>
        <p:nvPicPr>
          <p:cNvPr id="604177" name="Picture 17" descr="logo_ph"/>
          <p:cNvPicPr>
            <a:picLocks noChangeAspect="1" noChangeArrowheads="1"/>
          </p:cNvPicPr>
          <p:nvPr/>
        </p:nvPicPr>
        <p:blipFill>
          <a:blip r:embed="rId14" cstate="print"/>
          <a:srcRect/>
          <a:stretch>
            <a:fillRect/>
          </a:stretch>
        </p:blipFill>
        <p:spPr bwMode="auto">
          <a:xfrm>
            <a:off x="161925" y="6267450"/>
            <a:ext cx="588963" cy="446088"/>
          </a:xfrm>
          <a:prstGeom prst="rect">
            <a:avLst/>
          </a:prstGeom>
          <a:noFill/>
        </p:spPr>
      </p:pic>
      <p:pic>
        <p:nvPicPr>
          <p:cNvPr id="604179" name="Picture 19" descr="Process_art_ARROWS copy"/>
          <p:cNvPicPr>
            <a:picLocks noChangeAspect="1" noChangeArrowheads="1"/>
          </p:cNvPicPr>
          <p:nvPr/>
        </p:nvPicPr>
        <p:blipFill>
          <a:blip r:embed="rId15" cstate="print"/>
          <a:srcRect/>
          <a:stretch>
            <a:fillRect/>
          </a:stretch>
        </p:blipFill>
        <p:spPr bwMode="auto">
          <a:xfrm>
            <a:off x="0" y="-11113"/>
            <a:ext cx="666750" cy="701676"/>
          </a:xfrm>
          <a:prstGeom prst="rect">
            <a:avLst/>
          </a:prstGeom>
          <a:noFill/>
        </p:spPr>
      </p:pic>
      <p:sp>
        <p:nvSpPr>
          <p:cNvPr id="604181" name="Rectangle 21"/>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r>
              <a:rPr lang="en-US" sz="1200">
                <a:solidFill>
                  <a:schemeClr val="bg1"/>
                </a:solidFill>
                <a:ea typeface="ＭＳ Ｐゴシック" pitchFamily="1" charset="-128"/>
              </a:rPr>
              <a:t>Slide </a:t>
            </a:r>
          </a:p>
          <a:p>
            <a:pPr algn="r"/>
            <a:fld id="{17FB671D-5ECD-4365-8090-7FC248312347}" type="slidenum">
              <a:rPr lang="en-US" sz="1200">
                <a:solidFill>
                  <a:schemeClr val="bg1"/>
                </a:solidFill>
                <a:ea typeface="ＭＳ Ｐゴシック" pitchFamily="1" charset="-128"/>
              </a:rPr>
              <a:pPr algn="r"/>
              <a:t>‹#›</a:t>
            </a:fld>
            <a:r>
              <a:rPr lang="en-US" sz="1200">
                <a:solidFill>
                  <a:schemeClr val="bg1"/>
                </a:solidFill>
                <a:ea typeface="ＭＳ Ｐゴシック" pitchFamily="1" charset="-128"/>
              </a:rPr>
              <a:t> of 51</a:t>
            </a:r>
            <a:endParaRPr lang="en-US" sz="1400">
              <a:solidFill>
                <a:schemeClr val="bg1"/>
              </a:solidFill>
              <a:ea typeface="ＭＳ Ｐゴシック" pitchFamily="1" charset="-128"/>
            </a:endParaRPr>
          </a:p>
        </p:txBody>
      </p:sp>
      <p:pic>
        <p:nvPicPr>
          <p:cNvPr id="604182" name="Picture 22" descr="arrow"/>
          <p:cNvPicPr>
            <a:picLocks noChangeAspect="1" noChangeArrowheads="1"/>
          </p:cNvPicPr>
          <p:nvPr userDrawn="1"/>
        </p:nvPicPr>
        <p:blipFill>
          <a:blip r:embed="rId16" cstate="print"/>
          <a:srcRect/>
          <a:stretch>
            <a:fillRect/>
          </a:stretch>
        </p:blipFill>
        <p:spPr bwMode="auto">
          <a:xfrm>
            <a:off x="5051425" y="101600"/>
            <a:ext cx="317500" cy="190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iming>
    <p:tnLst>
      <p:par>
        <p:cTn id="1" dur="indefinite" restart="never" nodeType="tmRoot"/>
      </p:par>
    </p:tnLst>
  </p:timing>
  <p:hf sldNum="0" hdr="0" dt="0"/>
  <p:txStyles>
    <p:titleStyle>
      <a:lvl1pPr algn="l" rtl="0" fontAlgn="base">
        <a:spcBef>
          <a:spcPct val="0"/>
        </a:spcBef>
        <a:spcAft>
          <a:spcPct val="0"/>
        </a:spcAft>
        <a:defRPr b="1">
          <a:solidFill>
            <a:srgbClr val="000080"/>
          </a:solidFill>
          <a:latin typeface="+mj-lt"/>
          <a:ea typeface="+mj-ea"/>
          <a:cs typeface="+mj-cs"/>
        </a:defRPr>
      </a:lvl1pPr>
      <a:lvl2pPr algn="l" rtl="0" fontAlgn="base">
        <a:spcBef>
          <a:spcPct val="0"/>
        </a:spcBef>
        <a:spcAft>
          <a:spcPct val="0"/>
        </a:spcAft>
        <a:defRPr b="1">
          <a:solidFill>
            <a:srgbClr val="000080"/>
          </a:solidFill>
          <a:latin typeface="Arial" charset="0"/>
          <a:ea typeface="ＭＳ Ｐゴシック" pitchFamily="1" charset="-128"/>
        </a:defRPr>
      </a:lvl2pPr>
      <a:lvl3pPr algn="l" rtl="0" fontAlgn="base">
        <a:spcBef>
          <a:spcPct val="0"/>
        </a:spcBef>
        <a:spcAft>
          <a:spcPct val="0"/>
        </a:spcAft>
        <a:defRPr b="1">
          <a:solidFill>
            <a:srgbClr val="000080"/>
          </a:solidFill>
          <a:latin typeface="Arial" charset="0"/>
          <a:ea typeface="ＭＳ Ｐゴシック" pitchFamily="1" charset="-128"/>
        </a:defRPr>
      </a:lvl3pPr>
      <a:lvl4pPr algn="l" rtl="0" fontAlgn="base">
        <a:spcBef>
          <a:spcPct val="0"/>
        </a:spcBef>
        <a:spcAft>
          <a:spcPct val="0"/>
        </a:spcAft>
        <a:defRPr b="1">
          <a:solidFill>
            <a:srgbClr val="000080"/>
          </a:solidFill>
          <a:latin typeface="Arial" charset="0"/>
          <a:ea typeface="ＭＳ Ｐゴシック" pitchFamily="1" charset="-128"/>
        </a:defRPr>
      </a:lvl4pPr>
      <a:lvl5pPr algn="l" rtl="0" fontAlgn="base">
        <a:spcBef>
          <a:spcPct val="0"/>
        </a:spcBef>
        <a:spcAft>
          <a:spcPct val="0"/>
        </a:spcAft>
        <a:defRPr b="1">
          <a:solidFill>
            <a:srgbClr val="000080"/>
          </a:solidFill>
          <a:latin typeface="Arial" charset="0"/>
          <a:ea typeface="ＭＳ Ｐゴシック" pitchFamily="1" charset="-128"/>
        </a:defRPr>
      </a:lvl5pPr>
      <a:lvl6pPr marL="457200" algn="l" rtl="0" fontAlgn="base">
        <a:spcBef>
          <a:spcPct val="0"/>
        </a:spcBef>
        <a:spcAft>
          <a:spcPct val="0"/>
        </a:spcAft>
        <a:defRPr b="1">
          <a:solidFill>
            <a:srgbClr val="000080"/>
          </a:solidFill>
          <a:latin typeface="Arial" charset="0"/>
          <a:ea typeface="ＭＳ Ｐゴシック" pitchFamily="1" charset="-128"/>
        </a:defRPr>
      </a:lvl6pPr>
      <a:lvl7pPr marL="914400" algn="l" rtl="0" fontAlgn="base">
        <a:spcBef>
          <a:spcPct val="0"/>
        </a:spcBef>
        <a:spcAft>
          <a:spcPct val="0"/>
        </a:spcAft>
        <a:defRPr b="1">
          <a:solidFill>
            <a:srgbClr val="000080"/>
          </a:solidFill>
          <a:latin typeface="Arial" charset="0"/>
          <a:ea typeface="ＭＳ Ｐゴシック" pitchFamily="1" charset="-128"/>
        </a:defRPr>
      </a:lvl7pPr>
      <a:lvl8pPr marL="1371600" algn="l" rtl="0" fontAlgn="base">
        <a:spcBef>
          <a:spcPct val="0"/>
        </a:spcBef>
        <a:spcAft>
          <a:spcPct val="0"/>
        </a:spcAft>
        <a:defRPr b="1">
          <a:solidFill>
            <a:srgbClr val="000080"/>
          </a:solidFill>
          <a:latin typeface="Arial" charset="0"/>
          <a:ea typeface="ＭＳ Ｐゴシック" pitchFamily="1" charset="-128"/>
        </a:defRPr>
      </a:lvl8pPr>
      <a:lvl9pPr marL="1828800" algn="l" rtl="0" fontAlgn="base">
        <a:spcBef>
          <a:spcPct val="0"/>
        </a:spcBef>
        <a:spcAft>
          <a:spcPct val="0"/>
        </a:spcAft>
        <a:defRPr b="1">
          <a:solidFill>
            <a:srgbClr val="000080"/>
          </a:solidFill>
          <a:latin typeface="Arial" charset="0"/>
          <a:ea typeface="ＭＳ Ｐゴシック" pitchFamily="1" charset="-128"/>
        </a:defRPr>
      </a:lvl9pPr>
    </p:titleStyle>
    <p:bodyStyle>
      <a:lvl1pPr algn="l" rtl="0" fontAlgn="base">
        <a:spcBef>
          <a:spcPct val="0"/>
        </a:spcBef>
        <a:spcAft>
          <a:spcPct val="50000"/>
        </a:spcAft>
        <a:defRPr sz="3200" b="1">
          <a:solidFill>
            <a:srgbClr val="000080"/>
          </a:solidFill>
          <a:latin typeface="+mn-lt"/>
          <a:ea typeface="+mn-ea"/>
          <a:cs typeface="+mn-cs"/>
        </a:defRPr>
      </a:lvl1pPr>
      <a:lvl2pPr marL="114300" algn="l" rtl="0" fontAlgn="base">
        <a:lnSpc>
          <a:spcPct val="85000"/>
        </a:lnSpc>
        <a:spcBef>
          <a:spcPct val="0"/>
        </a:spcBef>
        <a:spcAft>
          <a:spcPct val="50000"/>
        </a:spcAft>
        <a:defRPr sz="2800" b="1">
          <a:solidFill>
            <a:srgbClr val="006400"/>
          </a:solidFill>
          <a:latin typeface="+mn-lt"/>
          <a:ea typeface="+mn-ea"/>
        </a:defRPr>
      </a:lvl2pPr>
      <a:lvl3pPr marL="400050" algn="l" rtl="0" fontAlgn="base">
        <a:spcBef>
          <a:spcPct val="35000"/>
        </a:spcBef>
        <a:spcAft>
          <a:spcPct val="25000"/>
        </a:spcAft>
        <a:buFont typeface="Arial" charset="0"/>
        <a:defRPr sz="2800">
          <a:solidFill>
            <a:schemeClr val="tx1"/>
          </a:solidFill>
          <a:latin typeface="+mn-lt"/>
          <a:ea typeface="+mn-ea"/>
        </a:defRPr>
      </a:lvl3pPr>
      <a:lvl4pPr marL="914400" indent="-231775" algn="l" rtl="0" fontAlgn="base">
        <a:spcBef>
          <a:spcPct val="35000"/>
        </a:spcBef>
        <a:spcAft>
          <a:spcPct val="25000"/>
        </a:spcAft>
        <a:buSzPct val="125000"/>
        <a:buChar char="•"/>
        <a:defRPr sz="2800">
          <a:solidFill>
            <a:schemeClr val="tx1"/>
          </a:solidFill>
          <a:latin typeface="+mn-lt"/>
          <a:ea typeface="+mn-ea"/>
        </a:defRPr>
      </a:lvl4pPr>
      <a:lvl5pPr marL="1252538" indent="3175" algn="l" rtl="0" fontAlgn="base">
        <a:spcBef>
          <a:spcPct val="35000"/>
        </a:spcBef>
        <a:spcAft>
          <a:spcPct val="25000"/>
        </a:spcAft>
        <a:buSzPct val="125000"/>
        <a:buFont typeface="Wingdings" pitchFamily="1" charset="2"/>
        <a:defRPr sz="2800">
          <a:solidFill>
            <a:schemeClr val="tx1"/>
          </a:solidFill>
          <a:latin typeface="+mn-lt"/>
          <a:ea typeface="+mn-ea"/>
        </a:defRPr>
      </a:lvl5pPr>
      <a:lvl6pPr marL="1709738" indent="3175" algn="l" rtl="0" fontAlgn="base">
        <a:spcBef>
          <a:spcPct val="35000"/>
        </a:spcBef>
        <a:spcAft>
          <a:spcPct val="25000"/>
        </a:spcAft>
        <a:buSzPct val="125000"/>
        <a:buFont typeface="Wingdings" pitchFamily="1" charset="2"/>
        <a:defRPr sz="2800">
          <a:solidFill>
            <a:schemeClr val="tx1"/>
          </a:solidFill>
          <a:latin typeface="+mn-lt"/>
          <a:ea typeface="+mn-ea"/>
        </a:defRPr>
      </a:lvl6pPr>
      <a:lvl7pPr marL="2166938" indent="3175" algn="l" rtl="0" fontAlgn="base">
        <a:spcBef>
          <a:spcPct val="35000"/>
        </a:spcBef>
        <a:spcAft>
          <a:spcPct val="25000"/>
        </a:spcAft>
        <a:buSzPct val="125000"/>
        <a:buFont typeface="Wingdings" pitchFamily="1" charset="2"/>
        <a:defRPr sz="2800">
          <a:solidFill>
            <a:schemeClr val="tx1"/>
          </a:solidFill>
          <a:latin typeface="+mn-lt"/>
          <a:ea typeface="+mn-ea"/>
        </a:defRPr>
      </a:lvl7pPr>
      <a:lvl8pPr marL="2624138" indent="3175" algn="l" rtl="0" fontAlgn="base">
        <a:spcBef>
          <a:spcPct val="35000"/>
        </a:spcBef>
        <a:spcAft>
          <a:spcPct val="25000"/>
        </a:spcAft>
        <a:buSzPct val="125000"/>
        <a:buFont typeface="Wingdings" pitchFamily="1" charset="2"/>
        <a:defRPr sz="2800">
          <a:solidFill>
            <a:schemeClr val="tx1"/>
          </a:solidFill>
          <a:latin typeface="+mn-lt"/>
          <a:ea typeface="+mn-ea"/>
        </a:defRPr>
      </a:lvl8pPr>
      <a:lvl9pPr marL="3081338" indent="3175" algn="l" rtl="0" fontAlgn="base">
        <a:spcBef>
          <a:spcPct val="35000"/>
        </a:spcBef>
        <a:spcAft>
          <a:spcPct val="25000"/>
        </a:spcAft>
        <a:buSzPct val="125000"/>
        <a:buFont typeface="Wingdings" pitchFamily="1" charset="2"/>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60823" name="Picture 23" descr="active_art"/>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460804" name="Rectangle 4"/>
          <p:cNvSpPr>
            <a:spLocks noGrp="1" noChangeArrowheads="1"/>
          </p:cNvSpPr>
          <p:nvPr>
            <p:ph type="title"/>
          </p:nvPr>
        </p:nvSpPr>
        <p:spPr bwMode="auto">
          <a:xfrm>
            <a:off x="5329238" y="0"/>
            <a:ext cx="40767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60805" name="Rectangle 5"/>
          <p:cNvSpPr>
            <a:spLocks noGrp="1" noChangeArrowheads="1"/>
          </p:cNvSpPr>
          <p:nvPr>
            <p:ph type="body" idx="1"/>
          </p:nvPr>
        </p:nvSpPr>
        <p:spPr bwMode="auto">
          <a:xfrm>
            <a:off x="273050" y="1095375"/>
            <a:ext cx="8642350" cy="4848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06" name="Rectangle 6"/>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ea typeface="+mn-ea"/>
              </a:defRPr>
            </a:lvl1pPr>
          </a:lstStyle>
          <a:p>
            <a:endParaRPr lang="en-US"/>
          </a:p>
        </p:txBody>
      </p:sp>
      <p:sp>
        <p:nvSpPr>
          <p:cNvPr id="460807" name="Rectangle 7"/>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a:solidFill>
                  <a:schemeClr val="bg2"/>
                </a:solidFill>
                <a:ea typeface="+mn-ea"/>
              </a:defRPr>
            </a:lvl1pPr>
          </a:lstStyle>
          <a:p>
            <a:r>
              <a:rPr lang="en-US"/>
              <a:t>Copyright Pearson Prentice Hall</a:t>
            </a:r>
          </a:p>
        </p:txBody>
      </p:sp>
      <p:sp>
        <p:nvSpPr>
          <p:cNvPr id="460808" name="Rectangle 8"/>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ea typeface="+mn-ea"/>
              </a:defRPr>
            </a:lvl1pPr>
          </a:lstStyle>
          <a:p>
            <a:r>
              <a:rPr lang="en-US"/>
              <a:t>1</a:t>
            </a:r>
          </a:p>
        </p:txBody>
      </p:sp>
      <p:sp>
        <p:nvSpPr>
          <p:cNvPr id="460809" name="Rectangle 9"/>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pPr>
            <a:endParaRPr lang="en-US" sz="3200">
              <a:solidFill>
                <a:srgbClr val="000080"/>
              </a:solidFill>
              <a:ea typeface="ＭＳ Ｐゴシック" pitchFamily="1" charset="-128"/>
            </a:endParaRPr>
          </a:p>
        </p:txBody>
      </p:sp>
      <p:sp>
        <p:nvSpPr>
          <p:cNvPr id="460811" name="Rectangle 11"/>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endParaRPr lang="en-US" sz="1000" b="0">
              <a:solidFill>
                <a:schemeClr val="bg1"/>
              </a:solidFill>
              <a:ea typeface="ＭＳ Ｐゴシック" pitchFamily="1" charset="-128"/>
            </a:endParaRPr>
          </a:p>
        </p:txBody>
      </p:sp>
      <p:sp>
        <p:nvSpPr>
          <p:cNvPr id="460812" name="Text Box 12"/>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pPr>
            <a:endParaRPr lang="en-US" b="0">
              <a:ea typeface="ＭＳ Ｐゴシック" pitchFamily="1" charset="-128"/>
            </a:endParaRPr>
          </a:p>
        </p:txBody>
      </p:sp>
      <p:sp>
        <p:nvSpPr>
          <p:cNvPr id="460816" name="Rectangle 16"/>
          <p:cNvSpPr>
            <a:spLocks noChangeArrowheads="1"/>
          </p:cNvSpPr>
          <p:nvPr/>
        </p:nvSpPr>
        <p:spPr bwMode="auto">
          <a:xfrm>
            <a:off x="1776413" y="0"/>
            <a:ext cx="3309937" cy="366713"/>
          </a:xfrm>
          <a:prstGeom prst="rect">
            <a:avLst/>
          </a:prstGeom>
          <a:noFill/>
          <a:ln w="9525">
            <a:noFill/>
            <a:miter lim="800000"/>
            <a:headEnd/>
            <a:tailEnd/>
          </a:ln>
          <a:effectLst/>
        </p:spPr>
        <p:txBody>
          <a:bodyPr wrap="none">
            <a:spAutoFit/>
          </a:bodyPr>
          <a:lstStyle/>
          <a:p>
            <a:r>
              <a:rPr lang="en-US" sz="1800">
                <a:solidFill>
                  <a:srgbClr val="FF0000"/>
                </a:solidFill>
              </a:rPr>
              <a:t>37–1 The Circulatory System</a:t>
            </a:r>
          </a:p>
        </p:txBody>
      </p:sp>
      <p:pic>
        <p:nvPicPr>
          <p:cNvPr id="460821" name="Picture 21" descr="logo_ph"/>
          <p:cNvPicPr>
            <a:picLocks noChangeAspect="1" noChangeArrowheads="1"/>
          </p:cNvPicPr>
          <p:nvPr/>
        </p:nvPicPr>
        <p:blipFill>
          <a:blip r:embed="rId14" cstate="print"/>
          <a:srcRect/>
          <a:stretch>
            <a:fillRect/>
          </a:stretch>
        </p:blipFill>
        <p:spPr bwMode="auto">
          <a:xfrm>
            <a:off x="161925" y="6267450"/>
            <a:ext cx="588963" cy="446088"/>
          </a:xfrm>
          <a:prstGeom prst="rect">
            <a:avLst/>
          </a:prstGeom>
          <a:noFill/>
        </p:spPr>
      </p:pic>
      <p:sp>
        <p:nvSpPr>
          <p:cNvPr id="460825" name="Rectangle 25"/>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r>
              <a:rPr lang="en-US" sz="1200">
                <a:solidFill>
                  <a:schemeClr val="bg1"/>
                </a:solidFill>
                <a:ea typeface="ＭＳ Ｐゴシック" pitchFamily="1" charset="-128"/>
              </a:rPr>
              <a:t>Slide </a:t>
            </a:r>
          </a:p>
          <a:p>
            <a:pPr algn="r"/>
            <a:fld id="{18C31F28-7AAA-4FDC-8F86-F0016B176A77}" type="slidenum">
              <a:rPr lang="en-US" sz="1200">
                <a:solidFill>
                  <a:schemeClr val="bg1"/>
                </a:solidFill>
                <a:ea typeface="ＭＳ Ｐゴシック" pitchFamily="1" charset="-128"/>
              </a:rPr>
              <a:pPr algn="r"/>
              <a:t>‹#›</a:t>
            </a:fld>
            <a:r>
              <a:rPr lang="en-US" sz="1200">
                <a:solidFill>
                  <a:schemeClr val="bg1"/>
                </a:solidFill>
                <a:ea typeface="ＭＳ Ｐゴシック" pitchFamily="1" charset="-128"/>
              </a:rPr>
              <a:t> of 51</a:t>
            </a:r>
            <a:endParaRPr lang="en-US" sz="1400">
              <a:solidFill>
                <a:schemeClr val="bg1"/>
              </a:solidFill>
              <a:ea typeface="ＭＳ Ｐゴシック" pitchFamily="1" charset="-128"/>
            </a:endParaRPr>
          </a:p>
        </p:txBody>
      </p:sp>
      <p:pic>
        <p:nvPicPr>
          <p:cNvPr id="460826" name="Picture 26" descr="arrow"/>
          <p:cNvPicPr>
            <a:picLocks noChangeAspect="1" noChangeArrowheads="1"/>
          </p:cNvPicPr>
          <p:nvPr userDrawn="1"/>
        </p:nvPicPr>
        <p:blipFill>
          <a:blip r:embed="rId15" cstate="print"/>
          <a:srcRect/>
          <a:stretch>
            <a:fillRect/>
          </a:stretch>
        </p:blipFill>
        <p:spPr bwMode="auto">
          <a:xfrm>
            <a:off x="5051425" y="101600"/>
            <a:ext cx="317500" cy="190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iming>
    <p:tnLst>
      <p:par>
        <p:cTn id="1" dur="indefinite" restart="never" nodeType="tmRoot"/>
      </p:par>
    </p:tnLst>
  </p:timing>
  <p:hf sldNum="0" hdr="0" dt="0"/>
  <p:txStyles>
    <p:titleStyle>
      <a:lvl1pPr algn="l" rtl="0" fontAlgn="base">
        <a:spcBef>
          <a:spcPct val="0"/>
        </a:spcBef>
        <a:spcAft>
          <a:spcPct val="0"/>
        </a:spcAft>
        <a:defRPr b="1">
          <a:solidFill>
            <a:srgbClr val="000080"/>
          </a:solidFill>
          <a:latin typeface="+mj-lt"/>
          <a:ea typeface="+mj-ea"/>
          <a:cs typeface="+mj-cs"/>
        </a:defRPr>
      </a:lvl1pPr>
      <a:lvl2pPr algn="l" rtl="0" fontAlgn="base">
        <a:spcBef>
          <a:spcPct val="0"/>
        </a:spcBef>
        <a:spcAft>
          <a:spcPct val="0"/>
        </a:spcAft>
        <a:defRPr b="1">
          <a:solidFill>
            <a:srgbClr val="000080"/>
          </a:solidFill>
          <a:latin typeface="Arial" charset="0"/>
          <a:ea typeface="ＭＳ Ｐゴシック" pitchFamily="1" charset="-128"/>
        </a:defRPr>
      </a:lvl2pPr>
      <a:lvl3pPr algn="l" rtl="0" fontAlgn="base">
        <a:spcBef>
          <a:spcPct val="0"/>
        </a:spcBef>
        <a:spcAft>
          <a:spcPct val="0"/>
        </a:spcAft>
        <a:defRPr b="1">
          <a:solidFill>
            <a:srgbClr val="000080"/>
          </a:solidFill>
          <a:latin typeface="Arial" charset="0"/>
          <a:ea typeface="ＭＳ Ｐゴシック" pitchFamily="1" charset="-128"/>
        </a:defRPr>
      </a:lvl3pPr>
      <a:lvl4pPr algn="l" rtl="0" fontAlgn="base">
        <a:spcBef>
          <a:spcPct val="0"/>
        </a:spcBef>
        <a:spcAft>
          <a:spcPct val="0"/>
        </a:spcAft>
        <a:defRPr b="1">
          <a:solidFill>
            <a:srgbClr val="000080"/>
          </a:solidFill>
          <a:latin typeface="Arial" charset="0"/>
          <a:ea typeface="ＭＳ Ｐゴシック" pitchFamily="1" charset="-128"/>
        </a:defRPr>
      </a:lvl4pPr>
      <a:lvl5pPr algn="l" rtl="0" fontAlgn="base">
        <a:spcBef>
          <a:spcPct val="0"/>
        </a:spcBef>
        <a:spcAft>
          <a:spcPct val="0"/>
        </a:spcAft>
        <a:defRPr b="1">
          <a:solidFill>
            <a:srgbClr val="000080"/>
          </a:solidFill>
          <a:latin typeface="Arial" charset="0"/>
          <a:ea typeface="ＭＳ Ｐゴシック" pitchFamily="1" charset="-128"/>
        </a:defRPr>
      </a:lvl5pPr>
      <a:lvl6pPr marL="457200" algn="l" rtl="0" fontAlgn="base">
        <a:spcBef>
          <a:spcPct val="0"/>
        </a:spcBef>
        <a:spcAft>
          <a:spcPct val="0"/>
        </a:spcAft>
        <a:defRPr b="1">
          <a:solidFill>
            <a:srgbClr val="000080"/>
          </a:solidFill>
          <a:latin typeface="Arial" charset="0"/>
          <a:ea typeface="ＭＳ Ｐゴシック" pitchFamily="1" charset="-128"/>
        </a:defRPr>
      </a:lvl6pPr>
      <a:lvl7pPr marL="914400" algn="l" rtl="0" fontAlgn="base">
        <a:spcBef>
          <a:spcPct val="0"/>
        </a:spcBef>
        <a:spcAft>
          <a:spcPct val="0"/>
        </a:spcAft>
        <a:defRPr b="1">
          <a:solidFill>
            <a:srgbClr val="000080"/>
          </a:solidFill>
          <a:latin typeface="Arial" charset="0"/>
          <a:ea typeface="ＭＳ Ｐゴシック" pitchFamily="1" charset="-128"/>
        </a:defRPr>
      </a:lvl7pPr>
      <a:lvl8pPr marL="1371600" algn="l" rtl="0" fontAlgn="base">
        <a:spcBef>
          <a:spcPct val="0"/>
        </a:spcBef>
        <a:spcAft>
          <a:spcPct val="0"/>
        </a:spcAft>
        <a:defRPr b="1">
          <a:solidFill>
            <a:srgbClr val="000080"/>
          </a:solidFill>
          <a:latin typeface="Arial" charset="0"/>
          <a:ea typeface="ＭＳ Ｐゴシック" pitchFamily="1" charset="-128"/>
        </a:defRPr>
      </a:lvl8pPr>
      <a:lvl9pPr marL="1828800" algn="l" rtl="0" fontAlgn="base">
        <a:spcBef>
          <a:spcPct val="0"/>
        </a:spcBef>
        <a:spcAft>
          <a:spcPct val="0"/>
        </a:spcAft>
        <a:defRPr b="1">
          <a:solidFill>
            <a:srgbClr val="000080"/>
          </a:solidFill>
          <a:latin typeface="Arial" charset="0"/>
          <a:ea typeface="ＭＳ Ｐゴシック" pitchFamily="1" charset="-128"/>
        </a:defRPr>
      </a:lvl9pPr>
    </p:titleStyle>
    <p:bodyStyle>
      <a:lvl1pPr algn="l" rtl="0" fontAlgn="base">
        <a:spcBef>
          <a:spcPct val="0"/>
        </a:spcBef>
        <a:spcAft>
          <a:spcPct val="50000"/>
        </a:spcAft>
        <a:defRPr sz="3200" b="1">
          <a:solidFill>
            <a:srgbClr val="000080"/>
          </a:solidFill>
          <a:latin typeface="+mn-lt"/>
          <a:ea typeface="+mn-ea"/>
          <a:cs typeface="+mn-cs"/>
        </a:defRPr>
      </a:lvl1pPr>
      <a:lvl2pPr marL="114300" algn="l" rtl="0" fontAlgn="base">
        <a:lnSpc>
          <a:spcPct val="85000"/>
        </a:lnSpc>
        <a:spcBef>
          <a:spcPct val="0"/>
        </a:spcBef>
        <a:spcAft>
          <a:spcPct val="50000"/>
        </a:spcAft>
        <a:defRPr sz="2800" b="1">
          <a:solidFill>
            <a:srgbClr val="006400"/>
          </a:solidFill>
          <a:latin typeface="+mn-lt"/>
          <a:ea typeface="+mn-ea"/>
        </a:defRPr>
      </a:lvl2pPr>
      <a:lvl3pPr marL="400050" algn="l" rtl="0" fontAlgn="base">
        <a:spcBef>
          <a:spcPct val="35000"/>
        </a:spcBef>
        <a:spcAft>
          <a:spcPct val="25000"/>
        </a:spcAft>
        <a:buFont typeface="Arial" charset="0"/>
        <a:defRPr sz="2800">
          <a:solidFill>
            <a:schemeClr val="tx1"/>
          </a:solidFill>
          <a:latin typeface="+mn-lt"/>
          <a:ea typeface="+mn-ea"/>
        </a:defRPr>
      </a:lvl3pPr>
      <a:lvl4pPr marL="914400" indent="-231775" algn="l" rtl="0" fontAlgn="base">
        <a:spcBef>
          <a:spcPct val="35000"/>
        </a:spcBef>
        <a:spcAft>
          <a:spcPct val="25000"/>
        </a:spcAft>
        <a:buSzPct val="125000"/>
        <a:buChar char="•"/>
        <a:defRPr sz="2800">
          <a:solidFill>
            <a:schemeClr val="tx1"/>
          </a:solidFill>
          <a:latin typeface="+mn-lt"/>
          <a:ea typeface="+mn-ea"/>
        </a:defRPr>
      </a:lvl4pPr>
      <a:lvl5pPr marL="1252538" indent="3175" algn="l" rtl="0" fontAlgn="base">
        <a:spcBef>
          <a:spcPct val="35000"/>
        </a:spcBef>
        <a:spcAft>
          <a:spcPct val="25000"/>
        </a:spcAft>
        <a:buSzPct val="125000"/>
        <a:buFont typeface="Wingdings" pitchFamily="1" charset="2"/>
        <a:defRPr sz="2800">
          <a:solidFill>
            <a:schemeClr val="tx1"/>
          </a:solidFill>
          <a:latin typeface="+mn-lt"/>
          <a:ea typeface="+mn-ea"/>
        </a:defRPr>
      </a:lvl5pPr>
      <a:lvl6pPr marL="1709738" indent="3175" algn="l" rtl="0" fontAlgn="base">
        <a:spcBef>
          <a:spcPct val="35000"/>
        </a:spcBef>
        <a:spcAft>
          <a:spcPct val="25000"/>
        </a:spcAft>
        <a:buSzPct val="125000"/>
        <a:buFont typeface="Wingdings" pitchFamily="1" charset="2"/>
        <a:defRPr sz="2800">
          <a:solidFill>
            <a:schemeClr val="tx1"/>
          </a:solidFill>
          <a:latin typeface="+mn-lt"/>
          <a:ea typeface="+mn-ea"/>
        </a:defRPr>
      </a:lvl6pPr>
      <a:lvl7pPr marL="2166938" indent="3175" algn="l" rtl="0" fontAlgn="base">
        <a:spcBef>
          <a:spcPct val="35000"/>
        </a:spcBef>
        <a:spcAft>
          <a:spcPct val="25000"/>
        </a:spcAft>
        <a:buSzPct val="125000"/>
        <a:buFont typeface="Wingdings" pitchFamily="1" charset="2"/>
        <a:defRPr sz="2800">
          <a:solidFill>
            <a:schemeClr val="tx1"/>
          </a:solidFill>
          <a:latin typeface="+mn-lt"/>
          <a:ea typeface="+mn-ea"/>
        </a:defRPr>
      </a:lvl7pPr>
      <a:lvl8pPr marL="2624138" indent="3175" algn="l" rtl="0" fontAlgn="base">
        <a:spcBef>
          <a:spcPct val="35000"/>
        </a:spcBef>
        <a:spcAft>
          <a:spcPct val="25000"/>
        </a:spcAft>
        <a:buSzPct val="125000"/>
        <a:buFont typeface="Wingdings" pitchFamily="1" charset="2"/>
        <a:defRPr sz="2800">
          <a:solidFill>
            <a:schemeClr val="tx1"/>
          </a:solidFill>
          <a:latin typeface="+mn-lt"/>
          <a:ea typeface="+mn-ea"/>
        </a:defRPr>
      </a:lvl8pPr>
      <a:lvl9pPr marL="3081338" indent="3175" algn="l" rtl="0" fontAlgn="base">
        <a:spcBef>
          <a:spcPct val="35000"/>
        </a:spcBef>
        <a:spcAft>
          <a:spcPct val="25000"/>
        </a:spcAft>
        <a:buSzPct val="125000"/>
        <a:buFont typeface="Wingdings" pitchFamily="1" charset="2"/>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7075" name="Picture 19" descr="Activity"/>
          <p:cNvPicPr>
            <a:picLocks noChangeAspect="1" noChangeArrowheads="1"/>
          </p:cNvPicPr>
          <p:nvPr/>
        </p:nvPicPr>
        <p:blipFill>
          <a:blip r:embed="rId13" cstate="print"/>
          <a:srcRect/>
          <a:stretch>
            <a:fillRect/>
          </a:stretch>
        </p:blipFill>
        <p:spPr bwMode="auto">
          <a:xfrm>
            <a:off x="0" y="0"/>
            <a:ext cx="9144000" cy="6858000"/>
          </a:xfrm>
          <a:prstGeom prst="rect">
            <a:avLst/>
          </a:prstGeom>
          <a:noFill/>
        </p:spPr>
      </p:pic>
      <p:sp>
        <p:nvSpPr>
          <p:cNvPr id="557060" name="Rectangle 4"/>
          <p:cNvSpPr>
            <a:spLocks noGrp="1" noChangeArrowheads="1"/>
          </p:cNvSpPr>
          <p:nvPr>
            <p:ph type="title"/>
          </p:nvPr>
        </p:nvSpPr>
        <p:spPr bwMode="auto">
          <a:xfrm>
            <a:off x="4113213" y="0"/>
            <a:ext cx="40767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557061" name="Rectangle 5"/>
          <p:cNvSpPr>
            <a:spLocks noGrp="1" noChangeArrowheads="1"/>
          </p:cNvSpPr>
          <p:nvPr>
            <p:ph type="body" idx="1"/>
          </p:nvPr>
        </p:nvSpPr>
        <p:spPr bwMode="auto">
          <a:xfrm>
            <a:off x="273050" y="1095375"/>
            <a:ext cx="8642350" cy="4848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7062" name="Rectangle 6"/>
          <p:cNvSpPr>
            <a:spLocks noGrp="1" noChangeArrowheads="1"/>
          </p:cNvSpPr>
          <p:nvPr>
            <p:ph type="dt" sz="half" idx="2"/>
          </p:nvPr>
        </p:nvSpPr>
        <p:spPr bwMode="auto">
          <a:xfrm>
            <a:off x="914400" y="62785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ea typeface="+mn-ea"/>
              </a:defRPr>
            </a:lvl1pPr>
          </a:lstStyle>
          <a:p>
            <a:endParaRPr lang="en-US"/>
          </a:p>
        </p:txBody>
      </p:sp>
      <p:sp>
        <p:nvSpPr>
          <p:cNvPr id="557063" name="Rectangle 7"/>
          <p:cNvSpPr>
            <a:spLocks noGrp="1" noChangeArrowheads="1"/>
          </p:cNvSpPr>
          <p:nvPr>
            <p:ph type="ftr" sz="quarter" idx="3"/>
          </p:nvPr>
        </p:nvSpPr>
        <p:spPr bwMode="auto">
          <a:xfrm>
            <a:off x="2859088" y="6578600"/>
            <a:ext cx="2895600" cy="15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800" b="0">
                <a:solidFill>
                  <a:schemeClr val="bg2"/>
                </a:solidFill>
                <a:ea typeface="+mn-ea"/>
              </a:defRPr>
            </a:lvl1pPr>
          </a:lstStyle>
          <a:p>
            <a:r>
              <a:rPr lang="en-US"/>
              <a:t>Copyright Pearson Prentice Hall</a:t>
            </a:r>
          </a:p>
        </p:txBody>
      </p:sp>
      <p:sp>
        <p:nvSpPr>
          <p:cNvPr id="557064" name="Rectangle 8"/>
          <p:cNvSpPr>
            <a:spLocks noGrp="1" noChangeArrowheads="1"/>
          </p:cNvSpPr>
          <p:nvPr>
            <p:ph type="sldNum" sz="quarter" idx="4"/>
          </p:nvPr>
        </p:nvSpPr>
        <p:spPr bwMode="auto">
          <a:xfrm>
            <a:off x="5994400" y="61880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ea typeface="+mn-ea"/>
              </a:defRPr>
            </a:lvl1pPr>
          </a:lstStyle>
          <a:p>
            <a:r>
              <a:rPr lang="en-US"/>
              <a:t>1</a:t>
            </a:r>
          </a:p>
        </p:txBody>
      </p:sp>
      <p:sp>
        <p:nvSpPr>
          <p:cNvPr id="557065" name="Rectangle 9"/>
          <p:cNvSpPr>
            <a:spLocks noChangeArrowheads="1"/>
          </p:cNvSpPr>
          <p:nvPr/>
        </p:nvSpPr>
        <p:spPr bwMode="auto">
          <a:xfrm>
            <a:off x="0" y="1219200"/>
            <a:ext cx="9144000" cy="457200"/>
          </a:xfrm>
          <a:prstGeom prst="rect">
            <a:avLst/>
          </a:prstGeom>
          <a:noFill/>
          <a:ln w="9525">
            <a:noFill/>
            <a:miter lim="800000"/>
            <a:headEnd/>
            <a:tailEnd/>
          </a:ln>
        </p:spPr>
        <p:txBody>
          <a:bodyPr/>
          <a:lstStyle/>
          <a:p>
            <a:pPr>
              <a:spcAft>
                <a:spcPct val="50000"/>
              </a:spcAft>
            </a:pPr>
            <a:endParaRPr lang="en-US" sz="3200">
              <a:solidFill>
                <a:srgbClr val="000080"/>
              </a:solidFill>
              <a:ea typeface="ＭＳ Ｐゴシック" pitchFamily="1" charset="-128"/>
            </a:endParaRPr>
          </a:p>
        </p:txBody>
      </p:sp>
      <p:sp>
        <p:nvSpPr>
          <p:cNvPr id="557066" name="Rectangle 10"/>
          <p:cNvSpPr>
            <a:spLocks noChangeArrowheads="1"/>
          </p:cNvSpPr>
          <p:nvPr/>
        </p:nvSpPr>
        <p:spPr bwMode="auto">
          <a:xfrm>
            <a:off x="609600" y="6384925"/>
            <a:ext cx="2895600" cy="476250"/>
          </a:xfrm>
          <a:prstGeom prst="rect">
            <a:avLst/>
          </a:prstGeom>
          <a:noFill/>
          <a:ln w="9525">
            <a:noFill/>
            <a:miter lim="800000"/>
            <a:headEnd/>
            <a:tailEnd/>
          </a:ln>
          <a:effectLst/>
        </p:spPr>
        <p:txBody>
          <a:bodyPr/>
          <a:lstStyle/>
          <a:p>
            <a:endParaRPr lang="en-US" sz="1000" b="0">
              <a:solidFill>
                <a:schemeClr val="bg1"/>
              </a:solidFill>
              <a:ea typeface="ＭＳ Ｐゴシック" pitchFamily="1" charset="-128"/>
            </a:endParaRPr>
          </a:p>
        </p:txBody>
      </p:sp>
      <p:sp>
        <p:nvSpPr>
          <p:cNvPr id="557067" name="Text Box 11"/>
          <p:cNvSpPr txBox="1">
            <a:spLocks noChangeArrowheads="1"/>
          </p:cNvSpPr>
          <p:nvPr/>
        </p:nvSpPr>
        <p:spPr bwMode="auto">
          <a:xfrm>
            <a:off x="0" y="1219200"/>
            <a:ext cx="9144000" cy="457200"/>
          </a:xfrm>
          <a:prstGeom prst="rect">
            <a:avLst/>
          </a:prstGeom>
          <a:noFill/>
          <a:ln w="9525">
            <a:noFill/>
            <a:miter lim="800000"/>
            <a:headEnd/>
            <a:tailEnd/>
          </a:ln>
        </p:spPr>
        <p:txBody>
          <a:bodyPr>
            <a:spAutoFit/>
          </a:bodyPr>
          <a:lstStyle/>
          <a:p>
            <a:pPr eaLnBrk="0" hangingPunct="0">
              <a:spcBef>
                <a:spcPct val="50000"/>
              </a:spcBef>
            </a:pPr>
            <a:endParaRPr lang="en-US" b="0">
              <a:ea typeface="ＭＳ Ｐゴシック" pitchFamily="1" charset="-128"/>
            </a:endParaRPr>
          </a:p>
        </p:txBody>
      </p:sp>
      <p:sp>
        <p:nvSpPr>
          <p:cNvPr id="557071" name="Rectangle 15"/>
          <p:cNvSpPr>
            <a:spLocks noChangeArrowheads="1"/>
          </p:cNvSpPr>
          <p:nvPr/>
        </p:nvSpPr>
        <p:spPr bwMode="auto">
          <a:xfrm>
            <a:off x="1776413" y="0"/>
            <a:ext cx="3309937" cy="366713"/>
          </a:xfrm>
          <a:prstGeom prst="rect">
            <a:avLst/>
          </a:prstGeom>
          <a:noFill/>
          <a:ln w="9525">
            <a:noFill/>
            <a:miter lim="800000"/>
            <a:headEnd/>
            <a:tailEnd/>
          </a:ln>
          <a:effectLst/>
        </p:spPr>
        <p:txBody>
          <a:bodyPr wrap="none">
            <a:spAutoFit/>
          </a:bodyPr>
          <a:lstStyle/>
          <a:p>
            <a:r>
              <a:rPr lang="en-US" sz="1800">
                <a:solidFill>
                  <a:srgbClr val="FF0000"/>
                </a:solidFill>
              </a:rPr>
              <a:t>37–1 The Circulatory System</a:t>
            </a:r>
          </a:p>
        </p:txBody>
      </p:sp>
      <p:pic>
        <p:nvPicPr>
          <p:cNvPr id="557072" name="Picture 16" descr="arrow"/>
          <p:cNvPicPr>
            <a:picLocks noChangeAspect="1" noChangeArrowheads="1"/>
          </p:cNvPicPr>
          <p:nvPr/>
        </p:nvPicPr>
        <p:blipFill>
          <a:blip r:embed="rId14" cstate="print"/>
          <a:srcRect/>
          <a:stretch>
            <a:fillRect/>
          </a:stretch>
        </p:blipFill>
        <p:spPr bwMode="auto">
          <a:xfrm>
            <a:off x="3836988" y="101600"/>
            <a:ext cx="317500" cy="190500"/>
          </a:xfrm>
          <a:prstGeom prst="rect">
            <a:avLst/>
          </a:prstGeom>
          <a:noFill/>
          <a:ln w="9525">
            <a:noFill/>
            <a:miter lim="800000"/>
            <a:headEnd/>
            <a:tailEnd/>
          </a:ln>
        </p:spPr>
      </p:pic>
      <p:pic>
        <p:nvPicPr>
          <p:cNvPr id="557073" name="Picture 17" descr="logo_ph"/>
          <p:cNvPicPr>
            <a:picLocks noChangeAspect="1" noChangeArrowheads="1"/>
          </p:cNvPicPr>
          <p:nvPr/>
        </p:nvPicPr>
        <p:blipFill>
          <a:blip r:embed="rId15" cstate="print"/>
          <a:srcRect/>
          <a:stretch>
            <a:fillRect/>
          </a:stretch>
        </p:blipFill>
        <p:spPr bwMode="auto">
          <a:xfrm>
            <a:off x="161925" y="6267450"/>
            <a:ext cx="588963" cy="446088"/>
          </a:xfrm>
          <a:prstGeom prst="rect">
            <a:avLst/>
          </a:prstGeom>
          <a:noFill/>
        </p:spPr>
      </p:pic>
      <p:sp>
        <p:nvSpPr>
          <p:cNvPr id="557077" name="Rectangle 21"/>
          <p:cNvSpPr>
            <a:spLocks noChangeArrowheads="1"/>
          </p:cNvSpPr>
          <p:nvPr/>
        </p:nvSpPr>
        <p:spPr bwMode="auto">
          <a:xfrm>
            <a:off x="6816725" y="5967413"/>
            <a:ext cx="2286000" cy="476250"/>
          </a:xfrm>
          <a:prstGeom prst="rect">
            <a:avLst/>
          </a:prstGeom>
          <a:noFill/>
          <a:ln w="9525">
            <a:noFill/>
            <a:miter lim="800000"/>
            <a:headEnd/>
            <a:tailEnd/>
          </a:ln>
          <a:effectLst/>
        </p:spPr>
        <p:txBody>
          <a:bodyPr/>
          <a:lstStyle/>
          <a:p>
            <a:pPr algn="r"/>
            <a:r>
              <a:rPr lang="en-US" sz="1200">
                <a:solidFill>
                  <a:schemeClr val="bg1"/>
                </a:solidFill>
                <a:ea typeface="ＭＳ Ｐゴシック" pitchFamily="1" charset="-128"/>
              </a:rPr>
              <a:t>Slide </a:t>
            </a:r>
          </a:p>
          <a:p>
            <a:pPr algn="r"/>
            <a:fld id="{E11F5300-EE96-4C99-AD6D-084A4035D1E3}" type="slidenum">
              <a:rPr lang="en-US" sz="1200">
                <a:solidFill>
                  <a:schemeClr val="bg1"/>
                </a:solidFill>
                <a:ea typeface="ＭＳ Ｐゴシック" pitchFamily="1" charset="-128"/>
              </a:rPr>
              <a:pPr algn="r"/>
              <a:t>‹#›</a:t>
            </a:fld>
            <a:r>
              <a:rPr lang="en-US" sz="1200">
                <a:solidFill>
                  <a:schemeClr val="bg1"/>
                </a:solidFill>
                <a:ea typeface="ＭＳ Ｐゴシック" pitchFamily="1" charset="-128"/>
              </a:rPr>
              <a:t> of 51</a:t>
            </a:r>
            <a:endParaRPr lang="en-US" sz="1400">
              <a:solidFill>
                <a:schemeClr val="bg1"/>
              </a:solidFill>
              <a:ea typeface="ＭＳ Ｐゴシック" pitchFamily="1" charset="-128"/>
            </a:endParaRP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iming>
    <p:tnLst>
      <p:par>
        <p:cTn id="1" dur="indefinite" restart="never" nodeType="tmRoot"/>
      </p:par>
    </p:tnLst>
  </p:timing>
  <p:hf sldNum="0" hdr="0" dt="0"/>
  <p:txStyles>
    <p:titleStyle>
      <a:lvl1pPr algn="l" rtl="0" fontAlgn="base">
        <a:spcBef>
          <a:spcPct val="0"/>
        </a:spcBef>
        <a:spcAft>
          <a:spcPct val="0"/>
        </a:spcAft>
        <a:defRPr b="1">
          <a:solidFill>
            <a:srgbClr val="000080"/>
          </a:solidFill>
          <a:latin typeface="+mj-lt"/>
          <a:ea typeface="+mj-ea"/>
          <a:cs typeface="+mj-cs"/>
        </a:defRPr>
      </a:lvl1pPr>
      <a:lvl2pPr algn="l" rtl="0" fontAlgn="base">
        <a:spcBef>
          <a:spcPct val="0"/>
        </a:spcBef>
        <a:spcAft>
          <a:spcPct val="0"/>
        </a:spcAft>
        <a:defRPr b="1">
          <a:solidFill>
            <a:srgbClr val="000080"/>
          </a:solidFill>
          <a:latin typeface="Arial" charset="0"/>
          <a:ea typeface="ＭＳ Ｐゴシック" pitchFamily="1" charset="-128"/>
        </a:defRPr>
      </a:lvl2pPr>
      <a:lvl3pPr algn="l" rtl="0" fontAlgn="base">
        <a:spcBef>
          <a:spcPct val="0"/>
        </a:spcBef>
        <a:spcAft>
          <a:spcPct val="0"/>
        </a:spcAft>
        <a:defRPr b="1">
          <a:solidFill>
            <a:srgbClr val="000080"/>
          </a:solidFill>
          <a:latin typeface="Arial" charset="0"/>
          <a:ea typeface="ＭＳ Ｐゴシック" pitchFamily="1" charset="-128"/>
        </a:defRPr>
      </a:lvl3pPr>
      <a:lvl4pPr algn="l" rtl="0" fontAlgn="base">
        <a:spcBef>
          <a:spcPct val="0"/>
        </a:spcBef>
        <a:spcAft>
          <a:spcPct val="0"/>
        </a:spcAft>
        <a:defRPr b="1">
          <a:solidFill>
            <a:srgbClr val="000080"/>
          </a:solidFill>
          <a:latin typeface="Arial" charset="0"/>
          <a:ea typeface="ＭＳ Ｐゴシック" pitchFamily="1" charset="-128"/>
        </a:defRPr>
      </a:lvl4pPr>
      <a:lvl5pPr algn="l" rtl="0" fontAlgn="base">
        <a:spcBef>
          <a:spcPct val="0"/>
        </a:spcBef>
        <a:spcAft>
          <a:spcPct val="0"/>
        </a:spcAft>
        <a:defRPr b="1">
          <a:solidFill>
            <a:srgbClr val="000080"/>
          </a:solidFill>
          <a:latin typeface="Arial" charset="0"/>
          <a:ea typeface="ＭＳ Ｐゴシック" pitchFamily="1" charset="-128"/>
        </a:defRPr>
      </a:lvl5pPr>
      <a:lvl6pPr marL="457200" algn="l" rtl="0" fontAlgn="base">
        <a:spcBef>
          <a:spcPct val="0"/>
        </a:spcBef>
        <a:spcAft>
          <a:spcPct val="0"/>
        </a:spcAft>
        <a:defRPr b="1">
          <a:solidFill>
            <a:srgbClr val="000080"/>
          </a:solidFill>
          <a:latin typeface="Arial" charset="0"/>
          <a:ea typeface="ＭＳ Ｐゴシック" pitchFamily="1" charset="-128"/>
        </a:defRPr>
      </a:lvl6pPr>
      <a:lvl7pPr marL="914400" algn="l" rtl="0" fontAlgn="base">
        <a:spcBef>
          <a:spcPct val="0"/>
        </a:spcBef>
        <a:spcAft>
          <a:spcPct val="0"/>
        </a:spcAft>
        <a:defRPr b="1">
          <a:solidFill>
            <a:srgbClr val="000080"/>
          </a:solidFill>
          <a:latin typeface="Arial" charset="0"/>
          <a:ea typeface="ＭＳ Ｐゴシック" pitchFamily="1" charset="-128"/>
        </a:defRPr>
      </a:lvl7pPr>
      <a:lvl8pPr marL="1371600" algn="l" rtl="0" fontAlgn="base">
        <a:spcBef>
          <a:spcPct val="0"/>
        </a:spcBef>
        <a:spcAft>
          <a:spcPct val="0"/>
        </a:spcAft>
        <a:defRPr b="1">
          <a:solidFill>
            <a:srgbClr val="000080"/>
          </a:solidFill>
          <a:latin typeface="Arial" charset="0"/>
          <a:ea typeface="ＭＳ Ｐゴシック" pitchFamily="1" charset="-128"/>
        </a:defRPr>
      </a:lvl8pPr>
      <a:lvl9pPr marL="1828800" algn="l" rtl="0" fontAlgn="base">
        <a:spcBef>
          <a:spcPct val="0"/>
        </a:spcBef>
        <a:spcAft>
          <a:spcPct val="0"/>
        </a:spcAft>
        <a:defRPr b="1">
          <a:solidFill>
            <a:srgbClr val="000080"/>
          </a:solidFill>
          <a:latin typeface="Arial" charset="0"/>
          <a:ea typeface="ＭＳ Ｐゴシック" pitchFamily="1" charset="-128"/>
        </a:defRPr>
      </a:lvl9pPr>
    </p:titleStyle>
    <p:bodyStyle>
      <a:lvl1pPr algn="l" rtl="0" fontAlgn="base">
        <a:spcBef>
          <a:spcPct val="0"/>
        </a:spcBef>
        <a:spcAft>
          <a:spcPct val="50000"/>
        </a:spcAft>
        <a:defRPr sz="3200" b="1">
          <a:solidFill>
            <a:srgbClr val="000080"/>
          </a:solidFill>
          <a:latin typeface="+mn-lt"/>
          <a:ea typeface="+mn-ea"/>
          <a:cs typeface="+mn-cs"/>
        </a:defRPr>
      </a:lvl1pPr>
      <a:lvl2pPr marL="114300" algn="l" rtl="0" fontAlgn="base">
        <a:lnSpc>
          <a:spcPct val="85000"/>
        </a:lnSpc>
        <a:spcBef>
          <a:spcPct val="0"/>
        </a:spcBef>
        <a:spcAft>
          <a:spcPct val="50000"/>
        </a:spcAft>
        <a:defRPr sz="2800" b="1">
          <a:solidFill>
            <a:srgbClr val="006400"/>
          </a:solidFill>
          <a:latin typeface="+mn-lt"/>
          <a:ea typeface="+mn-ea"/>
        </a:defRPr>
      </a:lvl2pPr>
      <a:lvl3pPr marL="400050" algn="l" rtl="0" fontAlgn="base">
        <a:spcBef>
          <a:spcPct val="35000"/>
        </a:spcBef>
        <a:spcAft>
          <a:spcPct val="25000"/>
        </a:spcAft>
        <a:buFont typeface="Arial" charset="0"/>
        <a:defRPr sz="2800">
          <a:solidFill>
            <a:schemeClr val="tx1"/>
          </a:solidFill>
          <a:latin typeface="+mn-lt"/>
          <a:ea typeface="+mn-ea"/>
        </a:defRPr>
      </a:lvl3pPr>
      <a:lvl4pPr marL="914400" indent="-231775" algn="l" rtl="0" fontAlgn="base">
        <a:spcBef>
          <a:spcPct val="35000"/>
        </a:spcBef>
        <a:spcAft>
          <a:spcPct val="25000"/>
        </a:spcAft>
        <a:buSzPct val="125000"/>
        <a:buChar char="•"/>
        <a:defRPr sz="2800">
          <a:solidFill>
            <a:schemeClr val="tx1"/>
          </a:solidFill>
          <a:latin typeface="+mn-lt"/>
          <a:ea typeface="+mn-ea"/>
        </a:defRPr>
      </a:lvl4pPr>
      <a:lvl5pPr marL="1252538" indent="3175" algn="l" rtl="0" fontAlgn="base">
        <a:spcBef>
          <a:spcPct val="35000"/>
        </a:spcBef>
        <a:spcAft>
          <a:spcPct val="25000"/>
        </a:spcAft>
        <a:buSzPct val="125000"/>
        <a:buFont typeface="Wingdings" pitchFamily="1" charset="2"/>
        <a:defRPr sz="2800">
          <a:solidFill>
            <a:schemeClr val="tx1"/>
          </a:solidFill>
          <a:latin typeface="+mn-lt"/>
          <a:ea typeface="+mn-ea"/>
        </a:defRPr>
      </a:lvl5pPr>
      <a:lvl6pPr marL="1709738" indent="3175" algn="l" rtl="0" fontAlgn="base">
        <a:spcBef>
          <a:spcPct val="35000"/>
        </a:spcBef>
        <a:spcAft>
          <a:spcPct val="25000"/>
        </a:spcAft>
        <a:buSzPct val="125000"/>
        <a:buFont typeface="Wingdings" pitchFamily="1" charset="2"/>
        <a:defRPr sz="2800">
          <a:solidFill>
            <a:schemeClr val="tx1"/>
          </a:solidFill>
          <a:latin typeface="+mn-lt"/>
          <a:ea typeface="+mn-ea"/>
        </a:defRPr>
      </a:lvl6pPr>
      <a:lvl7pPr marL="2166938" indent="3175" algn="l" rtl="0" fontAlgn="base">
        <a:spcBef>
          <a:spcPct val="35000"/>
        </a:spcBef>
        <a:spcAft>
          <a:spcPct val="25000"/>
        </a:spcAft>
        <a:buSzPct val="125000"/>
        <a:buFont typeface="Wingdings" pitchFamily="1" charset="2"/>
        <a:defRPr sz="2800">
          <a:solidFill>
            <a:schemeClr val="tx1"/>
          </a:solidFill>
          <a:latin typeface="+mn-lt"/>
          <a:ea typeface="+mn-ea"/>
        </a:defRPr>
      </a:lvl7pPr>
      <a:lvl8pPr marL="2624138" indent="3175" algn="l" rtl="0" fontAlgn="base">
        <a:spcBef>
          <a:spcPct val="35000"/>
        </a:spcBef>
        <a:spcAft>
          <a:spcPct val="25000"/>
        </a:spcAft>
        <a:buSzPct val="125000"/>
        <a:buFont typeface="Wingdings" pitchFamily="1" charset="2"/>
        <a:defRPr sz="2800">
          <a:solidFill>
            <a:schemeClr val="tx1"/>
          </a:solidFill>
          <a:latin typeface="+mn-lt"/>
          <a:ea typeface="+mn-ea"/>
        </a:defRPr>
      </a:lvl8pPr>
      <a:lvl9pPr marL="3081338" indent="3175" algn="l" rtl="0" fontAlgn="base">
        <a:spcBef>
          <a:spcPct val="35000"/>
        </a:spcBef>
        <a:spcAft>
          <a:spcPct val="25000"/>
        </a:spcAft>
        <a:buSzPct val="125000"/>
        <a:buFont typeface="Wingdings" pitchFamily="1" charset="2"/>
        <a:defRPr sz="28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01.xml"/><Relationship Id="rId4" Type="http://schemas.openxmlformats.org/officeDocument/2006/relationships/hyperlink" Target="Resources/Movies/vahumanc.mov"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68.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6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6.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3" Type="http://schemas.openxmlformats.org/officeDocument/2006/relationships/hyperlink" Target="Resources/ch37_sectn01_quiz.qtb" TargetMode="External"/><Relationship Id="rId2" Type="http://schemas.openxmlformats.org/officeDocument/2006/relationships/notesSlide" Target="../notesSlides/notesSlide46.xml"/><Relationship Id="rId1" Type="http://schemas.openxmlformats.org/officeDocument/2006/relationships/slideLayout" Target="../slideLayouts/slideLayout134.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145.xml"/><Relationship Id="rId4"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145.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145.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145.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1.xml"/><Relationship Id="rId1" Type="http://schemas.openxmlformats.org/officeDocument/2006/relationships/slideLayout" Target="../slideLayouts/slideLayout145.xml"/><Relationship Id="rId4" Type="http://schemas.openxmlformats.org/officeDocument/2006/relationships/image" Target="../media/image32.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9.xml"/><Relationship Id="rId4" Type="http://schemas.openxmlformats.org/officeDocument/2006/relationships/hyperlink" Target="Resources/ActiveArt/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79883" name="Rectangle 11"/>
          <p:cNvSpPr>
            <a:spLocks noGrp="1" noChangeArrowheads="1"/>
          </p:cNvSpPr>
          <p:nvPr>
            <p:ph type="title"/>
          </p:nvPr>
        </p:nvSpPr>
        <p:spPr/>
        <p:txBody>
          <a:bodyPr/>
          <a:lstStyle/>
          <a:p>
            <a:r>
              <a:rPr lang="en-US"/>
              <a:t>Biology</a:t>
            </a:r>
          </a:p>
        </p:txBody>
      </p:sp>
      <p:pic>
        <p:nvPicPr>
          <p:cNvPr id="1337368" name="Picture 24" descr="biobookcover"/>
          <p:cNvPicPr>
            <a:picLocks noChangeAspect="1" noChangeArrowheads="1"/>
          </p:cNvPicPr>
          <p:nvPr/>
        </p:nvPicPr>
        <p:blipFill>
          <a:blip r:embed="rId3" cstate="print"/>
          <a:srcRect/>
          <a:stretch>
            <a:fillRect/>
          </a:stretch>
        </p:blipFill>
        <p:spPr bwMode="auto">
          <a:xfrm>
            <a:off x="2111375" y="484188"/>
            <a:ext cx="4908550" cy="600868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t>Copyright Pearson Prentice Hall</a:t>
            </a:r>
          </a:p>
        </p:txBody>
      </p:sp>
      <p:sp>
        <p:nvSpPr>
          <p:cNvPr id="1296386" name="Rectangle 2"/>
          <p:cNvSpPr>
            <a:spLocks noGrp="1" noChangeArrowheads="1"/>
          </p:cNvSpPr>
          <p:nvPr>
            <p:ph type="title"/>
          </p:nvPr>
        </p:nvSpPr>
        <p:spPr/>
        <p:txBody>
          <a:bodyPr/>
          <a:lstStyle/>
          <a:p>
            <a:r>
              <a:rPr lang="en-US"/>
              <a:t>The Heart</a:t>
            </a:r>
          </a:p>
        </p:txBody>
      </p:sp>
      <p:sp>
        <p:nvSpPr>
          <p:cNvPr id="1296391" name="Rectangle 7"/>
          <p:cNvSpPr>
            <a:spLocks noChangeArrowheads="1"/>
          </p:cNvSpPr>
          <p:nvPr/>
        </p:nvSpPr>
        <p:spPr bwMode="auto">
          <a:xfrm>
            <a:off x="1625600" y="841375"/>
            <a:ext cx="1450975" cy="1336675"/>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296392" name="Rectangle 8"/>
          <p:cNvSpPr>
            <a:spLocks noChangeArrowheads="1"/>
          </p:cNvSpPr>
          <p:nvPr/>
        </p:nvSpPr>
        <p:spPr bwMode="auto">
          <a:xfrm>
            <a:off x="2771775" y="1363663"/>
            <a:ext cx="436563" cy="55245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296390" name="Text Box 6"/>
          <p:cNvSpPr txBox="1">
            <a:spLocks noChangeArrowheads="1"/>
          </p:cNvSpPr>
          <p:nvPr/>
        </p:nvSpPr>
        <p:spPr bwMode="auto">
          <a:xfrm>
            <a:off x="484188" y="3397250"/>
            <a:ext cx="2697162" cy="1552575"/>
          </a:xfrm>
          <a:prstGeom prst="rect">
            <a:avLst/>
          </a:prstGeom>
          <a:noFill/>
          <a:ln w="9525">
            <a:noFill/>
            <a:miter lim="800000"/>
            <a:headEnd/>
            <a:tailEnd/>
          </a:ln>
          <a:effectLst/>
        </p:spPr>
        <p:txBody>
          <a:bodyPr>
            <a:spAutoFit/>
          </a:bodyPr>
          <a:lstStyle/>
          <a:p>
            <a:pPr>
              <a:spcBef>
                <a:spcPct val="50000"/>
              </a:spcBef>
            </a:pPr>
            <a:r>
              <a:rPr lang="en-US" b="0"/>
              <a:t>Bring oxygen-poor blood from each of the lungs to the left atrium</a:t>
            </a:r>
          </a:p>
        </p:txBody>
      </p:sp>
      <p:pic>
        <p:nvPicPr>
          <p:cNvPr id="1296394" name="Picture 10" descr="sb4074a04"/>
          <p:cNvPicPr>
            <a:picLocks noChangeAspect="1" noChangeArrowheads="1"/>
          </p:cNvPicPr>
          <p:nvPr/>
        </p:nvPicPr>
        <p:blipFill>
          <a:blip r:embed="rId3" cstate="print"/>
          <a:srcRect/>
          <a:stretch>
            <a:fillRect/>
          </a:stretch>
        </p:blipFill>
        <p:spPr bwMode="auto">
          <a:xfrm>
            <a:off x="3221038" y="679450"/>
            <a:ext cx="4338637" cy="5792788"/>
          </a:xfrm>
          <a:prstGeom prst="rect">
            <a:avLst/>
          </a:prstGeom>
          <a:noFill/>
        </p:spPr>
      </p:pic>
      <p:sp>
        <p:nvSpPr>
          <p:cNvPr id="1296395" name="Freeform 11"/>
          <p:cNvSpPr>
            <a:spLocks/>
          </p:cNvSpPr>
          <p:nvPr/>
        </p:nvSpPr>
        <p:spPr bwMode="auto">
          <a:xfrm>
            <a:off x="2252663" y="2705100"/>
            <a:ext cx="1344612" cy="908050"/>
          </a:xfrm>
          <a:custGeom>
            <a:avLst/>
            <a:gdLst/>
            <a:ahLst/>
            <a:cxnLst>
              <a:cxn ang="0">
                <a:pos x="412" y="603"/>
              </a:cxn>
              <a:cxn ang="0">
                <a:pos x="0" y="0"/>
              </a:cxn>
              <a:cxn ang="0">
                <a:pos x="394" y="969"/>
              </a:cxn>
            </a:cxnLst>
            <a:rect l="0" t="0" r="r" b="b"/>
            <a:pathLst>
              <a:path w="412" h="969">
                <a:moveTo>
                  <a:pt x="412" y="603"/>
                </a:moveTo>
                <a:lnTo>
                  <a:pt x="0" y="0"/>
                </a:lnTo>
                <a:lnTo>
                  <a:pt x="394" y="969"/>
                </a:lnTo>
              </a:path>
            </a:pathLst>
          </a:custGeom>
          <a:noFill/>
          <a:ln w="28575" cmpd="sng">
            <a:solidFill>
              <a:schemeClr val="tx1"/>
            </a:solidFill>
            <a:round/>
            <a:headEnd/>
            <a:tailEnd/>
          </a:ln>
          <a:effectLst/>
        </p:spPr>
        <p:txBody>
          <a:bodyPr/>
          <a:lstStyle/>
          <a:p>
            <a:endParaRPr lang="en-US"/>
          </a:p>
        </p:txBody>
      </p:sp>
      <p:sp>
        <p:nvSpPr>
          <p:cNvPr id="1377284" name="Text Box 1028"/>
          <p:cNvSpPr txBox="1">
            <a:spLocks noChangeArrowheads="1"/>
          </p:cNvSpPr>
          <p:nvPr/>
        </p:nvSpPr>
        <p:spPr bwMode="auto">
          <a:xfrm>
            <a:off x="7061200" y="1625600"/>
            <a:ext cx="1809750" cy="457200"/>
          </a:xfrm>
          <a:prstGeom prst="rect">
            <a:avLst/>
          </a:prstGeom>
          <a:noFill/>
          <a:ln w="19050">
            <a:noFill/>
            <a:miter lim="800000"/>
            <a:headEnd/>
            <a:tailEnd/>
          </a:ln>
          <a:effectLst/>
        </p:spPr>
        <p:txBody>
          <a:bodyPr wrap="none">
            <a:spAutoFit/>
          </a:bodyPr>
          <a:lstStyle/>
          <a:p>
            <a:r>
              <a:rPr lang="en-US"/>
              <a:t>Left Atrium</a:t>
            </a:r>
          </a:p>
        </p:txBody>
      </p:sp>
      <p:sp>
        <p:nvSpPr>
          <p:cNvPr id="1377285" name="Line 1029"/>
          <p:cNvSpPr>
            <a:spLocks noChangeShapeType="1"/>
          </p:cNvSpPr>
          <p:nvPr/>
        </p:nvSpPr>
        <p:spPr bwMode="auto">
          <a:xfrm flipH="1">
            <a:off x="6457950" y="2049463"/>
            <a:ext cx="962025" cy="1214437"/>
          </a:xfrm>
          <a:prstGeom prst="line">
            <a:avLst/>
          </a:prstGeom>
          <a:noFill/>
          <a:ln w="28575">
            <a:solidFill>
              <a:schemeClr val="tx1"/>
            </a:solidFill>
            <a:round/>
            <a:headEnd/>
            <a:tailEnd/>
          </a:ln>
          <a:effectLst/>
        </p:spPr>
        <p:txBody>
          <a:bodyPr/>
          <a:lstStyle/>
          <a:p>
            <a:endParaRPr lang="en-US"/>
          </a:p>
        </p:txBody>
      </p:sp>
      <p:sp>
        <p:nvSpPr>
          <p:cNvPr id="1377286" name="Rectangle 1030"/>
          <p:cNvSpPr>
            <a:spLocks noChangeArrowheads="1"/>
          </p:cNvSpPr>
          <p:nvPr/>
        </p:nvSpPr>
        <p:spPr bwMode="auto">
          <a:xfrm>
            <a:off x="495300" y="2416175"/>
            <a:ext cx="2278063" cy="822325"/>
          </a:xfrm>
          <a:prstGeom prst="rect">
            <a:avLst/>
          </a:prstGeom>
          <a:noFill/>
          <a:ln w="19050">
            <a:noFill/>
            <a:miter lim="800000"/>
            <a:headEnd/>
            <a:tailEnd/>
          </a:ln>
          <a:effectLst/>
        </p:spPr>
        <p:txBody>
          <a:bodyPr>
            <a:spAutoFit/>
          </a:bodyPr>
          <a:lstStyle/>
          <a:p>
            <a:r>
              <a:rPr lang="en-US"/>
              <a:t>Pulmonary Veins: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a:t>Copyright Pearson Prentice Hall</a:t>
            </a:r>
          </a:p>
        </p:txBody>
      </p:sp>
      <p:sp>
        <p:nvSpPr>
          <p:cNvPr id="1298434" name="Rectangle 2"/>
          <p:cNvSpPr>
            <a:spLocks noGrp="1" noChangeArrowheads="1"/>
          </p:cNvSpPr>
          <p:nvPr>
            <p:ph type="title"/>
          </p:nvPr>
        </p:nvSpPr>
        <p:spPr/>
        <p:txBody>
          <a:bodyPr/>
          <a:lstStyle/>
          <a:p>
            <a:r>
              <a:rPr lang="en-US"/>
              <a:t>The Heart</a:t>
            </a:r>
          </a:p>
        </p:txBody>
      </p:sp>
      <p:sp>
        <p:nvSpPr>
          <p:cNvPr id="1298439" name="Rectangle 7"/>
          <p:cNvSpPr>
            <a:spLocks noChangeArrowheads="1"/>
          </p:cNvSpPr>
          <p:nvPr/>
        </p:nvSpPr>
        <p:spPr bwMode="auto">
          <a:xfrm>
            <a:off x="1524000" y="2641600"/>
            <a:ext cx="1336675" cy="1393825"/>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298440" name="Rectangle 8"/>
          <p:cNvSpPr>
            <a:spLocks noChangeArrowheads="1"/>
          </p:cNvSpPr>
          <p:nvPr/>
        </p:nvSpPr>
        <p:spPr bwMode="auto">
          <a:xfrm>
            <a:off x="2700338" y="2743200"/>
            <a:ext cx="319087" cy="6858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298438" name="Text Box 6"/>
          <p:cNvSpPr txBox="1">
            <a:spLocks noChangeArrowheads="1"/>
          </p:cNvSpPr>
          <p:nvPr/>
        </p:nvSpPr>
        <p:spPr bwMode="auto">
          <a:xfrm>
            <a:off x="295275" y="2039938"/>
            <a:ext cx="2700338" cy="2282825"/>
          </a:xfrm>
          <a:prstGeom prst="rect">
            <a:avLst/>
          </a:prstGeom>
          <a:noFill/>
          <a:ln w="9525">
            <a:noFill/>
            <a:miter lim="800000"/>
            <a:headEnd/>
            <a:tailEnd/>
          </a:ln>
          <a:effectLst/>
        </p:spPr>
        <p:txBody>
          <a:bodyPr>
            <a:spAutoFit/>
          </a:bodyPr>
          <a:lstStyle/>
          <a:p>
            <a:pPr>
              <a:spcBef>
                <a:spcPct val="50000"/>
              </a:spcBef>
            </a:pPr>
            <a:r>
              <a:rPr lang="en-US" b="0"/>
              <a:t>Prevents blood from flowing back into the right ventricle after it has entered the pulmonary artery.</a:t>
            </a:r>
          </a:p>
        </p:txBody>
      </p:sp>
      <p:pic>
        <p:nvPicPr>
          <p:cNvPr id="1298443" name="Picture 11" descr="sb4074a04"/>
          <p:cNvPicPr>
            <a:picLocks noChangeAspect="1" noChangeArrowheads="1"/>
          </p:cNvPicPr>
          <p:nvPr/>
        </p:nvPicPr>
        <p:blipFill>
          <a:blip r:embed="rId3" cstate="print"/>
          <a:srcRect/>
          <a:stretch>
            <a:fillRect/>
          </a:stretch>
        </p:blipFill>
        <p:spPr bwMode="auto">
          <a:xfrm>
            <a:off x="3221038" y="679450"/>
            <a:ext cx="4338637" cy="5792788"/>
          </a:xfrm>
          <a:prstGeom prst="rect">
            <a:avLst/>
          </a:prstGeom>
          <a:noFill/>
        </p:spPr>
      </p:pic>
      <p:sp>
        <p:nvSpPr>
          <p:cNvPr id="1298444" name="Line 12"/>
          <p:cNvSpPr>
            <a:spLocks noChangeShapeType="1"/>
          </p:cNvSpPr>
          <p:nvPr/>
        </p:nvSpPr>
        <p:spPr bwMode="auto">
          <a:xfrm flipH="1" flipV="1">
            <a:off x="3006725" y="1865313"/>
            <a:ext cx="2198688" cy="2005012"/>
          </a:xfrm>
          <a:prstGeom prst="line">
            <a:avLst/>
          </a:prstGeom>
          <a:noFill/>
          <a:ln w="28575">
            <a:solidFill>
              <a:schemeClr val="tx1"/>
            </a:solidFill>
            <a:round/>
            <a:headEnd/>
            <a:tailEnd/>
          </a:ln>
          <a:effectLst/>
        </p:spPr>
        <p:txBody>
          <a:bodyPr/>
          <a:lstStyle/>
          <a:p>
            <a:endParaRPr lang="en-US"/>
          </a:p>
        </p:txBody>
      </p:sp>
      <p:sp>
        <p:nvSpPr>
          <p:cNvPr id="1397764" name="Text Box 4"/>
          <p:cNvSpPr txBox="1">
            <a:spLocks noChangeArrowheads="1"/>
          </p:cNvSpPr>
          <p:nvPr/>
        </p:nvSpPr>
        <p:spPr bwMode="auto">
          <a:xfrm>
            <a:off x="1169988" y="4683125"/>
            <a:ext cx="2030412" cy="457200"/>
          </a:xfrm>
          <a:prstGeom prst="rect">
            <a:avLst/>
          </a:prstGeom>
          <a:noFill/>
          <a:ln w="9525">
            <a:noFill/>
            <a:miter lim="800000"/>
            <a:headEnd/>
            <a:tailEnd/>
          </a:ln>
          <a:effectLst/>
        </p:spPr>
        <p:txBody>
          <a:bodyPr wrap="none">
            <a:spAutoFit/>
          </a:bodyPr>
          <a:lstStyle/>
          <a:p>
            <a:r>
              <a:rPr lang="en-US"/>
              <a:t>Right Atrium</a:t>
            </a:r>
          </a:p>
        </p:txBody>
      </p:sp>
      <p:sp>
        <p:nvSpPr>
          <p:cNvPr id="1397765" name="Line 5"/>
          <p:cNvSpPr>
            <a:spLocks noChangeShapeType="1"/>
          </p:cNvSpPr>
          <p:nvPr/>
        </p:nvSpPr>
        <p:spPr bwMode="auto">
          <a:xfrm flipV="1">
            <a:off x="3151188" y="4140200"/>
            <a:ext cx="1054100" cy="785813"/>
          </a:xfrm>
          <a:prstGeom prst="line">
            <a:avLst/>
          </a:prstGeom>
          <a:noFill/>
          <a:ln w="28575">
            <a:solidFill>
              <a:schemeClr val="tx1"/>
            </a:solidFill>
            <a:round/>
            <a:headEnd/>
            <a:tailEnd/>
          </a:ln>
          <a:effectLst/>
        </p:spPr>
        <p:txBody>
          <a:bodyPr/>
          <a:lstStyle/>
          <a:p>
            <a:endParaRPr lang="en-US"/>
          </a:p>
        </p:txBody>
      </p:sp>
      <p:sp>
        <p:nvSpPr>
          <p:cNvPr id="1397766" name="Text Box 6"/>
          <p:cNvSpPr txBox="1">
            <a:spLocks noChangeArrowheads="1"/>
          </p:cNvSpPr>
          <p:nvPr/>
        </p:nvSpPr>
        <p:spPr bwMode="auto">
          <a:xfrm>
            <a:off x="6954838" y="1293813"/>
            <a:ext cx="1997075" cy="822325"/>
          </a:xfrm>
          <a:prstGeom prst="rect">
            <a:avLst/>
          </a:prstGeom>
          <a:noFill/>
          <a:ln w="19050">
            <a:noFill/>
            <a:miter lim="800000"/>
            <a:headEnd/>
            <a:tailEnd/>
          </a:ln>
          <a:effectLst/>
        </p:spPr>
        <p:txBody>
          <a:bodyPr>
            <a:spAutoFit/>
          </a:bodyPr>
          <a:lstStyle/>
          <a:p>
            <a:r>
              <a:rPr lang="en-US"/>
              <a:t>Pulmonary Arteries</a:t>
            </a:r>
          </a:p>
        </p:txBody>
      </p:sp>
      <p:sp>
        <p:nvSpPr>
          <p:cNvPr id="1397767" name="Freeform 7"/>
          <p:cNvSpPr>
            <a:spLocks/>
          </p:cNvSpPr>
          <p:nvPr/>
        </p:nvSpPr>
        <p:spPr bwMode="auto">
          <a:xfrm>
            <a:off x="5394325" y="1920875"/>
            <a:ext cx="1585913" cy="695325"/>
          </a:xfrm>
          <a:custGeom>
            <a:avLst/>
            <a:gdLst/>
            <a:ahLst/>
            <a:cxnLst>
              <a:cxn ang="0">
                <a:pos x="0" y="365"/>
              </a:cxn>
              <a:cxn ang="0">
                <a:pos x="999" y="0"/>
              </a:cxn>
              <a:cxn ang="0">
                <a:pos x="627" y="438"/>
              </a:cxn>
            </a:cxnLst>
            <a:rect l="0" t="0" r="r" b="b"/>
            <a:pathLst>
              <a:path w="999" h="438">
                <a:moveTo>
                  <a:pt x="0" y="365"/>
                </a:moveTo>
                <a:lnTo>
                  <a:pt x="999" y="0"/>
                </a:lnTo>
                <a:lnTo>
                  <a:pt x="627" y="438"/>
                </a:lnTo>
              </a:path>
            </a:pathLst>
          </a:custGeom>
          <a:noFill/>
          <a:ln w="28575" cap="flat" cmpd="sng">
            <a:solidFill>
              <a:schemeClr val="tx1"/>
            </a:solidFill>
            <a:prstDash val="solid"/>
            <a:round/>
            <a:headEnd type="none" w="med" len="med"/>
            <a:tailEnd type="none" w="med" len="med"/>
          </a:ln>
          <a:effectLst/>
        </p:spPr>
        <p:txBody>
          <a:bodyPr/>
          <a:lstStyle/>
          <a:p>
            <a:endParaRPr lang="en-US"/>
          </a:p>
        </p:txBody>
      </p:sp>
      <p:sp>
        <p:nvSpPr>
          <p:cNvPr id="1397768" name="Rectangle 8"/>
          <p:cNvSpPr>
            <a:spLocks noChangeArrowheads="1"/>
          </p:cNvSpPr>
          <p:nvPr/>
        </p:nvSpPr>
        <p:spPr bwMode="auto">
          <a:xfrm>
            <a:off x="290513" y="1593850"/>
            <a:ext cx="2741612" cy="457200"/>
          </a:xfrm>
          <a:prstGeom prst="rect">
            <a:avLst/>
          </a:prstGeom>
          <a:noFill/>
          <a:ln w="19050">
            <a:noFill/>
            <a:miter lim="800000"/>
            <a:headEnd/>
            <a:tailEnd/>
          </a:ln>
          <a:effectLst/>
        </p:spPr>
        <p:txBody>
          <a:bodyPr wrap="none">
            <a:spAutoFit/>
          </a:bodyPr>
          <a:lstStyle/>
          <a:p>
            <a:r>
              <a:rPr lang="en-US"/>
              <a:t>Pulmonary Valve: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t>Copyright Pearson Prentice Hall</a:t>
            </a:r>
          </a:p>
        </p:txBody>
      </p:sp>
      <p:sp>
        <p:nvSpPr>
          <p:cNvPr id="1300482" name="Rectangle 2"/>
          <p:cNvSpPr>
            <a:spLocks noGrp="1" noChangeArrowheads="1"/>
          </p:cNvSpPr>
          <p:nvPr>
            <p:ph type="title"/>
          </p:nvPr>
        </p:nvSpPr>
        <p:spPr/>
        <p:txBody>
          <a:bodyPr/>
          <a:lstStyle/>
          <a:p>
            <a:r>
              <a:rPr lang="en-US"/>
              <a:t>The Heart</a:t>
            </a:r>
          </a:p>
        </p:txBody>
      </p:sp>
      <p:sp>
        <p:nvSpPr>
          <p:cNvPr id="1300487" name="Rectangle 7"/>
          <p:cNvSpPr>
            <a:spLocks noChangeArrowheads="1"/>
          </p:cNvSpPr>
          <p:nvPr/>
        </p:nvSpPr>
        <p:spPr bwMode="auto">
          <a:xfrm>
            <a:off x="1563688" y="4383088"/>
            <a:ext cx="1638300" cy="1233487"/>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300488" name="Rectangle 8"/>
          <p:cNvSpPr>
            <a:spLocks noChangeArrowheads="1"/>
          </p:cNvSpPr>
          <p:nvPr/>
        </p:nvSpPr>
        <p:spPr bwMode="auto">
          <a:xfrm>
            <a:off x="2844800" y="5138738"/>
            <a:ext cx="479425" cy="288925"/>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300486" name="Text Box 6"/>
          <p:cNvSpPr txBox="1">
            <a:spLocks noChangeArrowheads="1"/>
          </p:cNvSpPr>
          <p:nvPr/>
        </p:nvSpPr>
        <p:spPr bwMode="auto">
          <a:xfrm>
            <a:off x="425450" y="3514725"/>
            <a:ext cx="2759075" cy="2282825"/>
          </a:xfrm>
          <a:prstGeom prst="rect">
            <a:avLst/>
          </a:prstGeom>
          <a:noFill/>
          <a:ln w="9525">
            <a:noFill/>
            <a:miter lim="800000"/>
            <a:headEnd/>
            <a:tailEnd/>
          </a:ln>
          <a:effectLst/>
        </p:spPr>
        <p:txBody>
          <a:bodyPr>
            <a:spAutoFit/>
          </a:bodyPr>
          <a:lstStyle/>
          <a:p>
            <a:pPr>
              <a:spcBef>
                <a:spcPct val="50000"/>
              </a:spcBef>
            </a:pPr>
            <a:r>
              <a:rPr lang="en-US" b="0"/>
              <a:t>Prevents blood from flowing back into the right atrium after it has entered the right ventricle</a:t>
            </a:r>
          </a:p>
        </p:txBody>
      </p:sp>
      <p:pic>
        <p:nvPicPr>
          <p:cNvPr id="1300489" name="Picture 9" descr="sb4074a04"/>
          <p:cNvPicPr>
            <a:picLocks noChangeAspect="1" noChangeArrowheads="1"/>
          </p:cNvPicPr>
          <p:nvPr/>
        </p:nvPicPr>
        <p:blipFill>
          <a:blip r:embed="rId3" cstate="print"/>
          <a:srcRect/>
          <a:stretch>
            <a:fillRect/>
          </a:stretch>
        </p:blipFill>
        <p:spPr bwMode="auto">
          <a:xfrm>
            <a:off x="3221038" y="679450"/>
            <a:ext cx="4338637" cy="5792788"/>
          </a:xfrm>
          <a:prstGeom prst="rect">
            <a:avLst/>
          </a:prstGeom>
          <a:noFill/>
        </p:spPr>
      </p:pic>
      <p:sp>
        <p:nvSpPr>
          <p:cNvPr id="1300490" name="Line 10"/>
          <p:cNvSpPr>
            <a:spLocks noChangeShapeType="1"/>
          </p:cNvSpPr>
          <p:nvPr/>
        </p:nvSpPr>
        <p:spPr bwMode="auto">
          <a:xfrm>
            <a:off x="2847975" y="3325813"/>
            <a:ext cx="1866900" cy="1855787"/>
          </a:xfrm>
          <a:prstGeom prst="line">
            <a:avLst/>
          </a:prstGeom>
          <a:noFill/>
          <a:ln w="28575">
            <a:solidFill>
              <a:schemeClr val="tx1"/>
            </a:solidFill>
            <a:round/>
            <a:headEnd/>
            <a:tailEnd/>
          </a:ln>
          <a:effectLst/>
        </p:spPr>
        <p:txBody>
          <a:bodyPr/>
          <a:lstStyle/>
          <a:p>
            <a:endParaRPr lang="en-US"/>
          </a:p>
        </p:txBody>
      </p:sp>
      <p:sp>
        <p:nvSpPr>
          <p:cNvPr id="1300492" name="Text Box 12"/>
          <p:cNvSpPr txBox="1">
            <a:spLocks noChangeArrowheads="1"/>
          </p:cNvSpPr>
          <p:nvPr/>
        </p:nvSpPr>
        <p:spPr bwMode="auto">
          <a:xfrm>
            <a:off x="360363" y="1789113"/>
            <a:ext cx="2030412" cy="457200"/>
          </a:xfrm>
          <a:prstGeom prst="rect">
            <a:avLst/>
          </a:prstGeom>
          <a:noFill/>
          <a:ln w="9525">
            <a:noFill/>
            <a:miter lim="800000"/>
            <a:headEnd/>
            <a:tailEnd/>
          </a:ln>
          <a:effectLst/>
        </p:spPr>
        <p:txBody>
          <a:bodyPr wrap="none">
            <a:spAutoFit/>
          </a:bodyPr>
          <a:lstStyle/>
          <a:p>
            <a:r>
              <a:rPr lang="en-US"/>
              <a:t>Right Atrium</a:t>
            </a:r>
          </a:p>
        </p:txBody>
      </p:sp>
      <p:sp>
        <p:nvSpPr>
          <p:cNvPr id="1300493" name="Line 13"/>
          <p:cNvSpPr>
            <a:spLocks noChangeShapeType="1"/>
          </p:cNvSpPr>
          <p:nvPr/>
        </p:nvSpPr>
        <p:spPr bwMode="auto">
          <a:xfrm>
            <a:off x="2376488" y="2149475"/>
            <a:ext cx="1900237" cy="1909763"/>
          </a:xfrm>
          <a:prstGeom prst="line">
            <a:avLst/>
          </a:prstGeom>
          <a:noFill/>
          <a:ln w="28575">
            <a:solidFill>
              <a:schemeClr val="tx1"/>
            </a:solidFill>
            <a:round/>
            <a:headEnd/>
            <a:tailEnd/>
          </a:ln>
          <a:effectLst/>
        </p:spPr>
        <p:txBody>
          <a:bodyPr/>
          <a:lstStyle/>
          <a:p>
            <a:endParaRPr lang="en-US"/>
          </a:p>
        </p:txBody>
      </p:sp>
      <p:sp>
        <p:nvSpPr>
          <p:cNvPr id="1300494" name="Rectangle 14"/>
          <p:cNvSpPr>
            <a:spLocks noChangeArrowheads="1"/>
          </p:cNvSpPr>
          <p:nvPr/>
        </p:nvSpPr>
        <p:spPr bwMode="auto">
          <a:xfrm>
            <a:off x="360363" y="2965450"/>
            <a:ext cx="2536825" cy="457200"/>
          </a:xfrm>
          <a:prstGeom prst="rect">
            <a:avLst/>
          </a:prstGeom>
          <a:noFill/>
          <a:ln w="19050">
            <a:noFill/>
            <a:miter lim="800000"/>
            <a:headEnd/>
            <a:tailEnd/>
          </a:ln>
          <a:effectLst/>
        </p:spPr>
        <p:txBody>
          <a:bodyPr wrap="none">
            <a:spAutoFit/>
          </a:bodyPr>
          <a:lstStyle/>
          <a:p>
            <a:r>
              <a:rPr lang="en-US"/>
              <a:t>Tricuspid Valve: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a:t>Copyright Pearson Prentice Hall</a:t>
            </a:r>
          </a:p>
        </p:txBody>
      </p:sp>
      <p:sp>
        <p:nvSpPr>
          <p:cNvPr id="1302530" name="Rectangle 2"/>
          <p:cNvSpPr>
            <a:spLocks noGrp="1" noChangeArrowheads="1"/>
          </p:cNvSpPr>
          <p:nvPr>
            <p:ph type="title"/>
          </p:nvPr>
        </p:nvSpPr>
        <p:spPr/>
        <p:txBody>
          <a:bodyPr/>
          <a:lstStyle/>
          <a:p>
            <a:r>
              <a:rPr lang="en-US"/>
              <a:t>The Heart</a:t>
            </a:r>
          </a:p>
        </p:txBody>
      </p:sp>
      <p:sp>
        <p:nvSpPr>
          <p:cNvPr id="1302534" name="Text Box 6"/>
          <p:cNvSpPr txBox="1">
            <a:spLocks noChangeArrowheads="1"/>
          </p:cNvSpPr>
          <p:nvPr/>
        </p:nvSpPr>
        <p:spPr bwMode="auto">
          <a:xfrm>
            <a:off x="282575" y="4057650"/>
            <a:ext cx="3103563" cy="1917700"/>
          </a:xfrm>
          <a:prstGeom prst="rect">
            <a:avLst/>
          </a:prstGeom>
          <a:noFill/>
          <a:ln w="9525">
            <a:noFill/>
            <a:miter lim="800000"/>
            <a:headEnd/>
            <a:tailEnd/>
          </a:ln>
          <a:effectLst/>
        </p:spPr>
        <p:txBody>
          <a:bodyPr>
            <a:spAutoFit/>
          </a:bodyPr>
          <a:lstStyle/>
          <a:p>
            <a:pPr>
              <a:spcBef>
                <a:spcPct val="50000"/>
              </a:spcBef>
            </a:pPr>
            <a:r>
              <a:rPr lang="en-US" b="0"/>
              <a:t>Vein that brings oxygen-poor blood from the lower part of the body to the right atrium.</a:t>
            </a:r>
          </a:p>
        </p:txBody>
      </p:sp>
      <p:sp>
        <p:nvSpPr>
          <p:cNvPr id="1302536" name="Line 8"/>
          <p:cNvSpPr>
            <a:spLocks noChangeShapeType="1"/>
          </p:cNvSpPr>
          <p:nvPr/>
        </p:nvSpPr>
        <p:spPr bwMode="auto">
          <a:xfrm flipH="1">
            <a:off x="3367088" y="5718175"/>
            <a:ext cx="623887" cy="246063"/>
          </a:xfrm>
          <a:prstGeom prst="line">
            <a:avLst/>
          </a:prstGeom>
          <a:noFill/>
          <a:ln w="9525">
            <a:solidFill>
              <a:schemeClr val="tx1"/>
            </a:solidFill>
            <a:round/>
            <a:headEnd/>
            <a:tailEnd/>
          </a:ln>
          <a:effectLst/>
        </p:spPr>
        <p:txBody>
          <a:bodyPr/>
          <a:lstStyle/>
          <a:p>
            <a:endParaRPr lang="en-US"/>
          </a:p>
        </p:txBody>
      </p:sp>
      <p:pic>
        <p:nvPicPr>
          <p:cNvPr id="1302538" name="Picture 10" descr="sb4074a04"/>
          <p:cNvPicPr>
            <a:picLocks noChangeAspect="1" noChangeArrowheads="1"/>
          </p:cNvPicPr>
          <p:nvPr/>
        </p:nvPicPr>
        <p:blipFill>
          <a:blip r:embed="rId3" cstate="print"/>
          <a:srcRect/>
          <a:stretch>
            <a:fillRect/>
          </a:stretch>
        </p:blipFill>
        <p:spPr bwMode="auto">
          <a:xfrm>
            <a:off x="3221038" y="679450"/>
            <a:ext cx="4338637" cy="5792788"/>
          </a:xfrm>
          <a:prstGeom prst="rect">
            <a:avLst/>
          </a:prstGeom>
          <a:noFill/>
        </p:spPr>
      </p:pic>
      <p:sp>
        <p:nvSpPr>
          <p:cNvPr id="1302540" name="Line 12"/>
          <p:cNvSpPr>
            <a:spLocks noChangeShapeType="1"/>
          </p:cNvSpPr>
          <p:nvPr/>
        </p:nvSpPr>
        <p:spPr bwMode="auto">
          <a:xfrm flipH="1" flipV="1">
            <a:off x="3071813" y="4083050"/>
            <a:ext cx="1076325" cy="1608138"/>
          </a:xfrm>
          <a:prstGeom prst="line">
            <a:avLst/>
          </a:prstGeom>
          <a:noFill/>
          <a:ln w="28575">
            <a:solidFill>
              <a:schemeClr val="tx1"/>
            </a:solidFill>
            <a:round/>
            <a:headEnd/>
            <a:tailEnd/>
          </a:ln>
          <a:effectLst/>
        </p:spPr>
        <p:txBody>
          <a:bodyPr/>
          <a:lstStyle/>
          <a:p>
            <a:endParaRPr lang="en-US"/>
          </a:p>
        </p:txBody>
      </p:sp>
      <p:sp>
        <p:nvSpPr>
          <p:cNvPr id="1405956" name="Text Box 4"/>
          <p:cNvSpPr txBox="1">
            <a:spLocks noChangeArrowheads="1"/>
          </p:cNvSpPr>
          <p:nvPr/>
        </p:nvSpPr>
        <p:spPr bwMode="auto">
          <a:xfrm>
            <a:off x="360363" y="1789113"/>
            <a:ext cx="2030412" cy="457200"/>
          </a:xfrm>
          <a:prstGeom prst="rect">
            <a:avLst/>
          </a:prstGeom>
          <a:noFill/>
          <a:ln w="9525">
            <a:noFill/>
            <a:miter lim="800000"/>
            <a:headEnd/>
            <a:tailEnd/>
          </a:ln>
          <a:effectLst/>
        </p:spPr>
        <p:txBody>
          <a:bodyPr wrap="none">
            <a:spAutoFit/>
          </a:bodyPr>
          <a:lstStyle/>
          <a:p>
            <a:r>
              <a:rPr lang="en-US"/>
              <a:t>Right Atrium</a:t>
            </a:r>
          </a:p>
        </p:txBody>
      </p:sp>
      <p:sp>
        <p:nvSpPr>
          <p:cNvPr id="1405957" name="Line 5"/>
          <p:cNvSpPr>
            <a:spLocks noChangeShapeType="1"/>
          </p:cNvSpPr>
          <p:nvPr/>
        </p:nvSpPr>
        <p:spPr bwMode="auto">
          <a:xfrm>
            <a:off x="2376488" y="2149475"/>
            <a:ext cx="1900237" cy="1909763"/>
          </a:xfrm>
          <a:prstGeom prst="line">
            <a:avLst/>
          </a:prstGeom>
          <a:noFill/>
          <a:ln w="28575">
            <a:solidFill>
              <a:schemeClr val="tx1"/>
            </a:solidFill>
            <a:round/>
            <a:headEnd/>
            <a:tailEnd/>
          </a:ln>
          <a:effectLst/>
        </p:spPr>
        <p:txBody>
          <a:bodyPr/>
          <a:lstStyle/>
          <a:p>
            <a:endParaRPr lang="en-US"/>
          </a:p>
        </p:txBody>
      </p:sp>
      <p:sp>
        <p:nvSpPr>
          <p:cNvPr id="1405958" name="Rectangle 6"/>
          <p:cNvSpPr>
            <a:spLocks noChangeArrowheads="1"/>
          </p:cNvSpPr>
          <p:nvPr/>
        </p:nvSpPr>
        <p:spPr bwMode="auto">
          <a:xfrm>
            <a:off x="258763" y="3546475"/>
            <a:ext cx="2962275" cy="457200"/>
          </a:xfrm>
          <a:prstGeom prst="rect">
            <a:avLst/>
          </a:prstGeom>
          <a:noFill/>
          <a:ln w="19050">
            <a:noFill/>
            <a:miter lim="800000"/>
            <a:headEnd/>
            <a:tailEnd/>
          </a:ln>
          <a:effectLst/>
        </p:spPr>
        <p:txBody>
          <a:bodyPr wrap="none">
            <a:spAutoFit/>
          </a:bodyPr>
          <a:lstStyle/>
          <a:p>
            <a:r>
              <a:rPr lang="en-US"/>
              <a:t>Inferior Vena Cava: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a:t>Copyright Pearson Prentice Hall</a:t>
            </a:r>
          </a:p>
        </p:txBody>
      </p:sp>
      <p:sp>
        <p:nvSpPr>
          <p:cNvPr id="1306626" name="Rectangle 2"/>
          <p:cNvSpPr>
            <a:spLocks noGrp="1" noChangeArrowheads="1"/>
          </p:cNvSpPr>
          <p:nvPr>
            <p:ph type="title"/>
          </p:nvPr>
        </p:nvSpPr>
        <p:spPr/>
        <p:txBody>
          <a:bodyPr/>
          <a:lstStyle/>
          <a:p>
            <a:r>
              <a:rPr lang="en-US"/>
              <a:t>The Heart</a:t>
            </a:r>
          </a:p>
        </p:txBody>
      </p:sp>
      <p:sp>
        <p:nvSpPr>
          <p:cNvPr id="1306631" name="Rectangle 7"/>
          <p:cNvSpPr>
            <a:spLocks noChangeArrowheads="1"/>
          </p:cNvSpPr>
          <p:nvPr/>
        </p:nvSpPr>
        <p:spPr bwMode="auto">
          <a:xfrm>
            <a:off x="6154738" y="3948113"/>
            <a:ext cx="1654175" cy="1103312"/>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306630" name="Text Box 6"/>
          <p:cNvSpPr txBox="1">
            <a:spLocks noChangeArrowheads="1"/>
          </p:cNvSpPr>
          <p:nvPr/>
        </p:nvSpPr>
        <p:spPr bwMode="auto">
          <a:xfrm>
            <a:off x="5662613" y="2474913"/>
            <a:ext cx="2887662" cy="2282825"/>
          </a:xfrm>
          <a:prstGeom prst="rect">
            <a:avLst/>
          </a:prstGeom>
          <a:noFill/>
          <a:ln w="9525">
            <a:noFill/>
            <a:miter lim="800000"/>
            <a:headEnd/>
            <a:tailEnd/>
          </a:ln>
          <a:effectLst/>
        </p:spPr>
        <p:txBody>
          <a:bodyPr>
            <a:spAutoFit/>
          </a:bodyPr>
          <a:lstStyle/>
          <a:p>
            <a:pPr>
              <a:spcBef>
                <a:spcPct val="50000"/>
              </a:spcBef>
            </a:pPr>
            <a:r>
              <a:rPr lang="en-US"/>
              <a:t>Mitral Valve: </a:t>
            </a:r>
            <a:r>
              <a:rPr lang="en-US" b="0"/>
              <a:t>Prevents blood from flowing back into the left atrium after it has entered the left ventricle</a:t>
            </a:r>
          </a:p>
        </p:txBody>
      </p:sp>
      <p:pic>
        <p:nvPicPr>
          <p:cNvPr id="1306632" name="Picture 8" descr="sb4074a04"/>
          <p:cNvPicPr>
            <a:picLocks noChangeAspect="1" noChangeArrowheads="1"/>
          </p:cNvPicPr>
          <p:nvPr/>
        </p:nvPicPr>
        <p:blipFill>
          <a:blip r:embed="rId3" cstate="print"/>
          <a:srcRect/>
          <a:stretch>
            <a:fillRect/>
          </a:stretch>
        </p:blipFill>
        <p:spPr bwMode="auto">
          <a:xfrm>
            <a:off x="825500" y="679450"/>
            <a:ext cx="4338638" cy="5792788"/>
          </a:xfrm>
          <a:prstGeom prst="rect">
            <a:avLst/>
          </a:prstGeom>
          <a:noFill/>
        </p:spPr>
      </p:pic>
      <p:sp>
        <p:nvSpPr>
          <p:cNvPr id="1306633" name="Line 9"/>
          <p:cNvSpPr>
            <a:spLocks noChangeShapeType="1"/>
          </p:cNvSpPr>
          <p:nvPr/>
        </p:nvSpPr>
        <p:spPr bwMode="auto">
          <a:xfrm flipV="1">
            <a:off x="4127500" y="2752725"/>
            <a:ext cx="1555750" cy="1273175"/>
          </a:xfrm>
          <a:prstGeom prst="line">
            <a:avLst/>
          </a:prstGeom>
          <a:noFill/>
          <a:ln w="28575">
            <a:solidFill>
              <a:schemeClr val="tx1"/>
            </a:solidFill>
            <a:round/>
            <a:headEnd/>
            <a:tailEnd/>
          </a:ln>
          <a:effectLst/>
        </p:spPr>
        <p:txBody>
          <a:bodyPr/>
          <a:lstStyle/>
          <a:p>
            <a:endParaRPr lang="en-US"/>
          </a:p>
        </p:txBody>
      </p:sp>
      <p:sp>
        <p:nvSpPr>
          <p:cNvPr id="1306635" name="Text Box 11"/>
          <p:cNvSpPr txBox="1">
            <a:spLocks noChangeArrowheads="1"/>
          </p:cNvSpPr>
          <p:nvPr/>
        </p:nvSpPr>
        <p:spPr bwMode="auto">
          <a:xfrm>
            <a:off x="4560888" y="1671638"/>
            <a:ext cx="1809750" cy="457200"/>
          </a:xfrm>
          <a:prstGeom prst="rect">
            <a:avLst/>
          </a:prstGeom>
          <a:noFill/>
          <a:ln w="19050">
            <a:noFill/>
            <a:miter lim="800000"/>
            <a:headEnd/>
            <a:tailEnd/>
          </a:ln>
          <a:effectLst/>
        </p:spPr>
        <p:txBody>
          <a:bodyPr wrap="none">
            <a:spAutoFit/>
          </a:bodyPr>
          <a:lstStyle/>
          <a:p>
            <a:r>
              <a:rPr lang="en-US"/>
              <a:t>Left Atrium</a:t>
            </a:r>
          </a:p>
        </p:txBody>
      </p:sp>
      <p:sp>
        <p:nvSpPr>
          <p:cNvPr id="1306636" name="Line 12"/>
          <p:cNvSpPr>
            <a:spLocks noChangeShapeType="1"/>
          </p:cNvSpPr>
          <p:nvPr/>
        </p:nvSpPr>
        <p:spPr bwMode="auto">
          <a:xfrm flipH="1">
            <a:off x="3957638" y="2095500"/>
            <a:ext cx="962025" cy="1214438"/>
          </a:xfrm>
          <a:prstGeom prst="line">
            <a:avLst/>
          </a:prstGeom>
          <a:noFill/>
          <a:ln w="28575">
            <a:solidFill>
              <a:schemeClr val="tx1"/>
            </a:solidFill>
            <a:round/>
            <a:headEnd/>
            <a:tailEnd/>
          </a:ln>
          <a:effectLst/>
        </p:spPr>
        <p:txBody>
          <a:bodyPr/>
          <a:lstStyle/>
          <a:p>
            <a:endParaRPr lang="en-US"/>
          </a:p>
        </p:txBody>
      </p:sp>
      <p:sp>
        <p:nvSpPr>
          <p:cNvPr id="1306637" name="Text Box 13"/>
          <p:cNvSpPr txBox="1">
            <a:spLocks noChangeArrowheads="1"/>
          </p:cNvSpPr>
          <p:nvPr/>
        </p:nvSpPr>
        <p:spPr bwMode="auto">
          <a:xfrm>
            <a:off x="5313363" y="5260975"/>
            <a:ext cx="2114550" cy="457200"/>
          </a:xfrm>
          <a:prstGeom prst="rect">
            <a:avLst/>
          </a:prstGeom>
          <a:noFill/>
          <a:ln w="19050">
            <a:noFill/>
            <a:miter lim="800000"/>
            <a:headEnd/>
            <a:tailEnd/>
          </a:ln>
          <a:effectLst/>
        </p:spPr>
        <p:txBody>
          <a:bodyPr wrap="none">
            <a:spAutoFit/>
          </a:bodyPr>
          <a:lstStyle/>
          <a:p>
            <a:r>
              <a:rPr lang="en-US"/>
              <a:t>Left Ventricle</a:t>
            </a:r>
          </a:p>
        </p:txBody>
      </p:sp>
      <p:sp>
        <p:nvSpPr>
          <p:cNvPr id="1306638" name="Line 14"/>
          <p:cNvSpPr>
            <a:spLocks noChangeShapeType="1"/>
          </p:cNvSpPr>
          <p:nvPr/>
        </p:nvSpPr>
        <p:spPr bwMode="auto">
          <a:xfrm>
            <a:off x="3854450" y="4895850"/>
            <a:ext cx="1493838" cy="579438"/>
          </a:xfrm>
          <a:prstGeom prst="line">
            <a:avLst/>
          </a:prstGeom>
          <a:noFill/>
          <a:ln w="2857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a:t>Copyright Pearson Prentice Hall</a:t>
            </a:r>
          </a:p>
        </p:txBody>
      </p:sp>
      <p:pic>
        <p:nvPicPr>
          <p:cNvPr id="1308686" name="Picture 14" descr="sb4074a04"/>
          <p:cNvPicPr>
            <a:picLocks noChangeAspect="1" noChangeArrowheads="1"/>
          </p:cNvPicPr>
          <p:nvPr/>
        </p:nvPicPr>
        <p:blipFill>
          <a:blip r:embed="rId3" cstate="print"/>
          <a:srcRect/>
          <a:stretch>
            <a:fillRect/>
          </a:stretch>
        </p:blipFill>
        <p:spPr bwMode="auto">
          <a:xfrm>
            <a:off x="825500" y="679450"/>
            <a:ext cx="4338638" cy="5792788"/>
          </a:xfrm>
          <a:prstGeom prst="rect">
            <a:avLst/>
          </a:prstGeom>
          <a:noFill/>
        </p:spPr>
      </p:pic>
      <p:sp>
        <p:nvSpPr>
          <p:cNvPr id="1308674" name="Rectangle 2"/>
          <p:cNvSpPr>
            <a:spLocks noGrp="1" noChangeArrowheads="1"/>
          </p:cNvSpPr>
          <p:nvPr>
            <p:ph type="title"/>
          </p:nvPr>
        </p:nvSpPr>
        <p:spPr/>
        <p:txBody>
          <a:bodyPr/>
          <a:lstStyle/>
          <a:p>
            <a:r>
              <a:rPr lang="en-US"/>
              <a:t>The Heart</a:t>
            </a:r>
          </a:p>
        </p:txBody>
      </p:sp>
      <p:sp>
        <p:nvSpPr>
          <p:cNvPr id="1308679" name="Rectangle 7"/>
          <p:cNvSpPr>
            <a:spLocks noChangeArrowheads="1"/>
          </p:cNvSpPr>
          <p:nvPr/>
        </p:nvSpPr>
        <p:spPr bwMode="auto">
          <a:xfrm>
            <a:off x="6138863" y="2700338"/>
            <a:ext cx="1582737" cy="11176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308678" name="Text Box 6"/>
          <p:cNvSpPr txBox="1">
            <a:spLocks noChangeArrowheads="1"/>
          </p:cNvSpPr>
          <p:nvPr/>
        </p:nvSpPr>
        <p:spPr bwMode="auto">
          <a:xfrm>
            <a:off x="6245225" y="2146300"/>
            <a:ext cx="2701925" cy="2647950"/>
          </a:xfrm>
          <a:prstGeom prst="rect">
            <a:avLst/>
          </a:prstGeom>
          <a:noFill/>
          <a:ln w="9525">
            <a:noFill/>
            <a:miter lim="800000"/>
            <a:headEnd/>
            <a:tailEnd/>
          </a:ln>
          <a:effectLst/>
        </p:spPr>
        <p:txBody>
          <a:bodyPr>
            <a:spAutoFit/>
          </a:bodyPr>
          <a:lstStyle/>
          <a:p>
            <a:pPr>
              <a:spcBef>
                <a:spcPct val="50000"/>
              </a:spcBef>
            </a:pPr>
            <a:r>
              <a:rPr lang="en-US"/>
              <a:t>Aortic Valve: </a:t>
            </a:r>
            <a:r>
              <a:rPr lang="en-US" b="0"/>
              <a:t>Prevents blood from flowing back into the left ventricle after it has entered the aorta</a:t>
            </a:r>
          </a:p>
        </p:txBody>
      </p:sp>
      <p:sp>
        <p:nvSpPr>
          <p:cNvPr id="1308683" name="Line 11"/>
          <p:cNvSpPr>
            <a:spLocks noChangeShapeType="1"/>
          </p:cNvSpPr>
          <p:nvPr/>
        </p:nvSpPr>
        <p:spPr bwMode="auto">
          <a:xfrm flipV="1">
            <a:off x="3478213" y="2511425"/>
            <a:ext cx="2781300" cy="1508125"/>
          </a:xfrm>
          <a:prstGeom prst="line">
            <a:avLst/>
          </a:prstGeom>
          <a:noFill/>
          <a:ln w="28575">
            <a:solidFill>
              <a:schemeClr val="tx1"/>
            </a:solidFill>
            <a:round/>
            <a:headEnd/>
            <a:tailEnd/>
          </a:ln>
          <a:effectLst/>
        </p:spPr>
        <p:txBody>
          <a:bodyPr/>
          <a:lstStyle/>
          <a:p>
            <a:endParaRPr lang="en-US"/>
          </a:p>
        </p:txBody>
      </p:sp>
      <p:sp>
        <p:nvSpPr>
          <p:cNvPr id="1308680" name="Text Box 8"/>
          <p:cNvSpPr txBox="1">
            <a:spLocks noChangeArrowheads="1"/>
          </p:cNvSpPr>
          <p:nvPr/>
        </p:nvSpPr>
        <p:spPr bwMode="auto">
          <a:xfrm>
            <a:off x="5543550" y="1590675"/>
            <a:ext cx="1885950" cy="457200"/>
          </a:xfrm>
          <a:prstGeom prst="rect">
            <a:avLst/>
          </a:prstGeom>
          <a:noFill/>
          <a:ln w="9525">
            <a:noFill/>
            <a:miter lim="800000"/>
            <a:headEnd/>
            <a:tailEnd/>
          </a:ln>
          <a:effectLst/>
        </p:spPr>
        <p:txBody>
          <a:bodyPr>
            <a:spAutoFit/>
          </a:bodyPr>
          <a:lstStyle/>
          <a:p>
            <a:pPr>
              <a:spcBef>
                <a:spcPct val="50000"/>
              </a:spcBef>
            </a:pPr>
            <a:r>
              <a:rPr lang="en-US"/>
              <a:t>Left Atrium</a:t>
            </a:r>
            <a:endParaRPr lang="en-US" b="0"/>
          </a:p>
        </p:txBody>
      </p:sp>
      <p:sp>
        <p:nvSpPr>
          <p:cNvPr id="1308684" name="Line 12"/>
          <p:cNvSpPr>
            <a:spLocks noChangeShapeType="1"/>
          </p:cNvSpPr>
          <p:nvPr/>
        </p:nvSpPr>
        <p:spPr bwMode="auto">
          <a:xfrm flipH="1">
            <a:off x="4030663" y="1889125"/>
            <a:ext cx="1449387" cy="1284288"/>
          </a:xfrm>
          <a:prstGeom prst="line">
            <a:avLst/>
          </a:prstGeom>
          <a:noFill/>
          <a:ln w="28575">
            <a:solidFill>
              <a:schemeClr val="tx1"/>
            </a:solidFill>
            <a:round/>
            <a:headEnd/>
            <a:tailEnd/>
          </a:ln>
          <a:effectLst/>
        </p:spPr>
        <p:txBody>
          <a:bodyPr/>
          <a:lstStyle/>
          <a:p>
            <a:endParaRPr lang="en-US"/>
          </a:p>
        </p:txBody>
      </p:sp>
      <p:sp>
        <p:nvSpPr>
          <p:cNvPr id="1308687" name="Text Box 15"/>
          <p:cNvSpPr txBox="1">
            <a:spLocks noChangeArrowheads="1"/>
          </p:cNvSpPr>
          <p:nvPr/>
        </p:nvSpPr>
        <p:spPr bwMode="auto">
          <a:xfrm>
            <a:off x="5313363" y="5260975"/>
            <a:ext cx="2114550" cy="457200"/>
          </a:xfrm>
          <a:prstGeom prst="rect">
            <a:avLst/>
          </a:prstGeom>
          <a:noFill/>
          <a:ln w="19050">
            <a:noFill/>
            <a:miter lim="800000"/>
            <a:headEnd/>
            <a:tailEnd/>
          </a:ln>
          <a:effectLst/>
        </p:spPr>
        <p:txBody>
          <a:bodyPr wrap="none">
            <a:spAutoFit/>
          </a:bodyPr>
          <a:lstStyle/>
          <a:p>
            <a:r>
              <a:rPr lang="en-US"/>
              <a:t>Left Ventricle</a:t>
            </a:r>
          </a:p>
        </p:txBody>
      </p:sp>
      <p:sp>
        <p:nvSpPr>
          <p:cNvPr id="1308688" name="Line 16"/>
          <p:cNvSpPr>
            <a:spLocks noChangeShapeType="1"/>
          </p:cNvSpPr>
          <p:nvPr/>
        </p:nvSpPr>
        <p:spPr bwMode="auto">
          <a:xfrm>
            <a:off x="3854450" y="4895850"/>
            <a:ext cx="1493838" cy="579438"/>
          </a:xfrm>
          <a:prstGeom prst="line">
            <a:avLst/>
          </a:prstGeom>
          <a:noFill/>
          <a:ln w="28575">
            <a:solidFill>
              <a:schemeClr val="tx1"/>
            </a:solidFill>
            <a:round/>
            <a:headEnd/>
            <a:tailEnd/>
          </a:ln>
          <a:effectLst/>
        </p:spPr>
        <p:txBody>
          <a:bodyPr/>
          <a:lstStyle/>
          <a:p>
            <a:endParaRPr lang="en-US"/>
          </a:p>
        </p:txBody>
      </p:sp>
      <p:sp>
        <p:nvSpPr>
          <p:cNvPr id="1308689" name="Text Box 17"/>
          <p:cNvSpPr txBox="1">
            <a:spLocks noChangeArrowheads="1"/>
          </p:cNvSpPr>
          <p:nvPr/>
        </p:nvSpPr>
        <p:spPr bwMode="auto">
          <a:xfrm>
            <a:off x="4572000" y="977900"/>
            <a:ext cx="979488" cy="457200"/>
          </a:xfrm>
          <a:prstGeom prst="rect">
            <a:avLst/>
          </a:prstGeom>
          <a:noFill/>
          <a:ln w="19050">
            <a:noFill/>
            <a:miter lim="800000"/>
            <a:headEnd/>
            <a:tailEnd/>
          </a:ln>
          <a:effectLst/>
        </p:spPr>
        <p:txBody>
          <a:bodyPr wrap="none">
            <a:spAutoFit/>
          </a:bodyPr>
          <a:lstStyle/>
          <a:p>
            <a:r>
              <a:rPr lang="en-US"/>
              <a:t>Aorta</a:t>
            </a:r>
          </a:p>
        </p:txBody>
      </p:sp>
      <p:sp>
        <p:nvSpPr>
          <p:cNvPr id="1308690" name="Line 18"/>
          <p:cNvSpPr>
            <a:spLocks noChangeShapeType="1"/>
          </p:cNvSpPr>
          <p:nvPr/>
        </p:nvSpPr>
        <p:spPr bwMode="auto">
          <a:xfrm flipV="1">
            <a:off x="3402013" y="1308100"/>
            <a:ext cx="1169987" cy="763588"/>
          </a:xfrm>
          <a:prstGeom prst="line">
            <a:avLst/>
          </a:prstGeom>
          <a:noFill/>
          <a:ln w="19050">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t>Copyright Pearson Prentice Hall</a:t>
            </a:r>
          </a:p>
        </p:txBody>
      </p:sp>
      <p:sp>
        <p:nvSpPr>
          <p:cNvPr id="1310722" name="Rectangle 2"/>
          <p:cNvSpPr>
            <a:spLocks noGrp="1" noChangeArrowheads="1"/>
          </p:cNvSpPr>
          <p:nvPr>
            <p:ph type="title"/>
          </p:nvPr>
        </p:nvSpPr>
        <p:spPr/>
        <p:txBody>
          <a:bodyPr/>
          <a:lstStyle/>
          <a:p>
            <a:r>
              <a:rPr lang="en-US"/>
              <a:t>The Heart</a:t>
            </a:r>
          </a:p>
        </p:txBody>
      </p:sp>
      <p:sp>
        <p:nvSpPr>
          <p:cNvPr id="1310727" name="Rectangle 7"/>
          <p:cNvSpPr>
            <a:spLocks noChangeArrowheads="1"/>
          </p:cNvSpPr>
          <p:nvPr/>
        </p:nvSpPr>
        <p:spPr bwMode="auto">
          <a:xfrm>
            <a:off x="5762625" y="1131888"/>
            <a:ext cx="1697038" cy="609600"/>
          </a:xfrm>
          <a:prstGeom prst="rect">
            <a:avLst/>
          </a:prstGeom>
          <a:solidFill>
            <a:schemeClr val="bg1"/>
          </a:solidFill>
          <a:ln w="9525">
            <a:solidFill>
              <a:schemeClr val="bg1"/>
            </a:solidFill>
            <a:miter lim="800000"/>
            <a:headEnd/>
            <a:tailEnd/>
          </a:ln>
          <a:effectLst/>
        </p:spPr>
        <p:txBody>
          <a:bodyPr wrap="none" anchor="ctr"/>
          <a:lstStyle/>
          <a:p>
            <a:endParaRPr lang="en-US"/>
          </a:p>
        </p:txBody>
      </p:sp>
      <p:pic>
        <p:nvPicPr>
          <p:cNvPr id="1310728" name="Picture 8" descr="sb4074a04"/>
          <p:cNvPicPr>
            <a:picLocks noChangeAspect="1" noChangeArrowheads="1"/>
          </p:cNvPicPr>
          <p:nvPr/>
        </p:nvPicPr>
        <p:blipFill>
          <a:blip r:embed="rId3" cstate="print"/>
          <a:srcRect/>
          <a:stretch>
            <a:fillRect/>
          </a:stretch>
        </p:blipFill>
        <p:spPr bwMode="auto">
          <a:xfrm>
            <a:off x="3221038" y="679450"/>
            <a:ext cx="4338637" cy="5792788"/>
          </a:xfrm>
          <a:prstGeom prst="rect">
            <a:avLst/>
          </a:prstGeom>
          <a:noFill/>
        </p:spPr>
      </p:pic>
      <p:sp>
        <p:nvSpPr>
          <p:cNvPr id="1310726" name="Text Box 6"/>
          <p:cNvSpPr txBox="1">
            <a:spLocks noChangeArrowheads="1"/>
          </p:cNvSpPr>
          <p:nvPr/>
        </p:nvSpPr>
        <p:spPr bwMode="auto">
          <a:xfrm>
            <a:off x="387350" y="1793875"/>
            <a:ext cx="2378075" cy="1552575"/>
          </a:xfrm>
          <a:prstGeom prst="rect">
            <a:avLst/>
          </a:prstGeom>
          <a:noFill/>
          <a:ln w="9525">
            <a:noFill/>
            <a:miter lim="800000"/>
            <a:headEnd/>
            <a:tailEnd/>
          </a:ln>
          <a:effectLst/>
        </p:spPr>
        <p:txBody>
          <a:bodyPr>
            <a:spAutoFit/>
          </a:bodyPr>
          <a:lstStyle/>
          <a:p>
            <a:pPr>
              <a:spcBef>
                <a:spcPct val="50000"/>
              </a:spcBef>
            </a:pPr>
            <a:r>
              <a:rPr lang="en-US" b="0"/>
              <a:t>Bring oxygen-poor blood to the right or left lung</a:t>
            </a:r>
          </a:p>
        </p:txBody>
      </p:sp>
      <p:sp>
        <p:nvSpPr>
          <p:cNvPr id="1366034" name="Rectangle 18"/>
          <p:cNvSpPr>
            <a:spLocks noChangeArrowheads="1"/>
          </p:cNvSpPr>
          <p:nvPr/>
        </p:nvSpPr>
        <p:spPr bwMode="auto">
          <a:xfrm>
            <a:off x="368300" y="1203325"/>
            <a:ext cx="3098800" cy="457200"/>
          </a:xfrm>
          <a:prstGeom prst="rect">
            <a:avLst/>
          </a:prstGeom>
          <a:noFill/>
          <a:ln w="19050">
            <a:noFill/>
            <a:miter lim="800000"/>
            <a:headEnd/>
            <a:tailEnd/>
          </a:ln>
          <a:effectLst/>
        </p:spPr>
        <p:txBody>
          <a:bodyPr wrap="none">
            <a:spAutoFit/>
          </a:bodyPr>
          <a:lstStyle/>
          <a:p>
            <a:r>
              <a:rPr lang="en-US"/>
              <a:t>Pulmonary Arteries:</a:t>
            </a:r>
          </a:p>
        </p:txBody>
      </p:sp>
      <p:sp>
        <p:nvSpPr>
          <p:cNvPr id="1366035" name="Freeform 19"/>
          <p:cNvSpPr>
            <a:spLocks/>
          </p:cNvSpPr>
          <p:nvPr/>
        </p:nvSpPr>
        <p:spPr bwMode="auto">
          <a:xfrm>
            <a:off x="3435350" y="1504950"/>
            <a:ext cx="2374900" cy="1071563"/>
          </a:xfrm>
          <a:custGeom>
            <a:avLst/>
            <a:gdLst/>
            <a:ahLst/>
            <a:cxnLst>
              <a:cxn ang="0">
                <a:pos x="421" y="443"/>
              </a:cxn>
              <a:cxn ang="0">
                <a:pos x="0" y="0"/>
              </a:cxn>
              <a:cxn ang="0">
                <a:pos x="1496" y="675"/>
              </a:cxn>
            </a:cxnLst>
            <a:rect l="0" t="0" r="r" b="b"/>
            <a:pathLst>
              <a:path w="1496" h="675">
                <a:moveTo>
                  <a:pt x="421" y="443"/>
                </a:moveTo>
                <a:lnTo>
                  <a:pt x="0" y="0"/>
                </a:lnTo>
                <a:lnTo>
                  <a:pt x="1496" y="675"/>
                </a:lnTo>
              </a:path>
            </a:pathLst>
          </a:custGeom>
          <a:noFill/>
          <a:ln w="28575" cap="flat" cmpd="sng">
            <a:solidFill>
              <a:schemeClr val="tx1"/>
            </a:solidFill>
            <a:prstDash val="solid"/>
            <a:round/>
            <a:headEnd type="none" w="med" len="med"/>
            <a:tailEnd type="none" w="med" len="med"/>
          </a:ln>
          <a:effectLst/>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t>Copyright Pearson Prentice Hall</a:t>
            </a:r>
          </a:p>
        </p:txBody>
      </p:sp>
      <p:sp>
        <p:nvSpPr>
          <p:cNvPr id="1312770" name="Rectangle 2"/>
          <p:cNvSpPr>
            <a:spLocks noGrp="1" noChangeArrowheads="1"/>
          </p:cNvSpPr>
          <p:nvPr>
            <p:ph type="title"/>
          </p:nvPr>
        </p:nvSpPr>
        <p:spPr/>
        <p:txBody>
          <a:bodyPr/>
          <a:lstStyle/>
          <a:p>
            <a:r>
              <a:rPr lang="en-US"/>
              <a:t>The Heart</a:t>
            </a:r>
          </a:p>
        </p:txBody>
      </p:sp>
      <p:sp>
        <p:nvSpPr>
          <p:cNvPr id="1312775" name="Rectangle 7"/>
          <p:cNvSpPr>
            <a:spLocks noChangeArrowheads="1"/>
          </p:cNvSpPr>
          <p:nvPr/>
        </p:nvSpPr>
        <p:spPr bwMode="auto">
          <a:xfrm>
            <a:off x="5356225" y="406400"/>
            <a:ext cx="1814513" cy="711200"/>
          </a:xfrm>
          <a:prstGeom prst="rect">
            <a:avLst/>
          </a:prstGeom>
          <a:solidFill>
            <a:schemeClr val="bg1"/>
          </a:solidFill>
          <a:ln w="9525">
            <a:solidFill>
              <a:schemeClr val="bg1"/>
            </a:solidFill>
            <a:miter lim="800000"/>
            <a:headEnd/>
            <a:tailEnd/>
          </a:ln>
          <a:effectLst/>
        </p:spPr>
        <p:txBody>
          <a:bodyPr wrap="none" anchor="ctr"/>
          <a:lstStyle/>
          <a:p>
            <a:endParaRPr lang="en-US"/>
          </a:p>
        </p:txBody>
      </p:sp>
      <p:pic>
        <p:nvPicPr>
          <p:cNvPr id="1312776" name="Picture 8" descr="sb4074a04"/>
          <p:cNvPicPr>
            <a:picLocks noChangeAspect="1" noChangeArrowheads="1"/>
          </p:cNvPicPr>
          <p:nvPr/>
        </p:nvPicPr>
        <p:blipFill>
          <a:blip r:embed="rId3" cstate="print"/>
          <a:srcRect/>
          <a:stretch>
            <a:fillRect/>
          </a:stretch>
        </p:blipFill>
        <p:spPr bwMode="auto">
          <a:xfrm>
            <a:off x="3221038" y="679450"/>
            <a:ext cx="4338637" cy="5792788"/>
          </a:xfrm>
          <a:prstGeom prst="rect">
            <a:avLst/>
          </a:prstGeom>
          <a:noFill/>
        </p:spPr>
      </p:pic>
      <p:sp>
        <p:nvSpPr>
          <p:cNvPr id="1312777" name="Line 9"/>
          <p:cNvSpPr>
            <a:spLocks noChangeShapeType="1"/>
          </p:cNvSpPr>
          <p:nvPr/>
        </p:nvSpPr>
        <p:spPr bwMode="auto">
          <a:xfrm flipH="1" flipV="1">
            <a:off x="3465513" y="1055688"/>
            <a:ext cx="1838325" cy="876300"/>
          </a:xfrm>
          <a:prstGeom prst="line">
            <a:avLst/>
          </a:prstGeom>
          <a:noFill/>
          <a:ln w="28575">
            <a:solidFill>
              <a:schemeClr val="tx1"/>
            </a:solidFill>
            <a:round/>
            <a:headEnd/>
            <a:tailEnd/>
          </a:ln>
          <a:effectLst/>
        </p:spPr>
        <p:txBody>
          <a:bodyPr/>
          <a:lstStyle/>
          <a:p>
            <a:endParaRPr lang="en-US"/>
          </a:p>
        </p:txBody>
      </p:sp>
      <p:sp>
        <p:nvSpPr>
          <p:cNvPr id="1312774" name="Text Box 6"/>
          <p:cNvSpPr txBox="1">
            <a:spLocks noChangeArrowheads="1"/>
          </p:cNvSpPr>
          <p:nvPr/>
        </p:nvSpPr>
        <p:spPr bwMode="auto">
          <a:xfrm>
            <a:off x="492125" y="1519238"/>
            <a:ext cx="2787650" cy="1552575"/>
          </a:xfrm>
          <a:prstGeom prst="rect">
            <a:avLst/>
          </a:prstGeom>
          <a:noFill/>
          <a:ln w="9525">
            <a:noFill/>
            <a:miter lim="800000"/>
            <a:headEnd/>
            <a:tailEnd/>
          </a:ln>
          <a:effectLst/>
        </p:spPr>
        <p:txBody>
          <a:bodyPr>
            <a:spAutoFit/>
          </a:bodyPr>
          <a:lstStyle/>
          <a:p>
            <a:pPr>
              <a:spcBef>
                <a:spcPct val="50000"/>
              </a:spcBef>
            </a:pPr>
            <a:r>
              <a:rPr lang="en-US" b="0"/>
              <a:t>Brings oxygen-rich blood from the left ventricle to the body</a:t>
            </a:r>
          </a:p>
        </p:txBody>
      </p:sp>
      <p:sp>
        <p:nvSpPr>
          <p:cNvPr id="1312779" name="Rectangle 11"/>
          <p:cNvSpPr>
            <a:spLocks noChangeArrowheads="1"/>
          </p:cNvSpPr>
          <p:nvPr/>
        </p:nvSpPr>
        <p:spPr bwMode="auto">
          <a:xfrm>
            <a:off x="2336800" y="769938"/>
            <a:ext cx="1082675" cy="457200"/>
          </a:xfrm>
          <a:prstGeom prst="rect">
            <a:avLst/>
          </a:prstGeom>
          <a:noFill/>
          <a:ln w="19050">
            <a:noFill/>
            <a:miter lim="800000"/>
            <a:headEnd/>
            <a:tailEnd/>
          </a:ln>
          <a:effectLst/>
        </p:spPr>
        <p:txBody>
          <a:bodyPr wrap="none">
            <a:spAutoFit/>
          </a:bodyPr>
          <a:lstStyle/>
          <a:p>
            <a:r>
              <a:rPr lang="en-US"/>
              <a:t>Aorta: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423943" name="Rectangle 7"/>
          <p:cNvSpPr>
            <a:spLocks noGrp="1" noChangeArrowheads="1"/>
          </p:cNvSpPr>
          <p:nvPr>
            <p:ph type="title"/>
          </p:nvPr>
        </p:nvSpPr>
        <p:spPr/>
        <p:txBody>
          <a:bodyPr/>
          <a:lstStyle/>
          <a:p>
            <a:r>
              <a:rPr lang="en-US"/>
              <a:t>The Heart</a:t>
            </a:r>
          </a:p>
        </p:txBody>
      </p:sp>
      <p:sp>
        <p:nvSpPr>
          <p:cNvPr id="423944" name="Rectangle 8"/>
          <p:cNvSpPr>
            <a:spLocks noGrp="1" noChangeArrowheads="1"/>
          </p:cNvSpPr>
          <p:nvPr>
            <p:ph type="body" idx="1"/>
          </p:nvPr>
        </p:nvSpPr>
        <p:spPr>
          <a:noFill/>
        </p:spPr>
        <p:txBody>
          <a:bodyPr/>
          <a:lstStyle/>
          <a:p>
            <a:r>
              <a:rPr lang="en-US"/>
              <a:t>The septum divides the right side of the heart from the left. </a:t>
            </a:r>
          </a:p>
          <a:p>
            <a:r>
              <a:rPr lang="en-US"/>
              <a:t>It prevents the mixing of oxygen-poor and oxygen-rich blood.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394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318914" name="Rectangle 2"/>
          <p:cNvSpPr>
            <a:spLocks noGrp="1" noChangeArrowheads="1"/>
          </p:cNvSpPr>
          <p:nvPr>
            <p:ph type="title"/>
          </p:nvPr>
        </p:nvSpPr>
        <p:spPr/>
        <p:txBody>
          <a:bodyPr/>
          <a:lstStyle/>
          <a:p>
            <a:r>
              <a:rPr lang="en-US"/>
              <a:t>The Heart</a:t>
            </a:r>
          </a:p>
        </p:txBody>
      </p:sp>
      <p:sp>
        <p:nvSpPr>
          <p:cNvPr id="1318915" name="Rectangle 3"/>
          <p:cNvSpPr>
            <a:spLocks noGrp="1" noChangeArrowheads="1"/>
          </p:cNvSpPr>
          <p:nvPr>
            <p:ph type="body" idx="1"/>
          </p:nvPr>
        </p:nvSpPr>
        <p:spPr>
          <a:noFill/>
        </p:spPr>
        <p:txBody>
          <a:bodyPr/>
          <a:lstStyle/>
          <a:p>
            <a:r>
              <a:rPr lang="en-US"/>
              <a:t>The heart has four chambers—two atria and two ventricles.</a:t>
            </a:r>
          </a:p>
          <a:p>
            <a:r>
              <a:rPr lang="en-US"/>
              <a:t>There are two chambers on each side of the septum. </a:t>
            </a:r>
          </a:p>
          <a:p>
            <a:r>
              <a:rPr lang="en-US"/>
              <a:t>The upper chamber, which receives the blood, is the </a:t>
            </a:r>
            <a:r>
              <a:rPr lang="en-US" b="1"/>
              <a:t>atrium</a:t>
            </a:r>
            <a:r>
              <a:rPr lang="en-US"/>
              <a:t>. </a:t>
            </a:r>
          </a:p>
          <a:p>
            <a:r>
              <a:rPr lang="en-US"/>
              <a:t>The lower chamber, which pumps blood out of the heart, is the </a:t>
            </a:r>
            <a:r>
              <a:rPr lang="en-US" b="1"/>
              <a:t>ventricle</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891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8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486410" name="Rectangle 10"/>
          <p:cNvSpPr>
            <a:spLocks noGrp="1" noChangeArrowheads="1"/>
          </p:cNvSpPr>
          <p:nvPr>
            <p:ph type="title"/>
          </p:nvPr>
        </p:nvSpPr>
        <p:spPr/>
        <p:txBody>
          <a:bodyPr/>
          <a:lstStyle/>
          <a:p>
            <a:r>
              <a:rPr lang="en-US" sz="3600"/>
              <a:t>37–1 The Circulatory System</a:t>
            </a:r>
          </a:p>
        </p:txBody>
      </p:sp>
      <p:pic>
        <p:nvPicPr>
          <p:cNvPr id="486412" name="Picture 12" descr="opening_img"/>
          <p:cNvPicPr>
            <a:picLocks noChangeAspect="1" noChangeArrowheads="1"/>
          </p:cNvPicPr>
          <p:nvPr/>
        </p:nvPicPr>
        <p:blipFill>
          <a:blip r:embed="rId3" cstate="print"/>
          <a:srcRect/>
          <a:stretch>
            <a:fillRect/>
          </a:stretch>
        </p:blipFill>
        <p:spPr bwMode="auto">
          <a:xfrm>
            <a:off x="2109788" y="1154113"/>
            <a:ext cx="4776787" cy="54578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327106" name="Rectangle 2"/>
          <p:cNvSpPr>
            <a:spLocks noGrp="1" noChangeArrowheads="1"/>
          </p:cNvSpPr>
          <p:nvPr>
            <p:ph type="title"/>
          </p:nvPr>
        </p:nvSpPr>
        <p:spPr/>
        <p:txBody>
          <a:bodyPr/>
          <a:lstStyle/>
          <a:p>
            <a:r>
              <a:rPr lang="en-US"/>
              <a:t>The Heart</a:t>
            </a:r>
          </a:p>
        </p:txBody>
      </p:sp>
      <p:sp>
        <p:nvSpPr>
          <p:cNvPr id="1327107" name="Rectangle 3"/>
          <p:cNvSpPr>
            <a:spLocks noGrp="1" noChangeArrowheads="1"/>
          </p:cNvSpPr>
          <p:nvPr>
            <p:ph type="body" idx="1"/>
          </p:nvPr>
        </p:nvSpPr>
        <p:spPr>
          <a:noFill/>
        </p:spPr>
        <p:txBody>
          <a:bodyPr/>
          <a:lstStyle/>
          <a:p>
            <a:pPr lvl="1"/>
            <a:r>
              <a:rPr lang="en-US"/>
              <a:t>Circulation Through the Heart</a:t>
            </a:r>
          </a:p>
          <a:p>
            <a:pPr lvl="2"/>
            <a:r>
              <a:rPr lang="en-US"/>
              <a:t>Blood enters the heart through the right and left atria. </a:t>
            </a:r>
          </a:p>
          <a:p>
            <a:pPr lvl="2"/>
            <a:r>
              <a:rPr lang="en-US"/>
              <a:t>As the heart contracts, blood flows into the ventricles and then out from the ventricles to either the body or the lungs.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7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329154" name="Rectangle 2"/>
          <p:cNvSpPr>
            <a:spLocks noGrp="1" noChangeArrowheads="1"/>
          </p:cNvSpPr>
          <p:nvPr>
            <p:ph type="title"/>
          </p:nvPr>
        </p:nvSpPr>
        <p:spPr/>
        <p:txBody>
          <a:bodyPr/>
          <a:lstStyle/>
          <a:p>
            <a:r>
              <a:rPr lang="en-US"/>
              <a:t>The Heart</a:t>
            </a:r>
          </a:p>
        </p:txBody>
      </p:sp>
      <p:sp>
        <p:nvSpPr>
          <p:cNvPr id="1329155" name="Rectangle 3"/>
          <p:cNvSpPr>
            <a:spLocks noGrp="1" noChangeArrowheads="1"/>
          </p:cNvSpPr>
          <p:nvPr>
            <p:ph type="body" idx="1"/>
          </p:nvPr>
        </p:nvSpPr>
        <p:spPr>
          <a:noFill/>
        </p:spPr>
        <p:txBody>
          <a:bodyPr/>
          <a:lstStyle/>
          <a:p>
            <a:r>
              <a:rPr lang="en-US"/>
              <a:t>There are flaps of connective tissue called </a:t>
            </a:r>
            <a:r>
              <a:rPr lang="en-US" b="1"/>
              <a:t>valves </a:t>
            </a:r>
            <a:r>
              <a:rPr lang="en-US"/>
              <a:t>between the atria and the ventricles. </a:t>
            </a:r>
          </a:p>
          <a:p>
            <a:r>
              <a:rPr lang="en-US"/>
              <a:t>When the ventricles contract, the valves close, which prevents blood from flowing back into the atria.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91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331202" name="Rectangle 2"/>
          <p:cNvSpPr>
            <a:spLocks noGrp="1" noChangeArrowheads="1"/>
          </p:cNvSpPr>
          <p:nvPr>
            <p:ph type="title"/>
          </p:nvPr>
        </p:nvSpPr>
        <p:spPr/>
        <p:txBody>
          <a:bodyPr/>
          <a:lstStyle/>
          <a:p>
            <a:r>
              <a:rPr lang="en-US"/>
              <a:t>The Heart</a:t>
            </a:r>
          </a:p>
        </p:txBody>
      </p:sp>
      <p:sp>
        <p:nvSpPr>
          <p:cNvPr id="1331203" name="Rectangle 3"/>
          <p:cNvSpPr>
            <a:spLocks noGrp="1" noChangeArrowheads="1"/>
          </p:cNvSpPr>
          <p:nvPr>
            <p:ph type="body" idx="1"/>
          </p:nvPr>
        </p:nvSpPr>
        <p:spPr>
          <a:noFill/>
        </p:spPr>
        <p:txBody>
          <a:bodyPr/>
          <a:lstStyle/>
          <a:p>
            <a:r>
              <a:rPr lang="en-US"/>
              <a:t>At the exits from the right and left ventricles, valves prevent blood that flows out of the heart from flowing back in. </a:t>
            </a:r>
          </a:p>
          <a:p>
            <a:r>
              <a:rPr lang="en-US"/>
              <a:t>Blood leaves the left ventricle, and enters the </a:t>
            </a:r>
            <a:r>
              <a:rPr lang="en-US" b="1"/>
              <a:t>aorta</a:t>
            </a:r>
            <a:r>
              <a:rPr lang="en-US"/>
              <a:t>. </a:t>
            </a:r>
          </a:p>
          <a:p>
            <a:r>
              <a:rPr lang="en-US"/>
              <a:t>The aorta is one of the blood vessels that carry the blood through the body and back to the heart.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2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320962" name="Rectangle 2"/>
          <p:cNvSpPr>
            <a:spLocks noGrp="1" noChangeArrowheads="1"/>
          </p:cNvSpPr>
          <p:nvPr>
            <p:ph type="title"/>
          </p:nvPr>
        </p:nvSpPr>
        <p:spPr/>
        <p:txBody>
          <a:bodyPr/>
          <a:lstStyle/>
          <a:p>
            <a:r>
              <a:rPr lang="en-US"/>
              <a:t>The Heart</a:t>
            </a:r>
          </a:p>
        </p:txBody>
      </p:sp>
      <p:sp>
        <p:nvSpPr>
          <p:cNvPr id="1320963" name="Rectangle 3"/>
          <p:cNvSpPr>
            <a:spLocks noGrp="1" noChangeArrowheads="1"/>
          </p:cNvSpPr>
          <p:nvPr>
            <p:ph type="body" idx="1"/>
          </p:nvPr>
        </p:nvSpPr>
        <p:spPr>
          <a:noFill/>
        </p:spPr>
        <p:txBody>
          <a:bodyPr/>
          <a:lstStyle/>
          <a:p>
            <a:pPr lvl="1"/>
            <a:r>
              <a:rPr lang="en-US"/>
              <a:t>Circulation Through the Body </a:t>
            </a:r>
          </a:p>
          <a:p>
            <a:pPr lvl="2"/>
            <a:r>
              <a:rPr lang="en-US"/>
              <a:t>The heart functions as two separate pumps.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323010" name="Rectangle 2"/>
          <p:cNvSpPr>
            <a:spLocks noGrp="1" noChangeArrowheads="1"/>
          </p:cNvSpPr>
          <p:nvPr>
            <p:ph type="title"/>
          </p:nvPr>
        </p:nvSpPr>
        <p:spPr/>
        <p:txBody>
          <a:bodyPr/>
          <a:lstStyle/>
          <a:p>
            <a:r>
              <a:rPr lang="en-US"/>
              <a:t>The Heart</a:t>
            </a:r>
          </a:p>
        </p:txBody>
      </p:sp>
      <p:sp>
        <p:nvSpPr>
          <p:cNvPr id="1323011" name="Rectangle 3"/>
          <p:cNvSpPr>
            <a:spLocks noGrp="1" noChangeArrowheads="1"/>
          </p:cNvSpPr>
          <p:nvPr>
            <p:ph type="body" idx="1"/>
          </p:nvPr>
        </p:nvSpPr>
        <p:spPr>
          <a:noFill/>
        </p:spPr>
        <p:txBody>
          <a:bodyPr/>
          <a:lstStyle/>
          <a:p>
            <a:pPr lvl="1"/>
            <a:r>
              <a:rPr lang="en-US"/>
              <a:t>Pulmonary Circulation</a:t>
            </a:r>
          </a:p>
          <a:p>
            <a:pPr lvl="2"/>
            <a:r>
              <a:rPr lang="en-US"/>
              <a:t>One pathway circulates blood between the heart and the lungs.</a:t>
            </a:r>
          </a:p>
          <a:p>
            <a:pPr lvl="2"/>
            <a:r>
              <a:rPr lang="en-US"/>
              <a:t>This pathway is known as </a:t>
            </a:r>
            <a:r>
              <a:rPr lang="en-US" b="1"/>
              <a:t>pulmonary circulation</a:t>
            </a:r>
            <a:r>
              <a:rPr lang="en-US"/>
              <a:t>. </a:t>
            </a:r>
          </a:p>
          <a:p>
            <a:pPr lvl="2"/>
            <a:r>
              <a:rPr lang="en-US"/>
              <a:t>In the lungs, carbon dioxide leaves the blood and oxygen is absorbed. The oxygen-rich blood returns to the heart.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30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325058" name="Rectangle 2"/>
          <p:cNvSpPr>
            <a:spLocks noGrp="1" noChangeArrowheads="1"/>
          </p:cNvSpPr>
          <p:nvPr>
            <p:ph type="title"/>
          </p:nvPr>
        </p:nvSpPr>
        <p:spPr/>
        <p:txBody>
          <a:bodyPr/>
          <a:lstStyle/>
          <a:p>
            <a:r>
              <a:rPr lang="en-US"/>
              <a:t>The Heart</a:t>
            </a:r>
          </a:p>
        </p:txBody>
      </p:sp>
      <p:sp>
        <p:nvSpPr>
          <p:cNvPr id="1325059" name="Rectangle 3"/>
          <p:cNvSpPr>
            <a:spLocks noGrp="1" noChangeArrowheads="1"/>
          </p:cNvSpPr>
          <p:nvPr>
            <p:ph type="body" idx="1"/>
          </p:nvPr>
        </p:nvSpPr>
        <p:spPr>
          <a:noFill/>
        </p:spPr>
        <p:txBody>
          <a:bodyPr/>
          <a:lstStyle/>
          <a:p>
            <a:pPr lvl="1"/>
            <a:r>
              <a:rPr lang="en-US"/>
              <a:t>Systemic Circulation</a:t>
            </a:r>
          </a:p>
          <a:p>
            <a:pPr lvl="2"/>
            <a:r>
              <a:rPr lang="en-US"/>
              <a:t>The second pathway circulates blood between the heart and the rest of the body.</a:t>
            </a:r>
          </a:p>
          <a:p>
            <a:pPr lvl="2"/>
            <a:r>
              <a:rPr lang="en-US"/>
              <a:t>This pathway is called </a:t>
            </a:r>
            <a:r>
              <a:rPr lang="en-US" b="1"/>
              <a:t>systemic circulation</a:t>
            </a:r>
            <a:r>
              <a:rPr lang="en-US"/>
              <a:t>. </a:t>
            </a:r>
          </a:p>
          <a:p>
            <a:pPr lvl="2"/>
            <a:r>
              <a:rPr lang="en-US"/>
              <a:t>After returning from the lungs, the oxygen-rich blood is pumped to the rest of the body.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250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4"/>
          <p:cNvSpPr>
            <a:spLocks noGrp="1"/>
          </p:cNvSpPr>
          <p:nvPr>
            <p:ph type="ftr" sz="quarter" idx="11"/>
          </p:nvPr>
        </p:nvSpPr>
        <p:spPr/>
        <p:txBody>
          <a:bodyPr/>
          <a:lstStyle/>
          <a:p>
            <a:r>
              <a:rPr lang="en-US"/>
              <a:t>Copyright Pearson Prentice Hall</a:t>
            </a:r>
          </a:p>
        </p:txBody>
      </p:sp>
      <p:sp>
        <p:nvSpPr>
          <p:cNvPr id="565250" name="Rectangle 2"/>
          <p:cNvSpPr>
            <a:spLocks noGrp="1" noChangeArrowheads="1"/>
          </p:cNvSpPr>
          <p:nvPr>
            <p:ph type="title"/>
          </p:nvPr>
        </p:nvSpPr>
        <p:spPr/>
        <p:txBody>
          <a:bodyPr/>
          <a:lstStyle/>
          <a:p>
            <a:r>
              <a:rPr lang="en-US"/>
              <a:t>The Heart</a:t>
            </a:r>
          </a:p>
        </p:txBody>
      </p:sp>
      <p:sp>
        <p:nvSpPr>
          <p:cNvPr id="565251" name="Rectangle 3"/>
          <p:cNvSpPr>
            <a:spLocks noGrp="1" noChangeArrowheads="1"/>
          </p:cNvSpPr>
          <p:nvPr>
            <p:ph type="body" idx="1"/>
          </p:nvPr>
        </p:nvSpPr>
        <p:spPr>
          <a:xfrm>
            <a:off x="0" y="1004888"/>
            <a:ext cx="3330575" cy="4848225"/>
          </a:xfrm>
        </p:spPr>
        <p:txBody>
          <a:bodyPr/>
          <a:lstStyle/>
          <a:p>
            <a:endParaRPr lang="en-US"/>
          </a:p>
          <a:p>
            <a:pPr marL="228600" lvl="2"/>
            <a:r>
              <a:rPr lang="en-US"/>
              <a:t>Circulation of Blood through the Body</a:t>
            </a:r>
          </a:p>
          <a:p>
            <a:pPr marL="228600" lvl="2"/>
            <a:endParaRPr lang="en-US"/>
          </a:p>
          <a:p>
            <a:endParaRPr lang="en-US"/>
          </a:p>
        </p:txBody>
      </p:sp>
      <p:pic>
        <p:nvPicPr>
          <p:cNvPr id="565253" name="Picture 5" descr="sb4072f1"/>
          <p:cNvPicPr>
            <a:picLocks noChangeAspect="1" noChangeArrowheads="1"/>
          </p:cNvPicPr>
          <p:nvPr/>
        </p:nvPicPr>
        <p:blipFill>
          <a:blip r:embed="rId3" cstate="print"/>
          <a:srcRect/>
          <a:stretch>
            <a:fillRect/>
          </a:stretch>
        </p:blipFill>
        <p:spPr bwMode="auto">
          <a:xfrm>
            <a:off x="3376613" y="333375"/>
            <a:ext cx="4359275" cy="6238875"/>
          </a:xfrm>
          <a:prstGeom prst="rect">
            <a:avLst/>
          </a:prstGeom>
          <a:noFill/>
        </p:spPr>
      </p:pic>
      <p:sp>
        <p:nvSpPr>
          <p:cNvPr id="565255" name="Rectangle 7"/>
          <p:cNvSpPr>
            <a:spLocks noChangeArrowheads="1"/>
          </p:cNvSpPr>
          <p:nvPr/>
        </p:nvSpPr>
        <p:spPr bwMode="auto">
          <a:xfrm>
            <a:off x="3527425" y="320675"/>
            <a:ext cx="1044575" cy="4064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565254" name="Text Box 6"/>
          <p:cNvSpPr txBox="1">
            <a:spLocks noChangeArrowheads="1"/>
          </p:cNvSpPr>
          <p:nvPr/>
        </p:nvSpPr>
        <p:spPr bwMode="auto">
          <a:xfrm>
            <a:off x="2903538" y="268288"/>
            <a:ext cx="2033587" cy="641350"/>
          </a:xfrm>
          <a:prstGeom prst="rect">
            <a:avLst/>
          </a:prstGeom>
          <a:noFill/>
          <a:ln w="9525">
            <a:noFill/>
            <a:miter lim="800000"/>
            <a:headEnd/>
            <a:tailEnd/>
          </a:ln>
          <a:effectLst/>
        </p:spPr>
        <p:txBody>
          <a:bodyPr>
            <a:spAutoFit/>
          </a:bodyPr>
          <a:lstStyle/>
          <a:p>
            <a:pPr>
              <a:spcBef>
                <a:spcPct val="50000"/>
              </a:spcBef>
            </a:pPr>
            <a:r>
              <a:rPr lang="en-US" sz="1800"/>
              <a:t>Capillaries of head and arms </a:t>
            </a:r>
          </a:p>
        </p:txBody>
      </p:sp>
      <p:sp>
        <p:nvSpPr>
          <p:cNvPr id="565257" name="Rectangle 9"/>
          <p:cNvSpPr>
            <a:spLocks noChangeArrowheads="1"/>
          </p:cNvSpPr>
          <p:nvPr/>
        </p:nvSpPr>
        <p:spPr bwMode="auto">
          <a:xfrm>
            <a:off x="3455988" y="1408113"/>
            <a:ext cx="782637" cy="5080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565256" name="Text Box 8"/>
          <p:cNvSpPr txBox="1">
            <a:spLocks noChangeArrowheads="1"/>
          </p:cNvSpPr>
          <p:nvPr/>
        </p:nvSpPr>
        <p:spPr bwMode="auto">
          <a:xfrm>
            <a:off x="3162300" y="1385888"/>
            <a:ext cx="1704975" cy="641350"/>
          </a:xfrm>
          <a:prstGeom prst="rect">
            <a:avLst/>
          </a:prstGeom>
          <a:noFill/>
          <a:ln w="9525">
            <a:noFill/>
            <a:miter lim="800000"/>
            <a:headEnd/>
            <a:tailEnd/>
          </a:ln>
          <a:effectLst/>
        </p:spPr>
        <p:txBody>
          <a:bodyPr>
            <a:spAutoFit/>
          </a:bodyPr>
          <a:lstStyle/>
          <a:p>
            <a:pPr>
              <a:spcBef>
                <a:spcPct val="50000"/>
              </a:spcBef>
            </a:pPr>
            <a:r>
              <a:rPr lang="en-US" sz="1800"/>
              <a:t>Superior vena cava</a:t>
            </a:r>
          </a:p>
        </p:txBody>
      </p:sp>
      <p:sp>
        <p:nvSpPr>
          <p:cNvPr id="565259" name="Rectangle 11"/>
          <p:cNvSpPr>
            <a:spLocks noChangeArrowheads="1"/>
          </p:cNvSpPr>
          <p:nvPr/>
        </p:nvSpPr>
        <p:spPr bwMode="auto">
          <a:xfrm>
            <a:off x="5181600" y="1611313"/>
            <a:ext cx="465138" cy="217487"/>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565258" name="Text Box 10"/>
          <p:cNvSpPr txBox="1">
            <a:spLocks noChangeArrowheads="1"/>
          </p:cNvSpPr>
          <p:nvPr/>
        </p:nvSpPr>
        <p:spPr bwMode="auto">
          <a:xfrm>
            <a:off x="5049838" y="1568450"/>
            <a:ext cx="1089025" cy="366713"/>
          </a:xfrm>
          <a:prstGeom prst="rect">
            <a:avLst/>
          </a:prstGeom>
          <a:noFill/>
          <a:ln w="9525">
            <a:noFill/>
            <a:miter lim="800000"/>
            <a:headEnd/>
            <a:tailEnd/>
          </a:ln>
          <a:effectLst/>
        </p:spPr>
        <p:txBody>
          <a:bodyPr>
            <a:spAutoFit/>
          </a:bodyPr>
          <a:lstStyle/>
          <a:p>
            <a:pPr>
              <a:spcBef>
                <a:spcPct val="50000"/>
              </a:spcBef>
            </a:pPr>
            <a:r>
              <a:rPr lang="en-US" sz="1800"/>
              <a:t>Aorta </a:t>
            </a:r>
            <a:endParaRPr lang="en-US" sz="1800" b="0"/>
          </a:p>
        </p:txBody>
      </p:sp>
      <p:sp>
        <p:nvSpPr>
          <p:cNvPr id="565262" name="Rectangle 14"/>
          <p:cNvSpPr>
            <a:spLocks noChangeArrowheads="1"/>
          </p:cNvSpPr>
          <p:nvPr/>
        </p:nvSpPr>
        <p:spPr bwMode="auto">
          <a:xfrm>
            <a:off x="4238625" y="3429000"/>
            <a:ext cx="782638" cy="403225"/>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565263" name="Rectangle 15"/>
          <p:cNvSpPr>
            <a:spLocks noChangeArrowheads="1"/>
          </p:cNvSpPr>
          <p:nvPr/>
        </p:nvSpPr>
        <p:spPr bwMode="auto">
          <a:xfrm>
            <a:off x="3425825" y="3730625"/>
            <a:ext cx="900113" cy="477838"/>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565261" name="Text Box 13"/>
          <p:cNvSpPr txBox="1">
            <a:spLocks noChangeArrowheads="1"/>
          </p:cNvSpPr>
          <p:nvPr/>
        </p:nvSpPr>
        <p:spPr bwMode="auto">
          <a:xfrm>
            <a:off x="4032250" y="3357563"/>
            <a:ext cx="1419225" cy="641350"/>
          </a:xfrm>
          <a:prstGeom prst="rect">
            <a:avLst/>
          </a:prstGeom>
          <a:noFill/>
          <a:ln w="9525">
            <a:noFill/>
            <a:miter lim="800000"/>
            <a:headEnd/>
            <a:tailEnd/>
          </a:ln>
          <a:effectLst/>
        </p:spPr>
        <p:txBody>
          <a:bodyPr>
            <a:spAutoFit/>
          </a:bodyPr>
          <a:lstStyle/>
          <a:p>
            <a:pPr>
              <a:spcBef>
                <a:spcPct val="50000"/>
              </a:spcBef>
            </a:pPr>
            <a:r>
              <a:rPr lang="en-US" sz="1800"/>
              <a:t>Pulmonary vein</a:t>
            </a:r>
          </a:p>
        </p:txBody>
      </p:sp>
      <p:sp>
        <p:nvSpPr>
          <p:cNvPr id="565260" name="Text Box 12"/>
          <p:cNvSpPr txBox="1">
            <a:spLocks noChangeArrowheads="1"/>
          </p:cNvSpPr>
          <p:nvPr/>
        </p:nvSpPr>
        <p:spPr bwMode="auto">
          <a:xfrm>
            <a:off x="2422525" y="3616325"/>
            <a:ext cx="1719263" cy="641350"/>
          </a:xfrm>
          <a:prstGeom prst="rect">
            <a:avLst/>
          </a:prstGeom>
          <a:noFill/>
          <a:ln w="9525">
            <a:noFill/>
            <a:miter lim="800000"/>
            <a:headEnd/>
            <a:tailEnd/>
          </a:ln>
          <a:effectLst/>
        </p:spPr>
        <p:txBody>
          <a:bodyPr>
            <a:spAutoFit/>
          </a:bodyPr>
          <a:lstStyle/>
          <a:p>
            <a:pPr>
              <a:spcBef>
                <a:spcPct val="50000"/>
              </a:spcBef>
            </a:pPr>
            <a:r>
              <a:rPr lang="en-US" sz="1800"/>
              <a:t>Capillaries of right lungs</a:t>
            </a:r>
          </a:p>
        </p:txBody>
      </p:sp>
      <p:sp>
        <p:nvSpPr>
          <p:cNvPr id="565265" name="Rectangle 17"/>
          <p:cNvSpPr>
            <a:spLocks noChangeArrowheads="1"/>
          </p:cNvSpPr>
          <p:nvPr/>
        </p:nvSpPr>
        <p:spPr bwMode="auto">
          <a:xfrm>
            <a:off x="3832225" y="4427538"/>
            <a:ext cx="725488" cy="477837"/>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565264" name="Text Box 16"/>
          <p:cNvSpPr txBox="1">
            <a:spLocks noChangeArrowheads="1"/>
          </p:cNvSpPr>
          <p:nvPr/>
        </p:nvSpPr>
        <p:spPr bwMode="auto">
          <a:xfrm>
            <a:off x="3567113" y="4384675"/>
            <a:ext cx="1277937" cy="641350"/>
          </a:xfrm>
          <a:prstGeom prst="rect">
            <a:avLst/>
          </a:prstGeom>
          <a:noFill/>
          <a:ln w="9525">
            <a:noFill/>
            <a:miter lim="800000"/>
            <a:headEnd/>
            <a:tailEnd/>
          </a:ln>
          <a:effectLst/>
        </p:spPr>
        <p:txBody>
          <a:bodyPr>
            <a:spAutoFit/>
          </a:bodyPr>
          <a:lstStyle/>
          <a:p>
            <a:pPr>
              <a:spcBef>
                <a:spcPct val="50000"/>
              </a:spcBef>
            </a:pPr>
            <a:r>
              <a:rPr lang="en-US" sz="1800"/>
              <a:t>Inferior vena cava</a:t>
            </a:r>
          </a:p>
        </p:txBody>
      </p:sp>
      <p:sp>
        <p:nvSpPr>
          <p:cNvPr id="565267" name="Rectangle 19"/>
          <p:cNvSpPr>
            <a:spLocks noChangeArrowheads="1"/>
          </p:cNvSpPr>
          <p:nvPr/>
        </p:nvSpPr>
        <p:spPr bwMode="auto">
          <a:xfrm>
            <a:off x="6313488" y="5935663"/>
            <a:ext cx="1204912" cy="639762"/>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565266" name="Text Box 18"/>
          <p:cNvSpPr txBox="1">
            <a:spLocks noChangeArrowheads="1"/>
          </p:cNvSpPr>
          <p:nvPr/>
        </p:nvSpPr>
        <p:spPr bwMode="auto">
          <a:xfrm>
            <a:off x="6202363" y="5699125"/>
            <a:ext cx="2443162" cy="915988"/>
          </a:xfrm>
          <a:prstGeom prst="rect">
            <a:avLst/>
          </a:prstGeom>
          <a:noFill/>
          <a:ln w="9525">
            <a:noFill/>
            <a:miter lim="800000"/>
            <a:headEnd/>
            <a:tailEnd/>
          </a:ln>
          <a:effectLst/>
        </p:spPr>
        <p:txBody>
          <a:bodyPr>
            <a:spAutoFit/>
          </a:bodyPr>
          <a:lstStyle/>
          <a:p>
            <a:pPr>
              <a:spcBef>
                <a:spcPct val="50000"/>
              </a:spcBef>
            </a:pPr>
            <a:r>
              <a:rPr lang="en-US" sz="1800"/>
              <a:t>Capillaries of abdominal organs and legs</a:t>
            </a:r>
          </a:p>
        </p:txBody>
      </p:sp>
      <p:sp>
        <p:nvSpPr>
          <p:cNvPr id="565269" name="Rectangle 21"/>
          <p:cNvSpPr>
            <a:spLocks noChangeArrowheads="1"/>
          </p:cNvSpPr>
          <p:nvPr/>
        </p:nvSpPr>
        <p:spPr bwMode="auto">
          <a:xfrm>
            <a:off x="6835775" y="3671888"/>
            <a:ext cx="857250" cy="5080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565268" name="Text Box 20"/>
          <p:cNvSpPr txBox="1">
            <a:spLocks noChangeArrowheads="1"/>
          </p:cNvSpPr>
          <p:nvPr/>
        </p:nvSpPr>
        <p:spPr bwMode="auto">
          <a:xfrm>
            <a:off x="6807200" y="3589338"/>
            <a:ext cx="1371600" cy="641350"/>
          </a:xfrm>
          <a:prstGeom prst="rect">
            <a:avLst/>
          </a:prstGeom>
          <a:noFill/>
          <a:ln w="9525">
            <a:noFill/>
            <a:miter lim="800000"/>
            <a:headEnd/>
            <a:tailEnd/>
          </a:ln>
          <a:effectLst/>
        </p:spPr>
        <p:txBody>
          <a:bodyPr>
            <a:spAutoFit/>
          </a:bodyPr>
          <a:lstStyle/>
          <a:p>
            <a:pPr>
              <a:spcBef>
                <a:spcPct val="50000"/>
              </a:spcBef>
            </a:pPr>
            <a:r>
              <a:rPr lang="en-US" sz="1800"/>
              <a:t>Capillaries of left lung</a:t>
            </a:r>
          </a:p>
        </p:txBody>
      </p:sp>
      <p:sp>
        <p:nvSpPr>
          <p:cNvPr id="565271" name="Rectangle 23"/>
          <p:cNvSpPr>
            <a:spLocks noChangeArrowheads="1"/>
          </p:cNvSpPr>
          <p:nvPr/>
        </p:nvSpPr>
        <p:spPr bwMode="auto">
          <a:xfrm>
            <a:off x="6284913" y="1465263"/>
            <a:ext cx="798512" cy="479425"/>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565270" name="Text Box 22"/>
          <p:cNvSpPr txBox="1">
            <a:spLocks noChangeArrowheads="1"/>
          </p:cNvSpPr>
          <p:nvPr/>
        </p:nvSpPr>
        <p:spPr bwMode="auto">
          <a:xfrm>
            <a:off x="6111875" y="1393825"/>
            <a:ext cx="1435100" cy="641350"/>
          </a:xfrm>
          <a:prstGeom prst="rect">
            <a:avLst/>
          </a:prstGeom>
          <a:noFill/>
          <a:ln w="9525">
            <a:noFill/>
            <a:miter lim="800000"/>
            <a:headEnd/>
            <a:tailEnd/>
          </a:ln>
          <a:effectLst/>
        </p:spPr>
        <p:txBody>
          <a:bodyPr>
            <a:spAutoFit/>
          </a:bodyPr>
          <a:lstStyle/>
          <a:p>
            <a:pPr>
              <a:spcBef>
                <a:spcPct val="50000"/>
              </a:spcBef>
            </a:pPr>
            <a:r>
              <a:rPr lang="en-US" sz="1800"/>
              <a:t>Pulmonary artery</a:t>
            </a:r>
          </a:p>
        </p:txBody>
      </p:sp>
      <p:sp>
        <p:nvSpPr>
          <p:cNvPr id="1319940" name="Rectangle 4">
            <a:hlinkClick r:id="rId4" action="ppaction://hlinkfile"/>
          </p:cNvPr>
          <p:cNvSpPr>
            <a:spLocks noChangeArrowheads="1"/>
          </p:cNvSpPr>
          <p:nvPr/>
        </p:nvSpPr>
        <p:spPr bwMode="auto">
          <a:xfrm>
            <a:off x="0" y="0"/>
            <a:ext cx="1985963" cy="1106488"/>
          </a:xfrm>
          <a:prstGeom prst="rect">
            <a:avLst/>
          </a:prstGeom>
          <a:no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333250" name="Rectangle 2"/>
          <p:cNvSpPr>
            <a:spLocks noGrp="1" noChangeArrowheads="1"/>
          </p:cNvSpPr>
          <p:nvPr>
            <p:ph type="title"/>
          </p:nvPr>
        </p:nvSpPr>
        <p:spPr/>
        <p:txBody>
          <a:bodyPr/>
          <a:lstStyle/>
          <a:p>
            <a:r>
              <a:rPr lang="en-US"/>
              <a:t>The Heart</a:t>
            </a:r>
          </a:p>
        </p:txBody>
      </p:sp>
      <p:sp>
        <p:nvSpPr>
          <p:cNvPr id="1333251" name="Rectangle 3"/>
          <p:cNvSpPr>
            <a:spLocks noGrp="1" noChangeArrowheads="1"/>
          </p:cNvSpPr>
          <p:nvPr>
            <p:ph type="body" idx="1"/>
          </p:nvPr>
        </p:nvSpPr>
        <p:spPr>
          <a:noFill/>
        </p:spPr>
        <p:txBody>
          <a:bodyPr/>
          <a:lstStyle/>
          <a:p>
            <a:pPr lvl="1"/>
            <a:r>
              <a:rPr lang="en-US"/>
              <a:t>Heartbeat </a:t>
            </a:r>
          </a:p>
          <a:p>
            <a:pPr lvl="2"/>
            <a:r>
              <a:rPr lang="en-US"/>
              <a:t>Each contraction begins in the sinoatrial (SA) node in the right atrium. </a:t>
            </a:r>
          </a:p>
          <a:p>
            <a:pPr lvl="2"/>
            <a:r>
              <a:rPr lang="en-US"/>
              <a:t>Because these cells start the wave of muscle contraction through the heart, they are called the </a:t>
            </a:r>
            <a:r>
              <a:rPr lang="en-US" b="1"/>
              <a:t>pacemaker</a:t>
            </a:r>
            <a:r>
              <a:rPr lang="en-US"/>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t>Copyright Pearson Prentice Hall</a:t>
            </a:r>
          </a:p>
        </p:txBody>
      </p:sp>
      <p:pic>
        <p:nvPicPr>
          <p:cNvPr id="1337363" name="Picture 19" descr="HEART2"/>
          <p:cNvPicPr>
            <a:picLocks noChangeAspect="1" noChangeArrowheads="1"/>
          </p:cNvPicPr>
          <p:nvPr/>
        </p:nvPicPr>
        <p:blipFill>
          <a:blip r:embed="rId3" cstate="print"/>
          <a:srcRect/>
          <a:stretch>
            <a:fillRect/>
          </a:stretch>
        </p:blipFill>
        <p:spPr bwMode="auto">
          <a:xfrm>
            <a:off x="2878138" y="1878013"/>
            <a:ext cx="4181475" cy="4689475"/>
          </a:xfrm>
          <a:prstGeom prst="rect">
            <a:avLst/>
          </a:prstGeom>
          <a:noFill/>
        </p:spPr>
      </p:pic>
      <p:sp>
        <p:nvSpPr>
          <p:cNvPr id="1337346" name="Rectangle 2"/>
          <p:cNvSpPr>
            <a:spLocks noGrp="1" noChangeArrowheads="1"/>
          </p:cNvSpPr>
          <p:nvPr>
            <p:ph type="title"/>
          </p:nvPr>
        </p:nvSpPr>
        <p:spPr/>
        <p:txBody>
          <a:bodyPr/>
          <a:lstStyle/>
          <a:p>
            <a:r>
              <a:rPr lang="en-US"/>
              <a:t>The Heart</a:t>
            </a:r>
          </a:p>
        </p:txBody>
      </p:sp>
      <p:sp>
        <p:nvSpPr>
          <p:cNvPr id="1337354" name="Rectangle 10"/>
          <p:cNvSpPr>
            <a:spLocks noChangeArrowheads="1"/>
          </p:cNvSpPr>
          <p:nvPr/>
        </p:nvSpPr>
        <p:spPr bwMode="auto">
          <a:xfrm>
            <a:off x="6618288" y="2014538"/>
            <a:ext cx="857250" cy="493712"/>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337352" name="Text Box 8"/>
          <p:cNvSpPr txBox="1">
            <a:spLocks noChangeArrowheads="1"/>
          </p:cNvSpPr>
          <p:nvPr/>
        </p:nvSpPr>
        <p:spPr bwMode="auto">
          <a:xfrm>
            <a:off x="1103313" y="3263900"/>
            <a:ext cx="1885950" cy="641350"/>
          </a:xfrm>
          <a:prstGeom prst="rect">
            <a:avLst/>
          </a:prstGeom>
          <a:noFill/>
          <a:ln w="9525">
            <a:noFill/>
            <a:miter lim="800000"/>
            <a:headEnd/>
            <a:tailEnd/>
          </a:ln>
          <a:effectLst/>
        </p:spPr>
        <p:txBody>
          <a:bodyPr>
            <a:spAutoFit/>
          </a:bodyPr>
          <a:lstStyle/>
          <a:p>
            <a:pPr>
              <a:spcBef>
                <a:spcPct val="50000"/>
              </a:spcBef>
            </a:pPr>
            <a:r>
              <a:rPr lang="en-US" sz="1800"/>
              <a:t>Sinoatrial (SA) node</a:t>
            </a:r>
          </a:p>
        </p:txBody>
      </p:sp>
      <p:sp>
        <p:nvSpPr>
          <p:cNvPr id="1337351" name="Text Box 7"/>
          <p:cNvSpPr txBox="1">
            <a:spLocks noChangeArrowheads="1"/>
          </p:cNvSpPr>
          <p:nvPr/>
        </p:nvSpPr>
        <p:spPr bwMode="auto">
          <a:xfrm>
            <a:off x="6211888" y="3571875"/>
            <a:ext cx="2716212" cy="366713"/>
          </a:xfrm>
          <a:prstGeom prst="rect">
            <a:avLst/>
          </a:prstGeom>
          <a:noFill/>
          <a:ln w="9525">
            <a:noFill/>
            <a:miter lim="800000"/>
            <a:headEnd/>
            <a:tailEnd/>
          </a:ln>
          <a:effectLst/>
        </p:spPr>
        <p:txBody>
          <a:bodyPr>
            <a:spAutoFit/>
          </a:bodyPr>
          <a:lstStyle/>
          <a:p>
            <a:pPr>
              <a:spcBef>
                <a:spcPct val="50000"/>
              </a:spcBef>
            </a:pPr>
            <a:r>
              <a:rPr lang="en-US" sz="1800"/>
              <a:t>Conducting fibers</a:t>
            </a:r>
          </a:p>
        </p:txBody>
      </p:sp>
      <p:sp>
        <p:nvSpPr>
          <p:cNvPr id="1337347" name="Rectangle 3"/>
          <p:cNvSpPr>
            <a:spLocks noGrp="1" noChangeArrowheads="1"/>
          </p:cNvSpPr>
          <p:nvPr>
            <p:ph type="body" idx="1"/>
          </p:nvPr>
        </p:nvSpPr>
        <p:spPr>
          <a:xfrm>
            <a:off x="273050" y="877888"/>
            <a:ext cx="8642350" cy="4848225"/>
          </a:xfrm>
          <a:noFill/>
        </p:spPr>
        <p:txBody>
          <a:bodyPr/>
          <a:lstStyle/>
          <a:p>
            <a:pPr lvl="2"/>
            <a:r>
              <a:rPr lang="en-US"/>
              <a:t>The impulse spreads from the pacemaker (SA node) to a network of fibers in the atria. </a:t>
            </a:r>
          </a:p>
        </p:txBody>
      </p:sp>
      <p:pic>
        <p:nvPicPr>
          <p:cNvPr id="1337360" name="Picture 16" descr="1"/>
          <p:cNvPicPr>
            <a:picLocks noChangeAspect="1" noChangeArrowheads="1"/>
          </p:cNvPicPr>
          <p:nvPr/>
        </p:nvPicPr>
        <p:blipFill>
          <a:blip r:embed="rId4" cstate="print"/>
          <a:srcRect/>
          <a:stretch>
            <a:fillRect/>
          </a:stretch>
        </p:blipFill>
        <p:spPr bwMode="auto">
          <a:xfrm>
            <a:off x="3770313" y="3833813"/>
            <a:ext cx="1049337" cy="977900"/>
          </a:xfrm>
          <a:prstGeom prst="rect">
            <a:avLst/>
          </a:prstGeom>
          <a:noFill/>
        </p:spPr>
      </p:pic>
      <p:pic>
        <p:nvPicPr>
          <p:cNvPr id="1337361" name="Picture 17" descr="2"/>
          <p:cNvPicPr>
            <a:picLocks noChangeAspect="1" noChangeArrowheads="1"/>
          </p:cNvPicPr>
          <p:nvPr/>
        </p:nvPicPr>
        <p:blipFill>
          <a:blip r:embed="rId5" cstate="print"/>
          <a:srcRect/>
          <a:stretch>
            <a:fillRect/>
          </a:stretch>
        </p:blipFill>
        <p:spPr bwMode="auto">
          <a:xfrm>
            <a:off x="3652838" y="4062413"/>
            <a:ext cx="900112" cy="1574800"/>
          </a:xfrm>
          <a:prstGeom prst="rect">
            <a:avLst/>
          </a:prstGeom>
          <a:noFill/>
        </p:spPr>
      </p:pic>
      <p:sp>
        <p:nvSpPr>
          <p:cNvPr id="1337364" name="Line 20"/>
          <p:cNvSpPr>
            <a:spLocks noChangeShapeType="1"/>
          </p:cNvSpPr>
          <p:nvPr/>
        </p:nvSpPr>
        <p:spPr bwMode="auto">
          <a:xfrm>
            <a:off x="2974975" y="3335338"/>
            <a:ext cx="987425" cy="609600"/>
          </a:xfrm>
          <a:prstGeom prst="line">
            <a:avLst/>
          </a:prstGeom>
          <a:noFill/>
          <a:ln w="28575">
            <a:solidFill>
              <a:schemeClr val="tx1"/>
            </a:solidFill>
            <a:round/>
            <a:headEnd/>
            <a:tailEnd/>
          </a:ln>
          <a:effectLst/>
        </p:spPr>
        <p:txBody>
          <a:bodyPr/>
          <a:lstStyle/>
          <a:p>
            <a:endParaRPr lang="en-US"/>
          </a:p>
        </p:txBody>
      </p:sp>
      <p:sp>
        <p:nvSpPr>
          <p:cNvPr id="1337366" name="Freeform 22"/>
          <p:cNvSpPr>
            <a:spLocks/>
          </p:cNvSpPr>
          <p:nvPr/>
        </p:nvSpPr>
        <p:spPr bwMode="auto">
          <a:xfrm>
            <a:off x="5341938" y="3902075"/>
            <a:ext cx="1435100" cy="1320800"/>
          </a:xfrm>
          <a:custGeom>
            <a:avLst/>
            <a:gdLst/>
            <a:ahLst/>
            <a:cxnLst>
              <a:cxn ang="0">
                <a:pos x="0" y="603"/>
              </a:cxn>
              <a:cxn ang="0">
                <a:pos x="813" y="0"/>
              </a:cxn>
              <a:cxn ang="0">
                <a:pos x="27" y="878"/>
              </a:cxn>
            </a:cxnLst>
            <a:rect l="0" t="0" r="r" b="b"/>
            <a:pathLst>
              <a:path w="813" h="878">
                <a:moveTo>
                  <a:pt x="0" y="603"/>
                </a:moveTo>
                <a:lnTo>
                  <a:pt x="813" y="0"/>
                </a:lnTo>
                <a:lnTo>
                  <a:pt x="27" y="878"/>
                </a:lnTo>
              </a:path>
            </a:pathLst>
          </a:custGeom>
          <a:noFill/>
          <a:ln w="28575" cmpd="sng">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37361"/>
                                        </p:tgtEl>
                                        <p:attrNameLst>
                                          <p:attrName>style.visibility</p:attrName>
                                        </p:attrNameLst>
                                      </p:cBhvr>
                                      <p:to>
                                        <p:strVal val="visible"/>
                                      </p:to>
                                    </p:set>
                                    <p:animEffect transition="in" filter="wipe(left)">
                                      <p:cBhvr>
                                        <p:cTn id="7" dur="500"/>
                                        <p:tgtEl>
                                          <p:spTgt spid="1337361"/>
                                        </p:tgtEl>
                                      </p:cBhvr>
                                    </p:animEffect>
                                  </p:childTnLst>
                                </p:cTn>
                              </p:par>
                              <p:par>
                                <p:cTn id="8" presetID="22" presetClass="entr" presetSubtype="8" fill="hold" nodeType="withEffect">
                                  <p:stCondLst>
                                    <p:cond delay="0"/>
                                  </p:stCondLst>
                                  <p:childTnLst>
                                    <p:set>
                                      <p:cBhvr>
                                        <p:cTn id="9" dur="1" fill="hold">
                                          <p:stCondLst>
                                            <p:cond delay="0"/>
                                          </p:stCondLst>
                                        </p:cTn>
                                        <p:tgtEl>
                                          <p:spTgt spid="1337360"/>
                                        </p:tgtEl>
                                        <p:attrNameLst>
                                          <p:attrName>style.visibility</p:attrName>
                                        </p:attrNameLst>
                                      </p:cBhvr>
                                      <p:to>
                                        <p:strVal val="visible"/>
                                      </p:to>
                                    </p:set>
                                    <p:animEffect transition="in" filter="wipe(left)">
                                      <p:cBhvr>
                                        <p:cTn id="10" dur="500"/>
                                        <p:tgtEl>
                                          <p:spTgt spid="1337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p:txBody>
          <a:bodyPr/>
          <a:lstStyle/>
          <a:p>
            <a:r>
              <a:rPr lang="en-US"/>
              <a:t>Copyright Pearson Prentice Hall</a:t>
            </a:r>
          </a:p>
        </p:txBody>
      </p:sp>
      <p:pic>
        <p:nvPicPr>
          <p:cNvPr id="1489922" name="Picture 2" descr="HEART2"/>
          <p:cNvPicPr>
            <a:picLocks noChangeAspect="1" noChangeArrowheads="1"/>
          </p:cNvPicPr>
          <p:nvPr/>
        </p:nvPicPr>
        <p:blipFill>
          <a:blip r:embed="rId3" cstate="print"/>
          <a:srcRect/>
          <a:stretch>
            <a:fillRect/>
          </a:stretch>
        </p:blipFill>
        <p:spPr bwMode="auto">
          <a:xfrm>
            <a:off x="2878138" y="1878013"/>
            <a:ext cx="4181475" cy="4689475"/>
          </a:xfrm>
          <a:prstGeom prst="rect">
            <a:avLst/>
          </a:prstGeom>
          <a:noFill/>
        </p:spPr>
      </p:pic>
      <p:sp>
        <p:nvSpPr>
          <p:cNvPr id="1489923" name="Rectangle 3"/>
          <p:cNvSpPr>
            <a:spLocks noGrp="1" noChangeArrowheads="1"/>
          </p:cNvSpPr>
          <p:nvPr>
            <p:ph type="title"/>
          </p:nvPr>
        </p:nvSpPr>
        <p:spPr/>
        <p:txBody>
          <a:bodyPr/>
          <a:lstStyle/>
          <a:p>
            <a:r>
              <a:rPr lang="en-US"/>
              <a:t>The Heart</a:t>
            </a:r>
          </a:p>
        </p:txBody>
      </p:sp>
      <p:sp>
        <p:nvSpPr>
          <p:cNvPr id="1489924" name="Rectangle 4"/>
          <p:cNvSpPr>
            <a:spLocks noChangeArrowheads="1"/>
          </p:cNvSpPr>
          <p:nvPr/>
        </p:nvSpPr>
        <p:spPr bwMode="auto">
          <a:xfrm>
            <a:off x="6618288" y="2014538"/>
            <a:ext cx="857250" cy="493712"/>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489926" name="Text Box 6"/>
          <p:cNvSpPr txBox="1">
            <a:spLocks noChangeArrowheads="1"/>
          </p:cNvSpPr>
          <p:nvPr/>
        </p:nvSpPr>
        <p:spPr bwMode="auto">
          <a:xfrm>
            <a:off x="6211888" y="3571875"/>
            <a:ext cx="2716212" cy="366713"/>
          </a:xfrm>
          <a:prstGeom prst="rect">
            <a:avLst/>
          </a:prstGeom>
          <a:noFill/>
          <a:ln w="9525">
            <a:noFill/>
            <a:miter lim="800000"/>
            <a:headEnd/>
            <a:tailEnd/>
          </a:ln>
          <a:effectLst/>
        </p:spPr>
        <p:txBody>
          <a:bodyPr>
            <a:spAutoFit/>
          </a:bodyPr>
          <a:lstStyle/>
          <a:p>
            <a:pPr>
              <a:spcBef>
                <a:spcPct val="50000"/>
              </a:spcBef>
            </a:pPr>
            <a:r>
              <a:rPr lang="en-US" sz="1800"/>
              <a:t>Conducting fibers</a:t>
            </a:r>
          </a:p>
        </p:txBody>
      </p:sp>
      <p:sp>
        <p:nvSpPr>
          <p:cNvPr id="1489927" name="Text Box 7"/>
          <p:cNvSpPr txBox="1">
            <a:spLocks noChangeArrowheads="1"/>
          </p:cNvSpPr>
          <p:nvPr/>
        </p:nvSpPr>
        <p:spPr bwMode="auto">
          <a:xfrm>
            <a:off x="1081088" y="4449763"/>
            <a:ext cx="1885950" cy="641350"/>
          </a:xfrm>
          <a:prstGeom prst="rect">
            <a:avLst/>
          </a:prstGeom>
          <a:noFill/>
          <a:ln w="9525">
            <a:noFill/>
            <a:miter lim="800000"/>
            <a:headEnd/>
            <a:tailEnd/>
          </a:ln>
          <a:effectLst/>
        </p:spPr>
        <p:txBody>
          <a:bodyPr>
            <a:spAutoFit/>
          </a:bodyPr>
          <a:lstStyle/>
          <a:p>
            <a:pPr>
              <a:spcBef>
                <a:spcPct val="50000"/>
              </a:spcBef>
            </a:pPr>
            <a:r>
              <a:rPr lang="en-US" sz="1800"/>
              <a:t>Atrioventricular (AV) node</a:t>
            </a:r>
          </a:p>
        </p:txBody>
      </p:sp>
      <p:sp>
        <p:nvSpPr>
          <p:cNvPr id="1489928" name="Rectangle 8"/>
          <p:cNvSpPr>
            <a:spLocks noGrp="1" noChangeArrowheads="1"/>
          </p:cNvSpPr>
          <p:nvPr>
            <p:ph type="body" idx="1"/>
          </p:nvPr>
        </p:nvSpPr>
        <p:spPr>
          <a:xfrm>
            <a:off x="273050" y="639763"/>
            <a:ext cx="8642350" cy="4848225"/>
          </a:xfrm>
          <a:noFill/>
          <a:ln/>
        </p:spPr>
        <p:txBody>
          <a:bodyPr/>
          <a:lstStyle/>
          <a:p>
            <a:pPr lvl="2"/>
            <a:r>
              <a:rPr lang="en-US"/>
              <a:t>The impulse is picked up by a bundle of fibers called the atrioventricular (AV) node and carried to the network of fibers in the ventricles.</a:t>
            </a:r>
          </a:p>
        </p:txBody>
      </p:sp>
      <p:pic>
        <p:nvPicPr>
          <p:cNvPr id="1489929" name="Picture 9" descr="1"/>
          <p:cNvPicPr>
            <a:picLocks noChangeAspect="1" noChangeArrowheads="1"/>
          </p:cNvPicPr>
          <p:nvPr/>
        </p:nvPicPr>
        <p:blipFill>
          <a:blip r:embed="rId4" cstate="print"/>
          <a:srcRect/>
          <a:stretch>
            <a:fillRect/>
          </a:stretch>
        </p:blipFill>
        <p:spPr bwMode="auto">
          <a:xfrm>
            <a:off x="3770313" y="3833813"/>
            <a:ext cx="1049337" cy="977900"/>
          </a:xfrm>
          <a:prstGeom prst="rect">
            <a:avLst/>
          </a:prstGeom>
          <a:noFill/>
        </p:spPr>
      </p:pic>
      <p:pic>
        <p:nvPicPr>
          <p:cNvPr id="1489930" name="Picture 10" descr="2"/>
          <p:cNvPicPr>
            <a:picLocks noChangeAspect="1" noChangeArrowheads="1"/>
          </p:cNvPicPr>
          <p:nvPr/>
        </p:nvPicPr>
        <p:blipFill>
          <a:blip r:embed="rId5" cstate="print"/>
          <a:srcRect/>
          <a:stretch>
            <a:fillRect/>
          </a:stretch>
        </p:blipFill>
        <p:spPr bwMode="auto">
          <a:xfrm>
            <a:off x="3652838" y="4062413"/>
            <a:ext cx="900112" cy="1574800"/>
          </a:xfrm>
          <a:prstGeom prst="rect">
            <a:avLst/>
          </a:prstGeom>
          <a:noFill/>
        </p:spPr>
      </p:pic>
      <p:pic>
        <p:nvPicPr>
          <p:cNvPr id="1489931" name="Picture 11" descr="3"/>
          <p:cNvPicPr>
            <a:picLocks noChangeAspect="1" noChangeArrowheads="1"/>
          </p:cNvPicPr>
          <p:nvPr/>
        </p:nvPicPr>
        <p:blipFill>
          <a:blip r:embed="rId6" cstate="print"/>
          <a:srcRect/>
          <a:stretch>
            <a:fillRect/>
          </a:stretch>
        </p:blipFill>
        <p:spPr bwMode="auto">
          <a:xfrm>
            <a:off x="4629150" y="4513263"/>
            <a:ext cx="1406525" cy="1036637"/>
          </a:xfrm>
          <a:prstGeom prst="rect">
            <a:avLst/>
          </a:prstGeom>
          <a:noFill/>
        </p:spPr>
      </p:pic>
      <p:sp>
        <p:nvSpPr>
          <p:cNvPr id="1489933" name="Line 13"/>
          <p:cNvSpPr>
            <a:spLocks noChangeShapeType="1"/>
          </p:cNvSpPr>
          <p:nvPr/>
        </p:nvSpPr>
        <p:spPr bwMode="auto">
          <a:xfrm flipH="1" flipV="1">
            <a:off x="3005138" y="4714875"/>
            <a:ext cx="1524000" cy="203200"/>
          </a:xfrm>
          <a:prstGeom prst="line">
            <a:avLst/>
          </a:prstGeom>
          <a:noFill/>
          <a:ln w="28575">
            <a:solidFill>
              <a:schemeClr val="tx1"/>
            </a:solidFill>
            <a:round/>
            <a:headEnd/>
            <a:tailEnd/>
          </a:ln>
          <a:effectLst/>
        </p:spPr>
        <p:txBody>
          <a:bodyPr/>
          <a:lstStyle/>
          <a:p>
            <a:endParaRPr lang="en-US"/>
          </a:p>
        </p:txBody>
      </p:sp>
      <p:sp>
        <p:nvSpPr>
          <p:cNvPr id="1489934" name="Freeform 14"/>
          <p:cNvSpPr>
            <a:spLocks/>
          </p:cNvSpPr>
          <p:nvPr/>
        </p:nvSpPr>
        <p:spPr bwMode="auto">
          <a:xfrm>
            <a:off x="5341938" y="3902075"/>
            <a:ext cx="1435100" cy="1320800"/>
          </a:xfrm>
          <a:custGeom>
            <a:avLst/>
            <a:gdLst/>
            <a:ahLst/>
            <a:cxnLst>
              <a:cxn ang="0">
                <a:pos x="0" y="603"/>
              </a:cxn>
              <a:cxn ang="0">
                <a:pos x="813" y="0"/>
              </a:cxn>
              <a:cxn ang="0">
                <a:pos x="27" y="878"/>
              </a:cxn>
            </a:cxnLst>
            <a:rect l="0" t="0" r="r" b="b"/>
            <a:pathLst>
              <a:path w="813" h="878">
                <a:moveTo>
                  <a:pt x="0" y="603"/>
                </a:moveTo>
                <a:lnTo>
                  <a:pt x="813" y="0"/>
                </a:lnTo>
                <a:lnTo>
                  <a:pt x="27" y="878"/>
                </a:lnTo>
              </a:path>
            </a:pathLst>
          </a:custGeom>
          <a:noFill/>
          <a:ln w="28575" cmpd="sng">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89931"/>
                                        </p:tgtEl>
                                        <p:attrNameLst>
                                          <p:attrName>style.visibility</p:attrName>
                                        </p:attrNameLst>
                                      </p:cBhvr>
                                      <p:to>
                                        <p:strVal val="visible"/>
                                      </p:to>
                                    </p:set>
                                    <p:animEffect transition="in" filter="wipe(up)">
                                      <p:cBhvr>
                                        <p:cTn id="7" dur="500"/>
                                        <p:tgtEl>
                                          <p:spTgt spid="1489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Copyright Pearson Prentice Hall</a:t>
            </a:r>
          </a:p>
        </p:txBody>
      </p:sp>
      <p:sp>
        <p:nvSpPr>
          <p:cNvPr id="1282053" name="Rectangle 5"/>
          <p:cNvSpPr>
            <a:spLocks noGrp="1" noChangeArrowheads="1"/>
          </p:cNvSpPr>
          <p:nvPr>
            <p:ph type="title"/>
          </p:nvPr>
        </p:nvSpPr>
        <p:spPr/>
        <p:txBody>
          <a:bodyPr/>
          <a:lstStyle/>
          <a:p>
            <a:r>
              <a:rPr lang="en-US"/>
              <a:t>37–1 The Circulatory System</a:t>
            </a:r>
          </a:p>
        </p:txBody>
      </p:sp>
      <p:sp>
        <p:nvSpPr>
          <p:cNvPr id="1282054" name="Rectangle 6"/>
          <p:cNvSpPr>
            <a:spLocks noGrp="1" noChangeArrowheads="1"/>
          </p:cNvSpPr>
          <p:nvPr>
            <p:ph type="body" idx="1"/>
          </p:nvPr>
        </p:nvSpPr>
        <p:spPr/>
        <p:txBody>
          <a:bodyPr/>
          <a:lstStyle/>
          <a:p>
            <a:r>
              <a:rPr lang="en-US"/>
              <a:t>The circulatory system and respiratory system work together to supply cells with the nutrients and oxygen they need to stay alive.</a:t>
            </a:r>
          </a:p>
        </p:txBody>
      </p:sp>
      <p:sp>
        <p:nvSpPr>
          <p:cNvPr id="1282052" name="Rectangle 4"/>
          <p:cNvSpPr>
            <a:spLocks noChangeArrowheads="1"/>
          </p:cNvSpPr>
          <p:nvPr/>
        </p:nvSpPr>
        <p:spPr bwMode="auto">
          <a:xfrm>
            <a:off x="5022850" y="25400"/>
            <a:ext cx="3576638" cy="398463"/>
          </a:xfrm>
          <a:prstGeom prst="rect">
            <a:avLst/>
          </a:prstGeom>
          <a:solidFill>
            <a:schemeClr val="bg1"/>
          </a:solidFill>
          <a:ln w="9525">
            <a:solidFill>
              <a:schemeClr val="bg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341442" name="Rectangle 2"/>
          <p:cNvSpPr>
            <a:spLocks noGrp="1" noChangeArrowheads="1"/>
          </p:cNvSpPr>
          <p:nvPr>
            <p:ph type="title"/>
          </p:nvPr>
        </p:nvSpPr>
        <p:spPr/>
        <p:txBody>
          <a:bodyPr/>
          <a:lstStyle/>
          <a:p>
            <a:r>
              <a:rPr lang="en-US"/>
              <a:t>The Heart</a:t>
            </a:r>
          </a:p>
        </p:txBody>
      </p:sp>
      <p:sp>
        <p:nvSpPr>
          <p:cNvPr id="1341443" name="Rectangle 3"/>
          <p:cNvSpPr>
            <a:spLocks noGrp="1" noChangeArrowheads="1"/>
          </p:cNvSpPr>
          <p:nvPr>
            <p:ph type="body" idx="1"/>
          </p:nvPr>
        </p:nvSpPr>
        <p:spPr>
          <a:noFill/>
        </p:spPr>
        <p:txBody>
          <a:bodyPr/>
          <a:lstStyle/>
          <a:p>
            <a:r>
              <a:rPr lang="en-US"/>
              <a:t>When the network in the atria contracts, blood in the atria flows into the ventricles. </a:t>
            </a:r>
          </a:p>
          <a:p>
            <a:r>
              <a:rPr lang="en-US"/>
              <a:t>When the ventricles contract, blood flows out of the heart.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14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286146" name="Rectangle 2"/>
          <p:cNvSpPr>
            <a:spLocks noGrp="1" noChangeArrowheads="1"/>
          </p:cNvSpPr>
          <p:nvPr>
            <p:ph type="title"/>
          </p:nvPr>
        </p:nvSpPr>
        <p:spPr/>
        <p:txBody>
          <a:bodyPr/>
          <a:lstStyle/>
          <a:p>
            <a:r>
              <a:rPr lang="en-US"/>
              <a:t>Blood Vessels</a:t>
            </a:r>
          </a:p>
        </p:txBody>
      </p:sp>
      <p:sp>
        <p:nvSpPr>
          <p:cNvPr id="1286147" name="Rectangle 3"/>
          <p:cNvSpPr>
            <a:spLocks noGrp="1" noChangeArrowheads="1"/>
          </p:cNvSpPr>
          <p:nvPr>
            <p:ph type="body" idx="1"/>
          </p:nvPr>
        </p:nvSpPr>
        <p:spPr>
          <a:xfrm>
            <a:off x="273050" y="1095375"/>
            <a:ext cx="8653463" cy="4619625"/>
          </a:xfrm>
          <a:noFill/>
        </p:spPr>
        <p:txBody>
          <a:bodyPr/>
          <a:lstStyle/>
          <a:p>
            <a:r>
              <a:rPr lang="en-US"/>
              <a:t>Blood Vessels</a:t>
            </a:r>
          </a:p>
          <a:p>
            <a:pPr lvl="1"/>
            <a:r>
              <a:rPr lang="en-US"/>
              <a:t>What are the three types of blood vessels in the circulatory system?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Copyright Pearson Prentice Hall</a:t>
            </a:r>
          </a:p>
        </p:txBody>
      </p:sp>
      <p:sp>
        <p:nvSpPr>
          <p:cNvPr id="1347586" name="Rectangle 2"/>
          <p:cNvSpPr>
            <a:spLocks noGrp="1" noChangeArrowheads="1"/>
          </p:cNvSpPr>
          <p:nvPr>
            <p:ph type="title"/>
          </p:nvPr>
        </p:nvSpPr>
        <p:spPr>
          <a:noFill/>
          <a:ln/>
        </p:spPr>
        <p:txBody>
          <a:bodyPr/>
          <a:lstStyle/>
          <a:p>
            <a:r>
              <a:rPr lang="en-US"/>
              <a:t>Blood Vessels</a:t>
            </a:r>
          </a:p>
        </p:txBody>
      </p:sp>
      <p:sp>
        <p:nvSpPr>
          <p:cNvPr id="1347587" name="Rectangle 3"/>
          <p:cNvSpPr>
            <a:spLocks noGrp="1" noChangeArrowheads="1"/>
          </p:cNvSpPr>
          <p:nvPr>
            <p:ph type="body" idx="1"/>
          </p:nvPr>
        </p:nvSpPr>
        <p:spPr>
          <a:xfrm>
            <a:off x="136525" y="-9525"/>
            <a:ext cx="8870950" cy="6524625"/>
          </a:xfrm>
          <a:noFill/>
        </p:spPr>
        <p:txBody>
          <a:bodyPr anchor="ctr"/>
          <a:lstStyle/>
          <a:p>
            <a:endParaRPr lang="en-US"/>
          </a:p>
          <a:p>
            <a:pPr lvl="1"/>
            <a:r>
              <a:rPr lang="en-US"/>
              <a:t>As blood flows through the circulatory system, it moves through three types of blood vessels:</a:t>
            </a:r>
          </a:p>
          <a:p>
            <a:pPr lvl="2"/>
            <a:r>
              <a:rPr lang="en-US" b="1"/>
              <a:t>arteries</a:t>
            </a:r>
          </a:p>
          <a:p>
            <a:pPr lvl="2"/>
            <a:r>
              <a:rPr lang="en-US" b="1"/>
              <a:t>capillaries</a:t>
            </a:r>
          </a:p>
          <a:p>
            <a:pPr lvl="2"/>
            <a:r>
              <a:rPr lang="en-US" b="1"/>
              <a:t>veins</a:t>
            </a:r>
          </a:p>
          <a:p>
            <a:pPr lvl="2">
              <a:buFontTx/>
              <a:buNone/>
            </a:pPr>
            <a:endParaRPr lang="en-US" b="1"/>
          </a:p>
        </p:txBody>
      </p:sp>
      <p:sp>
        <p:nvSpPr>
          <p:cNvPr id="1483778" name="Rectangle 2"/>
          <p:cNvSpPr>
            <a:spLocks noChangeArrowheads="1"/>
          </p:cNvSpPr>
          <p:nvPr/>
        </p:nvSpPr>
        <p:spPr bwMode="auto">
          <a:xfrm>
            <a:off x="550863" y="2263775"/>
            <a:ext cx="798512" cy="696913"/>
          </a:xfrm>
          <a:prstGeom prst="rect">
            <a:avLst/>
          </a:prstGeom>
          <a:solidFill>
            <a:schemeClr val="bg1"/>
          </a:solidFill>
          <a:ln w="9525">
            <a:noFill/>
            <a:miter lim="800000"/>
            <a:headEnd/>
            <a:tailEnd/>
          </a:ln>
          <a:effectLst/>
        </p:spPr>
        <p:txBody>
          <a:bodyPr wrap="none" anchor="ctr"/>
          <a:lstStyle/>
          <a:p>
            <a:endParaRPr lang="en-US"/>
          </a:p>
        </p:txBody>
      </p:sp>
      <p:pic>
        <p:nvPicPr>
          <p:cNvPr id="1483779" name="Picture 3" descr="key"/>
          <p:cNvPicPr>
            <a:picLocks noChangeAspect="1" noChangeArrowheads="1"/>
          </p:cNvPicPr>
          <p:nvPr/>
        </p:nvPicPr>
        <p:blipFill>
          <a:blip r:embed="rId3" cstate="print"/>
          <a:srcRect/>
          <a:stretch>
            <a:fillRect/>
          </a:stretch>
        </p:blipFill>
        <p:spPr bwMode="auto">
          <a:xfrm>
            <a:off x="622300" y="2171700"/>
            <a:ext cx="673100" cy="4349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75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75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75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349636" name="Rectangle 4"/>
          <p:cNvSpPr>
            <a:spLocks noGrp="1" noChangeArrowheads="1"/>
          </p:cNvSpPr>
          <p:nvPr>
            <p:ph type="title"/>
          </p:nvPr>
        </p:nvSpPr>
        <p:spPr/>
        <p:txBody>
          <a:bodyPr/>
          <a:lstStyle/>
          <a:p>
            <a:r>
              <a:rPr lang="en-US"/>
              <a:t>Blood Vessels</a:t>
            </a:r>
          </a:p>
        </p:txBody>
      </p:sp>
      <p:sp>
        <p:nvSpPr>
          <p:cNvPr id="1349637" name="Rectangle 5"/>
          <p:cNvSpPr>
            <a:spLocks noGrp="1" noChangeArrowheads="1"/>
          </p:cNvSpPr>
          <p:nvPr>
            <p:ph type="body" idx="1"/>
          </p:nvPr>
        </p:nvSpPr>
        <p:spPr/>
        <p:txBody>
          <a:bodyPr/>
          <a:lstStyle/>
          <a:p>
            <a:pPr lvl="1"/>
            <a:r>
              <a:rPr lang="en-US"/>
              <a:t>Arteries </a:t>
            </a:r>
          </a:p>
          <a:p>
            <a:pPr lvl="2"/>
            <a:r>
              <a:rPr lang="en-US"/>
              <a:t>Large vessels that carry blood from the heart to the tissues of the body are called arteries. </a:t>
            </a:r>
          </a:p>
          <a:p>
            <a:pPr lvl="2"/>
            <a:r>
              <a:rPr lang="en-US"/>
              <a:t>Except for the pulmonary arteries, all arteries carry oxygen-rich blood. </a:t>
            </a:r>
          </a:p>
          <a:p>
            <a:pPr lvl="2"/>
            <a:r>
              <a:rPr lang="en-US"/>
              <a:t>Arteries have thick walls.</a:t>
            </a:r>
          </a:p>
          <a:p>
            <a:pPr lvl="2"/>
            <a:r>
              <a:rPr lang="en-US"/>
              <a:t>They contain connective tissue, smooth muscle, and endothelium.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963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4963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496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353730" name="Rectangle 2"/>
          <p:cNvSpPr>
            <a:spLocks noGrp="1" noChangeArrowheads="1"/>
          </p:cNvSpPr>
          <p:nvPr>
            <p:ph type="title"/>
          </p:nvPr>
        </p:nvSpPr>
        <p:spPr/>
        <p:txBody>
          <a:bodyPr/>
          <a:lstStyle/>
          <a:p>
            <a:r>
              <a:rPr lang="en-US"/>
              <a:t>Blood Vessels</a:t>
            </a:r>
          </a:p>
        </p:txBody>
      </p:sp>
      <p:pic>
        <p:nvPicPr>
          <p:cNvPr id="1353733" name="Picture 5" descr="SB407f1_02"/>
          <p:cNvPicPr>
            <a:picLocks noChangeAspect="1" noChangeArrowheads="1"/>
          </p:cNvPicPr>
          <p:nvPr/>
        </p:nvPicPr>
        <p:blipFill>
          <a:blip r:embed="rId3" cstate="print"/>
          <a:srcRect/>
          <a:stretch>
            <a:fillRect/>
          </a:stretch>
        </p:blipFill>
        <p:spPr bwMode="auto">
          <a:xfrm>
            <a:off x="1185863" y="519113"/>
            <a:ext cx="6759575" cy="578643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357826" name="Rectangle 2"/>
          <p:cNvSpPr>
            <a:spLocks noGrp="1" noChangeArrowheads="1"/>
          </p:cNvSpPr>
          <p:nvPr>
            <p:ph type="title"/>
          </p:nvPr>
        </p:nvSpPr>
        <p:spPr/>
        <p:txBody>
          <a:bodyPr/>
          <a:lstStyle/>
          <a:p>
            <a:r>
              <a:rPr lang="en-US"/>
              <a:t>Blood Vessels</a:t>
            </a:r>
          </a:p>
        </p:txBody>
      </p:sp>
      <p:sp>
        <p:nvSpPr>
          <p:cNvPr id="1357827" name="Rectangle 3"/>
          <p:cNvSpPr>
            <a:spLocks noGrp="1" noChangeArrowheads="1"/>
          </p:cNvSpPr>
          <p:nvPr>
            <p:ph type="body" idx="1"/>
          </p:nvPr>
        </p:nvSpPr>
        <p:spPr>
          <a:noFill/>
        </p:spPr>
        <p:txBody>
          <a:bodyPr/>
          <a:lstStyle/>
          <a:p>
            <a:pPr lvl="1"/>
            <a:r>
              <a:rPr lang="en-US"/>
              <a:t>Capillaries </a:t>
            </a:r>
          </a:p>
          <a:p>
            <a:pPr lvl="2"/>
            <a:r>
              <a:rPr lang="en-US"/>
              <a:t>The smallest of the blood vessels are the </a:t>
            </a:r>
            <a:r>
              <a:rPr lang="en-US" b="1"/>
              <a:t>capillaries</a:t>
            </a:r>
            <a:r>
              <a:rPr lang="en-US"/>
              <a:t>. </a:t>
            </a:r>
          </a:p>
          <a:p>
            <a:pPr lvl="2"/>
            <a:r>
              <a:rPr lang="en-US"/>
              <a:t>Their walls are only one cell thick, and most are narrow. </a:t>
            </a:r>
          </a:p>
          <a:p>
            <a:pPr lvl="2"/>
            <a:r>
              <a:rPr lang="en-US"/>
              <a:t>The capillaries bring nutrients and oxygen to the tissues and absorb carbon dioxide and other waste products from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782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78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359874" name="Rectangle 2"/>
          <p:cNvSpPr>
            <a:spLocks noGrp="1" noChangeArrowheads="1"/>
          </p:cNvSpPr>
          <p:nvPr>
            <p:ph type="title"/>
          </p:nvPr>
        </p:nvSpPr>
        <p:spPr/>
        <p:txBody>
          <a:bodyPr/>
          <a:lstStyle/>
          <a:p>
            <a:r>
              <a:rPr lang="en-US"/>
              <a:t>Blood Vessels</a:t>
            </a:r>
          </a:p>
        </p:txBody>
      </p:sp>
      <p:pic>
        <p:nvPicPr>
          <p:cNvPr id="1359880" name="Picture 8" descr="sb4076f1_04"/>
          <p:cNvPicPr>
            <a:picLocks noChangeAspect="1" noChangeArrowheads="1"/>
          </p:cNvPicPr>
          <p:nvPr/>
        </p:nvPicPr>
        <p:blipFill>
          <a:blip r:embed="rId3" cstate="print"/>
          <a:srcRect/>
          <a:stretch>
            <a:fillRect/>
          </a:stretch>
        </p:blipFill>
        <p:spPr bwMode="auto">
          <a:xfrm>
            <a:off x="935038" y="1096963"/>
            <a:ext cx="6069012" cy="5456237"/>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361922" name="Rectangle 2"/>
          <p:cNvSpPr>
            <a:spLocks noGrp="1" noChangeArrowheads="1"/>
          </p:cNvSpPr>
          <p:nvPr>
            <p:ph type="title"/>
          </p:nvPr>
        </p:nvSpPr>
        <p:spPr/>
        <p:txBody>
          <a:bodyPr/>
          <a:lstStyle/>
          <a:p>
            <a:r>
              <a:rPr lang="en-US"/>
              <a:t>Blood Vessels</a:t>
            </a:r>
          </a:p>
        </p:txBody>
      </p:sp>
      <p:sp>
        <p:nvSpPr>
          <p:cNvPr id="1361923" name="Rectangle 3"/>
          <p:cNvSpPr>
            <a:spLocks noGrp="1" noChangeArrowheads="1"/>
          </p:cNvSpPr>
          <p:nvPr>
            <p:ph type="body" idx="1"/>
          </p:nvPr>
        </p:nvSpPr>
        <p:spPr>
          <a:noFill/>
        </p:spPr>
        <p:txBody>
          <a:bodyPr/>
          <a:lstStyle/>
          <a:p>
            <a:pPr lvl="1"/>
            <a:r>
              <a:rPr lang="en-US"/>
              <a:t>Veins </a:t>
            </a:r>
          </a:p>
          <a:p>
            <a:pPr lvl="2"/>
            <a:r>
              <a:rPr lang="en-US"/>
              <a:t>Blood vessels that carry blood back to the heart are </a:t>
            </a:r>
            <a:r>
              <a:rPr lang="en-US" b="1"/>
              <a:t>veins</a:t>
            </a:r>
            <a:r>
              <a:rPr lang="en-US"/>
              <a:t>. </a:t>
            </a:r>
          </a:p>
          <a:p>
            <a:pPr lvl="2"/>
            <a:r>
              <a:rPr lang="en-US"/>
              <a:t>Veins have thinner walls than arteries. </a:t>
            </a:r>
          </a:p>
          <a:p>
            <a:pPr lvl="2"/>
            <a:r>
              <a:rPr lang="en-US"/>
              <a:t>The walls of veins contain connective tissue and smooth muscle.</a:t>
            </a:r>
          </a:p>
          <a:p>
            <a:pPr lvl="2"/>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1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363970" name="Rectangle 2"/>
          <p:cNvSpPr>
            <a:spLocks noGrp="1" noChangeArrowheads="1"/>
          </p:cNvSpPr>
          <p:nvPr>
            <p:ph type="title"/>
          </p:nvPr>
        </p:nvSpPr>
        <p:spPr/>
        <p:txBody>
          <a:bodyPr/>
          <a:lstStyle/>
          <a:p>
            <a:r>
              <a:rPr lang="en-US"/>
              <a:t>Blood Vessels</a:t>
            </a:r>
          </a:p>
        </p:txBody>
      </p:sp>
      <p:pic>
        <p:nvPicPr>
          <p:cNvPr id="1363973" name="Picture 5" descr="sb4076f1_03"/>
          <p:cNvPicPr>
            <a:picLocks noChangeAspect="1" noChangeArrowheads="1"/>
          </p:cNvPicPr>
          <p:nvPr/>
        </p:nvPicPr>
        <p:blipFill>
          <a:blip r:embed="rId3" cstate="print"/>
          <a:srcRect/>
          <a:stretch>
            <a:fillRect/>
          </a:stretch>
        </p:blipFill>
        <p:spPr bwMode="auto">
          <a:xfrm>
            <a:off x="1306513" y="476250"/>
            <a:ext cx="6491287" cy="59436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t>Copyright Pearson Prentice Hall</a:t>
            </a:r>
          </a:p>
        </p:txBody>
      </p:sp>
      <p:sp>
        <p:nvSpPr>
          <p:cNvPr id="1366032" name="Rectangle 16"/>
          <p:cNvSpPr>
            <a:spLocks noChangeArrowheads="1"/>
          </p:cNvSpPr>
          <p:nvPr/>
        </p:nvSpPr>
        <p:spPr bwMode="auto">
          <a:xfrm>
            <a:off x="5981700" y="3035300"/>
            <a:ext cx="546100" cy="3937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366018" name="Rectangle 2"/>
          <p:cNvSpPr>
            <a:spLocks noGrp="1" noChangeArrowheads="1"/>
          </p:cNvSpPr>
          <p:nvPr>
            <p:ph type="title"/>
          </p:nvPr>
        </p:nvSpPr>
        <p:spPr/>
        <p:txBody>
          <a:bodyPr/>
          <a:lstStyle/>
          <a:p>
            <a:r>
              <a:rPr lang="en-US"/>
              <a:t>Blood Vessels</a:t>
            </a:r>
          </a:p>
        </p:txBody>
      </p:sp>
      <p:sp>
        <p:nvSpPr>
          <p:cNvPr id="1366019" name="Rectangle 3"/>
          <p:cNvSpPr>
            <a:spLocks noGrp="1" noChangeArrowheads="1"/>
          </p:cNvSpPr>
          <p:nvPr>
            <p:ph type="body" idx="1"/>
          </p:nvPr>
        </p:nvSpPr>
        <p:spPr>
          <a:xfrm>
            <a:off x="273050" y="1095375"/>
            <a:ext cx="4298950" cy="4848225"/>
          </a:xfrm>
          <a:noFill/>
        </p:spPr>
        <p:txBody>
          <a:bodyPr/>
          <a:lstStyle/>
          <a:p>
            <a:r>
              <a:rPr lang="en-US">
                <a:solidFill>
                  <a:srgbClr val="000000"/>
                </a:solidFill>
              </a:rPr>
              <a:t>Large veins contain valves that keep blood moving toward the heart. </a:t>
            </a:r>
          </a:p>
          <a:p>
            <a:r>
              <a:rPr lang="en-US">
                <a:solidFill>
                  <a:srgbClr val="000000"/>
                </a:solidFill>
              </a:rPr>
              <a:t>Many veins are located near and between skeletal muscles.</a:t>
            </a:r>
            <a:endParaRPr lang="en-US"/>
          </a:p>
        </p:txBody>
      </p:sp>
      <p:pic>
        <p:nvPicPr>
          <p:cNvPr id="1366021" name="Picture 5" descr="37_01_34slide"/>
          <p:cNvPicPr>
            <a:picLocks noChangeAspect="1" noChangeArrowheads="1"/>
          </p:cNvPicPr>
          <p:nvPr/>
        </p:nvPicPr>
        <p:blipFill>
          <a:blip r:embed="rId3" cstate="print"/>
          <a:srcRect/>
          <a:stretch>
            <a:fillRect/>
          </a:stretch>
        </p:blipFill>
        <p:spPr bwMode="auto">
          <a:xfrm>
            <a:off x="4279900" y="468313"/>
            <a:ext cx="3925888" cy="5921375"/>
          </a:xfrm>
          <a:prstGeom prst="rect">
            <a:avLst/>
          </a:prstGeom>
          <a:noFill/>
        </p:spPr>
      </p:pic>
      <p:sp>
        <p:nvSpPr>
          <p:cNvPr id="1366030" name="Rectangle 14"/>
          <p:cNvSpPr>
            <a:spLocks noChangeArrowheads="1"/>
          </p:cNvSpPr>
          <p:nvPr/>
        </p:nvSpPr>
        <p:spPr bwMode="auto">
          <a:xfrm>
            <a:off x="6286500" y="1016000"/>
            <a:ext cx="419100" cy="4953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366022" name="Text Box 6"/>
          <p:cNvSpPr txBox="1">
            <a:spLocks noChangeArrowheads="1"/>
          </p:cNvSpPr>
          <p:nvPr/>
        </p:nvSpPr>
        <p:spPr bwMode="auto">
          <a:xfrm>
            <a:off x="6070600" y="914400"/>
            <a:ext cx="1231900" cy="641350"/>
          </a:xfrm>
          <a:prstGeom prst="rect">
            <a:avLst/>
          </a:prstGeom>
          <a:noFill/>
          <a:ln w="9525">
            <a:noFill/>
            <a:miter lim="800000"/>
            <a:headEnd/>
            <a:tailEnd/>
          </a:ln>
          <a:effectLst/>
        </p:spPr>
        <p:txBody>
          <a:bodyPr>
            <a:spAutoFit/>
          </a:bodyPr>
          <a:lstStyle/>
          <a:p>
            <a:pPr eaLnBrk="0" hangingPunct="0"/>
            <a:r>
              <a:rPr lang="en-US" sz="1800"/>
              <a:t>Valve open</a:t>
            </a:r>
          </a:p>
        </p:txBody>
      </p:sp>
      <p:sp>
        <p:nvSpPr>
          <p:cNvPr id="1366031" name="Rectangle 15"/>
          <p:cNvSpPr>
            <a:spLocks noChangeArrowheads="1"/>
          </p:cNvSpPr>
          <p:nvPr/>
        </p:nvSpPr>
        <p:spPr bwMode="auto">
          <a:xfrm>
            <a:off x="5626100" y="1384300"/>
            <a:ext cx="520700" cy="4572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366028" name="Text Box 12"/>
          <p:cNvSpPr txBox="1">
            <a:spLocks noChangeArrowheads="1"/>
          </p:cNvSpPr>
          <p:nvPr/>
        </p:nvSpPr>
        <p:spPr bwMode="auto">
          <a:xfrm>
            <a:off x="5562600" y="1574800"/>
            <a:ext cx="1308100" cy="641350"/>
          </a:xfrm>
          <a:prstGeom prst="rect">
            <a:avLst/>
          </a:prstGeom>
          <a:noFill/>
          <a:ln w="9525">
            <a:noFill/>
            <a:miter lim="800000"/>
            <a:headEnd/>
            <a:tailEnd/>
          </a:ln>
          <a:effectLst/>
        </p:spPr>
        <p:txBody>
          <a:bodyPr>
            <a:spAutoFit/>
          </a:bodyPr>
          <a:lstStyle/>
          <a:p>
            <a:pPr eaLnBrk="0" hangingPunct="0"/>
            <a:r>
              <a:rPr lang="en-US" sz="1800"/>
              <a:t>Valve closed</a:t>
            </a:r>
          </a:p>
        </p:txBody>
      </p:sp>
      <p:sp>
        <p:nvSpPr>
          <p:cNvPr id="1366033" name="Rectangle 17"/>
          <p:cNvSpPr>
            <a:spLocks noChangeArrowheads="1"/>
          </p:cNvSpPr>
          <p:nvPr/>
        </p:nvSpPr>
        <p:spPr bwMode="auto">
          <a:xfrm>
            <a:off x="5981700" y="2997200"/>
            <a:ext cx="558800" cy="431800"/>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366029" name="Text Box 13"/>
          <p:cNvSpPr txBox="1">
            <a:spLocks noChangeArrowheads="1"/>
          </p:cNvSpPr>
          <p:nvPr/>
        </p:nvSpPr>
        <p:spPr bwMode="auto">
          <a:xfrm>
            <a:off x="5892800" y="3006725"/>
            <a:ext cx="1358900" cy="641350"/>
          </a:xfrm>
          <a:prstGeom prst="rect">
            <a:avLst/>
          </a:prstGeom>
          <a:noFill/>
          <a:ln w="9525">
            <a:noFill/>
            <a:miter lim="800000"/>
            <a:headEnd/>
            <a:tailEnd/>
          </a:ln>
          <a:effectLst/>
        </p:spPr>
        <p:txBody>
          <a:bodyPr>
            <a:spAutoFit/>
          </a:bodyPr>
          <a:lstStyle/>
          <a:p>
            <a:pPr eaLnBrk="0" hangingPunct="0"/>
            <a:r>
              <a:rPr lang="en-US" sz="1800"/>
              <a:t>Valves closed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60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331205" name="Rectangle 5"/>
          <p:cNvSpPr>
            <a:spLocks noGrp="1" noChangeArrowheads="1"/>
          </p:cNvSpPr>
          <p:nvPr>
            <p:ph type="title"/>
          </p:nvPr>
        </p:nvSpPr>
        <p:spPr/>
        <p:txBody>
          <a:bodyPr/>
          <a:lstStyle/>
          <a:p>
            <a:r>
              <a:rPr lang="en-US"/>
              <a:t>Functions of the Circulatory System</a:t>
            </a:r>
            <a:br>
              <a:rPr lang="en-US"/>
            </a:br>
            <a:endParaRPr lang="en-US"/>
          </a:p>
        </p:txBody>
      </p:sp>
      <p:sp>
        <p:nvSpPr>
          <p:cNvPr id="1331206" name="Rectangle 6"/>
          <p:cNvSpPr>
            <a:spLocks noGrp="1" noChangeArrowheads="1"/>
          </p:cNvSpPr>
          <p:nvPr>
            <p:ph type="body" idx="1"/>
          </p:nvPr>
        </p:nvSpPr>
        <p:spPr/>
        <p:txBody>
          <a:bodyPr/>
          <a:lstStyle/>
          <a:p>
            <a:r>
              <a:rPr lang="en-US"/>
              <a:t>Functions of the Circulatory System</a:t>
            </a:r>
          </a:p>
          <a:p>
            <a:pPr lvl="2"/>
            <a:r>
              <a:rPr lang="en-US"/>
              <a:t>Humans and other vertebrates have closed circulatory systems, meaning that the blood is contained within a system of vessels.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368066" name="Rectangle 2"/>
          <p:cNvSpPr>
            <a:spLocks noGrp="1" noChangeArrowheads="1"/>
          </p:cNvSpPr>
          <p:nvPr>
            <p:ph type="title"/>
          </p:nvPr>
        </p:nvSpPr>
        <p:spPr/>
        <p:txBody>
          <a:bodyPr/>
          <a:lstStyle/>
          <a:p>
            <a:r>
              <a:rPr lang="en-US"/>
              <a:t>Blood Pressure</a:t>
            </a:r>
          </a:p>
        </p:txBody>
      </p:sp>
      <p:sp>
        <p:nvSpPr>
          <p:cNvPr id="1368067" name="Rectangle 3"/>
          <p:cNvSpPr>
            <a:spLocks noGrp="1" noChangeArrowheads="1"/>
          </p:cNvSpPr>
          <p:nvPr>
            <p:ph type="body" idx="1"/>
          </p:nvPr>
        </p:nvSpPr>
        <p:spPr>
          <a:noFill/>
        </p:spPr>
        <p:txBody>
          <a:bodyPr/>
          <a:lstStyle/>
          <a:p>
            <a:r>
              <a:rPr lang="en-US"/>
              <a:t>Blood Pressure</a:t>
            </a:r>
          </a:p>
          <a:p>
            <a:pPr lvl="2"/>
            <a:r>
              <a:rPr lang="en-US"/>
              <a:t>When the heart contracts, it produces a wave of fluid pressure in the arteries. </a:t>
            </a:r>
          </a:p>
          <a:p>
            <a:pPr lvl="2"/>
            <a:r>
              <a:rPr lang="en-US"/>
              <a:t>The force of the blood on the arteries’ walls is blood pressure.</a:t>
            </a:r>
          </a:p>
          <a:p>
            <a:pPr lvl="2"/>
            <a:r>
              <a:rPr lang="en-US"/>
              <a:t>Blood pressure keeps blood flowing through the body.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806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680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370114" name="Rectangle 1026"/>
          <p:cNvSpPr>
            <a:spLocks noGrp="1" noChangeArrowheads="1"/>
          </p:cNvSpPr>
          <p:nvPr>
            <p:ph type="title"/>
          </p:nvPr>
        </p:nvSpPr>
        <p:spPr/>
        <p:txBody>
          <a:bodyPr/>
          <a:lstStyle/>
          <a:p>
            <a:r>
              <a:rPr lang="en-US"/>
              <a:t>Blood Pressure</a:t>
            </a:r>
          </a:p>
        </p:txBody>
      </p:sp>
      <p:sp>
        <p:nvSpPr>
          <p:cNvPr id="1370115" name="Rectangle 1027"/>
          <p:cNvSpPr>
            <a:spLocks noGrp="1" noChangeArrowheads="1"/>
          </p:cNvSpPr>
          <p:nvPr>
            <p:ph type="body" idx="1"/>
          </p:nvPr>
        </p:nvSpPr>
        <p:spPr>
          <a:noFill/>
        </p:spPr>
        <p:txBody>
          <a:bodyPr/>
          <a:lstStyle/>
          <a:p>
            <a:r>
              <a:rPr lang="en-US"/>
              <a:t>Blood pressure is measured with a sphygmomanometer.</a:t>
            </a:r>
          </a:p>
          <a:p>
            <a:r>
              <a:rPr lang="en-US"/>
              <a:t>A typical blood pressure for a healthy person is 120/80.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01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372162" name="Rectangle 2"/>
          <p:cNvSpPr>
            <a:spLocks noGrp="1" noChangeArrowheads="1"/>
          </p:cNvSpPr>
          <p:nvPr>
            <p:ph type="title"/>
          </p:nvPr>
        </p:nvSpPr>
        <p:spPr/>
        <p:txBody>
          <a:bodyPr/>
          <a:lstStyle/>
          <a:p>
            <a:r>
              <a:rPr lang="en-US" sz="1600"/>
              <a:t>Diseases of the Circulatory</a:t>
            </a:r>
            <a:br>
              <a:rPr lang="en-US" sz="1600"/>
            </a:br>
            <a:r>
              <a:rPr lang="en-US" sz="1600"/>
              <a:t> System</a:t>
            </a:r>
          </a:p>
        </p:txBody>
      </p:sp>
      <p:sp>
        <p:nvSpPr>
          <p:cNvPr id="1372163" name="Rectangle 3"/>
          <p:cNvSpPr>
            <a:spLocks noGrp="1" noChangeArrowheads="1"/>
          </p:cNvSpPr>
          <p:nvPr>
            <p:ph type="body" idx="1"/>
          </p:nvPr>
        </p:nvSpPr>
        <p:spPr>
          <a:noFill/>
        </p:spPr>
        <p:txBody>
          <a:bodyPr/>
          <a:lstStyle/>
          <a:p>
            <a:r>
              <a:rPr lang="en-US"/>
              <a:t>Diseases of the Circulatory System</a:t>
            </a:r>
          </a:p>
          <a:p>
            <a:pPr lvl="2"/>
            <a:r>
              <a:rPr lang="en-US"/>
              <a:t>Cardiovascular diseases are among the leading causes of death and disability in the U.S. </a:t>
            </a:r>
          </a:p>
          <a:p>
            <a:pPr lvl="2"/>
            <a:r>
              <a:rPr lang="en-US" b="1"/>
              <a:t>Atherosclerosis</a:t>
            </a:r>
            <a:r>
              <a:rPr lang="en-US"/>
              <a:t> is a condition in which fatty deposits called plaque build up on the inner walls of the arteries.</a:t>
            </a:r>
          </a:p>
          <a:p>
            <a:pPr lvl="2"/>
            <a:r>
              <a:rPr lang="en-US"/>
              <a:t>High blood pressure is defined as a sustained elevated blood pressure of 140/90 or higher.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216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21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374210" name="Rectangle 2"/>
          <p:cNvSpPr>
            <a:spLocks noGrp="1" noChangeArrowheads="1"/>
          </p:cNvSpPr>
          <p:nvPr>
            <p:ph type="title"/>
          </p:nvPr>
        </p:nvSpPr>
        <p:spPr/>
        <p:txBody>
          <a:bodyPr/>
          <a:lstStyle/>
          <a:p>
            <a:r>
              <a:rPr lang="en-US" sz="1600"/>
              <a:t>Diseases of the Circulatory</a:t>
            </a:r>
            <a:br>
              <a:rPr lang="en-US" sz="1600"/>
            </a:br>
            <a:r>
              <a:rPr lang="en-US" sz="1600"/>
              <a:t> System</a:t>
            </a:r>
          </a:p>
        </p:txBody>
      </p:sp>
      <p:sp>
        <p:nvSpPr>
          <p:cNvPr id="1374211" name="Rectangle 3"/>
          <p:cNvSpPr>
            <a:spLocks noGrp="1" noChangeArrowheads="1"/>
          </p:cNvSpPr>
          <p:nvPr>
            <p:ph type="body" idx="1"/>
          </p:nvPr>
        </p:nvSpPr>
        <p:spPr>
          <a:noFill/>
        </p:spPr>
        <p:txBody>
          <a:bodyPr/>
          <a:lstStyle/>
          <a:p>
            <a:pPr lvl="1"/>
            <a:r>
              <a:rPr lang="en-US"/>
              <a:t>Heart Attack and Stroke </a:t>
            </a:r>
          </a:p>
          <a:p>
            <a:pPr lvl="2"/>
            <a:r>
              <a:rPr lang="en-US"/>
              <a:t>If one of the coronary arteries becomes blocked, part of the heart muscle may begin to die from a lack of oxygen. </a:t>
            </a:r>
          </a:p>
          <a:p>
            <a:pPr lvl="2"/>
            <a:r>
              <a:rPr lang="en-US"/>
              <a:t>If enough heart muscle is damaged, a heart attack occurs.</a:t>
            </a:r>
          </a:p>
          <a:p>
            <a:pPr lvl="2"/>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42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503234" name="Rectangle 1026"/>
          <p:cNvSpPr>
            <a:spLocks noGrp="1" noChangeArrowheads="1"/>
          </p:cNvSpPr>
          <p:nvPr>
            <p:ph type="title"/>
          </p:nvPr>
        </p:nvSpPr>
        <p:spPr/>
        <p:txBody>
          <a:bodyPr/>
          <a:lstStyle/>
          <a:p>
            <a:r>
              <a:rPr lang="en-US" sz="1600"/>
              <a:t>Diseases of the Circulatory</a:t>
            </a:r>
            <a:br>
              <a:rPr lang="en-US" sz="1600"/>
            </a:br>
            <a:r>
              <a:rPr lang="en-US" sz="1600"/>
              <a:t> System</a:t>
            </a:r>
          </a:p>
        </p:txBody>
      </p:sp>
      <p:sp>
        <p:nvSpPr>
          <p:cNvPr id="1503235" name="Rectangle 1027"/>
          <p:cNvSpPr>
            <a:spLocks noGrp="1" noChangeArrowheads="1"/>
          </p:cNvSpPr>
          <p:nvPr>
            <p:ph type="body" idx="1"/>
          </p:nvPr>
        </p:nvSpPr>
        <p:spPr>
          <a:noFill/>
        </p:spPr>
        <p:txBody>
          <a:bodyPr/>
          <a:lstStyle/>
          <a:p>
            <a:pPr lvl="2"/>
            <a:r>
              <a:rPr lang="en-US"/>
              <a:t>If a blood clot gets stuck in a blood vessel leading to the brain, a stroke occurs.</a:t>
            </a:r>
          </a:p>
          <a:p>
            <a:pPr lvl="2"/>
            <a:r>
              <a:rPr lang="en-US"/>
              <a:t>Brain cells die and brain function in that region may be lost.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032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376258" name="Rectangle 2"/>
          <p:cNvSpPr>
            <a:spLocks noGrp="1" noChangeArrowheads="1"/>
          </p:cNvSpPr>
          <p:nvPr>
            <p:ph type="title"/>
          </p:nvPr>
        </p:nvSpPr>
        <p:spPr/>
        <p:txBody>
          <a:bodyPr/>
          <a:lstStyle/>
          <a:p>
            <a:r>
              <a:rPr lang="en-US" sz="1600"/>
              <a:t>Diseases of the Circulatory</a:t>
            </a:r>
            <a:br>
              <a:rPr lang="en-US" sz="1600"/>
            </a:br>
            <a:r>
              <a:rPr lang="en-US" sz="1600"/>
              <a:t> System</a:t>
            </a:r>
          </a:p>
        </p:txBody>
      </p:sp>
      <p:sp>
        <p:nvSpPr>
          <p:cNvPr id="1376259" name="Rectangle 3"/>
          <p:cNvSpPr>
            <a:spLocks noGrp="1" noChangeArrowheads="1"/>
          </p:cNvSpPr>
          <p:nvPr>
            <p:ph type="body" idx="1"/>
          </p:nvPr>
        </p:nvSpPr>
        <p:spPr>
          <a:noFill/>
        </p:spPr>
        <p:txBody>
          <a:bodyPr/>
          <a:lstStyle/>
          <a:p>
            <a:pPr lvl="1"/>
            <a:r>
              <a:rPr lang="en-US"/>
              <a:t>Circulatory System Health  </a:t>
            </a:r>
          </a:p>
          <a:p>
            <a:pPr lvl="2"/>
            <a:r>
              <a:rPr lang="en-US"/>
              <a:t>Ways of avoiding cardiovascular disease include:</a:t>
            </a:r>
          </a:p>
          <a:p>
            <a:pPr lvl="3"/>
            <a:r>
              <a:rPr lang="en-US"/>
              <a:t> getting regular exercise.</a:t>
            </a:r>
          </a:p>
          <a:p>
            <a:pPr lvl="3"/>
            <a:r>
              <a:rPr lang="en-US"/>
              <a:t> eating a balanced diet.</a:t>
            </a:r>
          </a:p>
          <a:p>
            <a:pPr lvl="3"/>
            <a:r>
              <a:rPr lang="en-US"/>
              <a:t> avoiding smoking.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62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62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62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Copyright Pearson Prentice Hall</a:t>
            </a:r>
          </a:p>
        </p:txBody>
      </p:sp>
      <p:sp>
        <p:nvSpPr>
          <p:cNvPr id="1393666" name="Rectangle 2"/>
          <p:cNvSpPr>
            <a:spLocks noGrp="1" noChangeArrowheads="1"/>
          </p:cNvSpPr>
          <p:nvPr>
            <p:ph type="title"/>
          </p:nvPr>
        </p:nvSpPr>
        <p:spPr>
          <a:xfrm>
            <a:off x="14288" y="165100"/>
            <a:ext cx="1069975" cy="427038"/>
          </a:xfrm>
        </p:spPr>
        <p:txBody>
          <a:bodyPr/>
          <a:lstStyle/>
          <a:p>
            <a:r>
              <a:rPr lang="en-US"/>
              <a:t>37–1</a:t>
            </a:r>
          </a:p>
        </p:txBody>
      </p:sp>
      <p:sp>
        <p:nvSpPr>
          <p:cNvPr id="1393667" name="Rectangle 3"/>
          <p:cNvSpPr>
            <a:spLocks noGrp="1" noChangeArrowheads="1"/>
          </p:cNvSpPr>
          <p:nvPr>
            <p:ph type="body" idx="1"/>
          </p:nvPr>
        </p:nvSpPr>
        <p:spPr/>
        <p:txBody>
          <a:bodyPr/>
          <a:lstStyle/>
          <a:p>
            <a:pPr lvl="2"/>
            <a:endParaRPr lang="en-US"/>
          </a:p>
          <a:p>
            <a:endParaRPr lang="en-US"/>
          </a:p>
        </p:txBody>
      </p:sp>
      <p:sp>
        <p:nvSpPr>
          <p:cNvPr id="1393668" name="Rectangle 4">
            <a:hlinkClick r:id="rId3" action="ppaction://hlinkfile"/>
          </p:cNvPr>
          <p:cNvSpPr>
            <a:spLocks noChangeArrowheads="1"/>
          </p:cNvSpPr>
          <p:nvPr/>
        </p:nvSpPr>
        <p:spPr bwMode="auto">
          <a:xfrm>
            <a:off x="5281613" y="2659063"/>
            <a:ext cx="2682875" cy="1069975"/>
          </a:xfrm>
          <a:prstGeom prst="rect">
            <a:avLst/>
          </a:prstGeom>
          <a:no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Copyright Pearson Prentice Hall</a:t>
            </a:r>
          </a:p>
        </p:txBody>
      </p:sp>
      <p:sp>
        <p:nvSpPr>
          <p:cNvPr id="1396743" name="Rectangle 7"/>
          <p:cNvSpPr>
            <a:spLocks noGrp="1" noChangeArrowheads="1"/>
          </p:cNvSpPr>
          <p:nvPr>
            <p:ph type="title"/>
          </p:nvPr>
        </p:nvSpPr>
        <p:spPr>
          <a:xfrm>
            <a:off x="14288" y="165100"/>
            <a:ext cx="1069975" cy="427038"/>
          </a:xfrm>
        </p:spPr>
        <p:txBody>
          <a:bodyPr/>
          <a:lstStyle/>
          <a:p>
            <a:r>
              <a:rPr lang="en-US"/>
              <a:t>37–1</a:t>
            </a:r>
          </a:p>
        </p:txBody>
      </p:sp>
      <p:sp>
        <p:nvSpPr>
          <p:cNvPr id="1396744" name="Rectangle 8"/>
          <p:cNvSpPr>
            <a:spLocks noGrp="1" noChangeArrowheads="1"/>
          </p:cNvSpPr>
          <p:nvPr>
            <p:ph type="body" idx="1"/>
          </p:nvPr>
        </p:nvSpPr>
        <p:spPr/>
        <p:txBody>
          <a:bodyPr/>
          <a:lstStyle/>
          <a:p>
            <a:pPr lvl="1"/>
            <a:r>
              <a:rPr lang="en-US"/>
              <a:t>The layer of muscle in the heart that pumps blood through the circulatory system is called the </a:t>
            </a:r>
          </a:p>
          <a:p>
            <a:pPr lvl="2"/>
            <a:r>
              <a:rPr lang="en-US"/>
              <a:t>myocardium.	</a:t>
            </a:r>
          </a:p>
          <a:p>
            <a:pPr lvl="2"/>
            <a:r>
              <a:rPr lang="en-US"/>
              <a:t>atrium.	</a:t>
            </a:r>
          </a:p>
          <a:p>
            <a:pPr lvl="2"/>
            <a:r>
              <a:rPr lang="en-US"/>
              <a:t>ventricle.	</a:t>
            </a:r>
          </a:p>
          <a:p>
            <a:pPr lvl="2"/>
            <a:r>
              <a:rPr lang="en-US"/>
              <a:t>vena cava.</a:t>
            </a:r>
          </a:p>
        </p:txBody>
      </p:sp>
      <p:sp>
        <p:nvSpPr>
          <p:cNvPr id="1396740" name="Rectangle 4"/>
          <p:cNvSpPr>
            <a:spLocks noChangeArrowheads="1"/>
          </p:cNvSpPr>
          <p:nvPr/>
        </p:nvSpPr>
        <p:spPr bwMode="auto">
          <a:xfrm>
            <a:off x="949325" y="2813050"/>
            <a:ext cx="7731125" cy="450850"/>
          </a:xfrm>
          <a:prstGeom prst="rect">
            <a:avLst/>
          </a:prstGeom>
          <a:solidFill>
            <a:srgbClr val="00CC00">
              <a:alpha val="28000"/>
            </a:srgbClr>
          </a:solidFill>
          <a:ln w="9525">
            <a:solidFill>
              <a:schemeClr val="folHlink"/>
            </a:solidFill>
            <a:miter lim="800000"/>
            <a:headEnd/>
            <a:tailEnd/>
          </a:ln>
          <a:effectLst/>
        </p:spPr>
        <p:txBody>
          <a:bodyPr wrap="none" anchor="ctr"/>
          <a:lstStyle/>
          <a:p>
            <a:endParaRPr lang="en-US"/>
          </a:p>
        </p:txBody>
      </p:sp>
      <p:pic>
        <p:nvPicPr>
          <p:cNvPr id="1396741" name="Picture 5" descr="1"/>
          <p:cNvPicPr>
            <a:picLocks noChangeAspect="1" noChangeArrowheads="1"/>
          </p:cNvPicPr>
          <p:nvPr/>
        </p:nvPicPr>
        <p:blipFill>
          <a:blip r:embed="rId3" cstate="print"/>
          <a:srcRect/>
          <a:stretch>
            <a:fillRect/>
          </a:stretch>
        </p:blipFill>
        <p:spPr bwMode="auto">
          <a:xfrm>
            <a:off x="241300" y="1022350"/>
            <a:ext cx="561975" cy="501650"/>
          </a:xfrm>
          <a:prstGeom prst="rect">
            <a:avLst/>
          </a:prstGeom>
          <a:noFill/>
        </p:spPr>
      </p:pic>
      <p:pic>
        <p:nvPicPr>
          <p:cNvPr id="1396742" name="Picture 6" descr="A"/>
          <p:cNvPicPr>
            <a:picLocks noChangeAspect="1" noChangeArrowheads="1"/>
          </p:cNvPicPr>
          <p:nvPr/>
        </p:nvPicPr>
        <p:blipFill>
          <a:blip r:embed="rId4" cstate="print"/>
          <a:srcRect/>
          <a:stretch>
            <a:fillRect/>
          </a:stretch>
        </p:blipFill>
        <p:spPr bwMode="auto">
          <a:xfrm>
            <a:off x="236538" y="2641600"/>
            <a:ext cx="582612" cy="5191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67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67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674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Copyright Pearson Prentice Hall</a:t>
            </a:r>
          </a:p>
        </p:txBody>
      </p:sp>
      <p:sp>
        <p:nvSpPr>
          <p:cNvPr id="1398791" name="Rectangle 7"/>
          <p:cNvSpPr>
            <a:spLocks noGrp="1" noChangeArrowheads="1"/>
          </p:cNvSpPr>
          <p:nvPr>
            <p:ph type="title"/>
          </p:nvPr>
        </p:nvSpPr>
        <p:spPr>
          <a:xfrm>
            <a:off x="14288" y="165100"/>
            <a:ext cx="1069975" cy="427038"/>
          </a:xfrm>
        </p:spPr>
        <p:txBody>
          <a:bodyPr/>
          <a:lstStyle/>
          <a:p>
            <a:r>
              <a:rPr lang="en-US"/>
              <a:t>37–1</a:t>
            </a:r>
          </a:p>
        </p:txBody>
      </p:sp>
      <p:sp>
        <p:nvSpPr>
          <p:cNvPr id="1398792" name="Rectangle 8"/>
          <p:cNvSpPr>
            <a:spLocks noGrp="1" noChangeArrowheads="1"/>
          </p:cNvSpPr>
          <p:nvPr>
            <p:ph type="body" idx="1"/>
          </p:nvPr>
        </p:nvSpPr>
        <p:spPr/>
        <p:txBody>
          <a:bodyPr/>
          <a:lstStyle/>
          <a:p>
            <a:pPr lvl="1"/>
            <a:r>
              <a:rPr lang="en-US"/>
              <a:t>Oxygen-poor blood from the body enters the heart through the</a:t>
            </a:r>
          </a:p>
          <a:p>
            <a:pPr lvl="2"/>
            <a:r>
              <a:rPr lang="en-US"/>
              <a:t>left atrium.	</a:t>
            </a:r>
          </a:p>
          <a:p>
            <a:pPr lvl="2"/>
            <a:r>
              <a:rPr lang="en-US"/>
              <a:t>left ventricle.	</a:t>
            </a:r>
          </a:p>
          <a:p>
            <a:pPr lvl="2"/>
            <a:r>
              <a:rPr lang="en-US"/>
              <a:t>right atrium.	</a:t>
            </a:r>
          </a:p>
          <a:p>
            <a:pPr lvl="2"/>
            <a:r>
              <a:rPr lang="en-US"/>
              <a:t>right ventricle.	</a:t>
            </a:r>
          </a:p>
        </p:txBody>
      </p:sp>
      <p:sp>
        <p:nvSpPr>
          <p:cNvPr id="1398788" name="Rectangle 4"/>
          <p:cNvSpPr>
            <a:spLocks noChangeArrowheads="1"/>
          </p:cNvSpPr>
          <p:nvPr/>
        </p:nvSpPr>
        <p:spPr bwMode="auto">
          <a:xfrm>
            <a:off x="949325" y="3529013"/>
            <a:ext cx="7731125" cy="450850"/>
          </a:xfrm>
          <a:prstGeom prst="rect">
            <a:avLst/>
          </a:prstGeom>
          <a:solidFill>
            <a:srgbClr val="00CC00">
              <a:alpha val="28000"/>
            </a:srgbClr>
          </a:solidFill>
          <a:ln w="9525">
            <a:solidFill>
              <a:schemeClr val="folHlink"/>
            </a:solidFill>
            <a:miter lim="800000"/>
            <a:headEnd/>
            <a:tailEnd/>
          </a:ln>
          <a:effectLst/>
        </p:spPr>
        <p:txBody>
          <a:bodyPr wrap="none" anchor="ctr"/>
          <a:lstStyle/>
          <a:p>
            <a:endParaRPr lang="en-US"/>
          </a:p>
        </p:txBody>
      </p:sp>
      <p:pic>
        <p:nvPicPr>
          <p:cNvPr id="1398789" name="Picture 5" descr="A"/>
          <p:cNvPicPr>
            <a:picLocks noChangeAspect="1" noChangeArrowheads="1"/>
          </p:cNvPicPr>
          <p:nvPr/>
        </p:nvPicPr>
        <p:blipFill>
          <a:blip r:embed="rId3" cstate="print"/>
          <a:srcRect/>
          <a:stretch>
            <a:fillRect/>
          </a:stretch>
        </p:blipFill>
        <p:spPr bwMode="auto">
          <a:xfrm>
            <a:off x="236538" y="3475038"/>
            <a:ext cx="582612" cy="519112"/>
          </a:xfrm>
          <a:prstGeom prst="rect">
            <a:avLst/>
          </a:prstGeom>
          <a:noFill/>
        </p:spPr>
      </p:pic>
      <p:pic>
        <p:nvPicPr>
          <p:cNvPr id="1398790" name="Picture 6" descr="2"/>
          <p:cNvPicPr>
            <a:picLocks noChangeAspect="1" noChangeArrowheads="1"/>
          </p:cNvPicPr>
          <p:nvPr/>
        </p:nvPicPr>
        <p:blipFill>
          <a:blip r:embed="rId4" cstate="print"/>
          <a:srcRect/>
          <a:stretch>
            <a:fillRect/>
          </a:stretch>
        </p:blipFill>
        <p:spPr bwMode="auto">
          <a:xfrm>
            <a:off x="238125" y="1022350"/>
            <a:ext cx="585788" cy="520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987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8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878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Copyright Pearson Prentice Hall</a:t>
            </a:r>
          </a:p>
        </p:txBody>
      </p:sp>
      <p:sp>
        <p:nvSpPr>
          <p:cNvPr id="1400841" name="Rectangle 9"/>
          <p:cNvSpPr>
            <a:spLocks noGrp="1" noChangeArrowheads="1"/>
          </p:cNvSpPr>
          <p:nvPr>
            <p:ph type="title"/>
          </p:nvPr>
        </p:nvSpPr>
        <p:spPr>
          <a:xfrm>
            <a:off x="14288" y="165100"/>
            <a:ext cx="1069975" cy="427038"/>
          </a:xfrm>
        </p:spPr>
        <p:txBody>
          <a:bodyPr/>
          <a:lstStyle/>
          <a:p>
            <a:r>
              <a:rPr lang="en-US"/>
              <a:t>37–1</a:t>
            </a:r>
          </a:p>
        </p:txBody>
      </p:sp>
      <p:sp>
        <p:nvSpPr>
          <p:cNvPr id="1400842" name="Rectangle 10"/>
          <p:cNvSpPr>
            <a:spLocks noGrp="1" noChangeArrowheads="1"/>
          </p:cNvSpPr>
          <p:nvPr>
            <p:ph type="body" idx="1"/>
          </p:nvPr>
        </p:nvSpPr>
        <p:spPr/>
        <p:txBody>
          <a:bodyPr/>
          <a:lstStyle/>
          <a:p>
            <a:pPr lvl="1"/>
            <a:r>
              <a:rPr lang="en-US"/>
              <a:t>Atherosclerosis is a condition in which </a:t>
            </a:r>
          </a:p>
          <a:p>
            <a:pPr lvl="2"/>
            <a:r>
              <a:rPr lang="en-US"/>
              <a:t>blood cells die from a lack of oxygen.	</a:t>
            </a:r>
          </a:p>
          <a:p>
            <a:pPr lvl="2"/>
            <a:r>
              <a:rPr lang="en-US"/>
              <a:t>plaque builds up along the walls of the arteries.	</a:t>
            </a:r>
          </a:p>
          <a:p>
            <a:pPr lvl="2"/>
            <a:r>
              <a:rPr lang="en-US"/>
              <a:t>blood pressure is too high.	</a:t>
            </a:r>
          </a:p>
          <a:p>
            <a:pPr lvl="2"/>
            <a:r>
              <a:rPr lang="en-US"/>
              <a:t>the heart stops pumping blood.</a:t>
            </a:r>
          </a:p>
        </p:txBody>
      </p:sp>
      <p:sp>
        <p:nvSpPr>
          <p:cNvPr id="1400836" name="Rectangle 4"/>
          <p:cNvSpPr>
            <a:spLocks noChangeArrowheads="1"/>
          </p:cNvSpPr>
          <p:nvPr/>
        </p:nvSpPr>
        <p:spPr bwMode="auto">
          <a:xfrm>
            <a:off x="949325" y="2457450"/>
            <a:ext cx="7731125" cy="788988"/>
          </a:xfrm>
          <a:prstGeom prst="rect">
            <a:avLst/>
          </a:prstGeom>
          <a:solidFill>
            <a:srgbClr val="00CC00">
              <a:alpha val="28000"/>
            </a:srgbClr>
          </a:solidFill>
          <a:ln w="9525">
            <a:solidFill>
              <a:schemeClr val="folHlink"/>
            </a:solidFill>
            <a:miter lim="800000"/>
            <a:headEnd/>
            <a:tailEnd/>
          </a:ln>
          <a:effectLst/>
        </p:spPr>
        <p:txBody>
          <a:bodyPr wrap="none" anchor="ctr"/>
          <a:lstStyle/>
          <a:p>
            <a:endParaRPr lang="en-US"/>
          </a:p>
        </p:txBody>
      </p:sp>
      <p:pic>
        <p:nvPicPr>
          <p:cNvPr id="1400837" name="Picture 5" descr="A"/>
          <p:cNvPicPr>
            <a:picLocks noChangeAspect="1" noChangeArrowheads="1"/>
          </p:cNvPicPr>
          <p:nvPr/>
        </p:nvPicPr>
        <p:blipFill>
          <a:blip r:embed="rId3" cstate="print"/>
          <a:srcRect/>
          <a:stretch>
            <a:fillRect/>
          </a:stretch>
        </p:blipFill>
        <p:spPr bwMode="auto">
          <a:xfrm>
            <a:off x="236538" y="2425700"/>
            <a:ext cx="582612" cy="519113"/>
          </a:xfrm>
          <a:prstGeom prst="rect">
            <a:avLst/>
          </a:prstGeom>
          <a:noFill/>
        </p:spPr>
      </p:pic>
      <p:pic>
        <p:nvPicPr>
          <p:cNvPr id="1400838" name="Picture 6" descr="3"/>
          <p:cNvPicPr>
            <a:picLocks noChangeAspect="1" noChangeArrowheads="1"/>
          </p:cNvPicPr>
          <p:nvPr/>
        </p:nvPicPr>
        <p:blipFill>
          <a:blip r:embed="rId4" cstate="print"/>
          <a:srcRect/>
          <a:stretch>
            <a:fillRect/>
          </a:stretch>
        </p:blipFill>
        <p:spPr bwMode="auto">
          <a:xfrm>
            <a:off x="236538" y="1022350"/>
            <a:ext cx="585787" cy="520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08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08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08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82961" name="Rectangle 17"/>
          <p:cNvSpPr>
            <a:spLocks noGrp="1" noChangeArrowheads="1"/>
          </p:cNvSpPr>
          <p:nvPr>
            <p:ph type="title"/>
          </p:nvPr>
        </p:nvSpPr>
        <p:spPr/>
        <p:txBody>
          <a:bodyPr/>
          <a:lstStyle/>
          <a:p>
            <a:r>
              <a:rPr lang="en-US"/>
              <a:t>Functions of the Circulatory System</a:t>
            </a:r>
            <a:br>
              <a:rPr lang="en-US"/>
            </a:br>
            <a:endParaRPr lang="en-US"/>
          </a:p>
        </p:txBody>
      </p:sp>
      <p:sp>
        <p:nvSpPr>
          <p:cNvPr id="82962" name="Rectangle 18"/>
          <p:cNvSpPr>
            <a:spLocks noGrp="1" noChangeArrowheads="1"/>
          </p:cNvSpPr>
          <p:nvPr>
            <p:ph type="body" idx="1"/>
          </p:nvPr>
        </p:nvSpPr>
        <p:spPr>
          <a:noFill/>
        </p:spPr>
        <p:txBody>
          <a:bodyPr/>
          <a:lstStyle/>
          <a:p>
            <a:endParaRPr lang="en-US"/>
          </a:p>
          <a:p>
            <a:pPr lvl="1"/>
            <a:r>
              <a:rPr lang="en-US"/>
              <a:t>What are the structures of the circulatory system?</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Copyright Pearson Prentice Hall</a:t>
            </a:r>
          </a:p>
        </p:txBody>
      </p:sp>
      <p:sp>
        <p:nvSpPr>
          <p:cNvPr id="1402887" name="Rectangle 7"/>
          <p:cNvSpPr>
            <a:spLocks noGrp="1" noChangeArrowheads="1"/>
          </p:cNvSpPr>
          <p:nvPr>
            <p:ph type="title"/>
          </p:nvPr>
        </p:nvSpPr>
        <p:spPr>
          <a:xfrm>
            <a:off x="14288" y="165100"/>
            <a:ext cx="1069975" cy="427038"/>
          </a:xfrm>
        </p:spPr>
        <p:txBody>
          <a:bodyPr/>
          <a:lstStyle/>
          <a:p>
            <a:r>
              <a:rPr lang="en-US"/>
              <a:t>37–1</a:t>
            </a:r>
          </a:p>
        </p:txBody>
      </p:sp>
      <p:sp>
        <p:nvSpPr>
          <p:cNvPr id="1402888" name="Rectangle 8"/>
          <p:cNvSpPr>
            <a:spLocks noGrp="1" noChangeArrowheads="1"/>
          </p:cNvSpPr>
          <p:nvPr>
            <p:ph type="body" idx="1"/>
          </p:nvPr>
        </p:nvSpPr>
        <p:spPr/>
        <p:txBody>
          <a:bodyPr/>
          <a:lstStyle/>
          <a:p>
            <a:pPr lvl="1"/>
            <a:r>
              <a:rPr lang="en-US"/>
              <a:t>The inner wall of all blood vessels is lined with </a:t>
            </a:r>
          </a:p>
          <a:p>
            <a:pPr lvl="2"/>
            <a:r>
              <a:rPr lang="en-US"/>
              <a:t>endothelium.	</a:t>
            </a:r>
          </a:p>
          <a:p>
            <a:pPr lvl="2"/>
            <a:r>
              <a:rPr lang="en-US"/>
              <a:t>connective tissue.	</a:t>
            </a:r>
          </a:p>
          <a:p>
            <a:pPr lvl="2"/>
            <a:r>
              <a:rPr lang="en-US"/>
              <a:t>smooth muscle.	</a:t>
            </a:r>
          </a:p>
          <a:p>
            <a:pPr lvl="2"/>
            <a:r>
              <a:rPr lang="en-US"/>
              <a:t>myocardium.</a:t>
            </a:r>
          </a:p>
        </p:txBody>
      </p:sp>
      <p:sp>
        <p:nvSpPr>
          <p:cNvPr id="1402884" name="Rectangle 4"/>
          <p:cNvSpPr>
            <a:spLocks noChangeArrowheads="1"/>
          </p:cNvSpPr>
          <p:nvPr/>
        </p:nvSpPr>
        <p:spPr bwMode="auto">
          <a:xfrm>
            <a:off x="949325" y="1785938"/>
            <a:ext cx="7731125" cy="450850"/>
          </a:xfrm>
          <a:prstGeom prst="rect">
            <a:avLst/>
          </a:prstGeom>
          <a:solidFill>
            <a:srgbClr val="00CC00">
              <a:alpha val="28000"/>
            </a:srgbClr>
          </a:solidFill>
          <a:ln w="9525">
            <a:solidFill>
              <a:schemeClr val="folHlink"/>
            </a:solidFill>
            <a:miter lim="800000"/>
            <a:headEnd/>
            <a:tailEnd/>
          </a:ln>
          <a:effectLst/>
        </p:spPr>
        <p:txBody>
          <a:bodyPr wrap="none" anchor="ctr"/>
          <a:lstStyle/>
          <a:p>
            <a:endParaRPr lang="en-US"/>
          </a:p>
        </p:txBody>
      </p:sp>
      <p:pic>
        <p:nvPicPr>
          <p:cNvPr id="1402885" name="Picture 5" descr="A"/>
          <p:cNvPicPr>
            <a:picLocks noChangeAspect="1" noChangeArrowheads="1"/>
          </p:cNvPicPr>
          <p:nvPr/>
        </p:nvPicPr>
        <p:blipFill>
          <a:blip r:embed="rId3" cstate="print"/>
          <a:srcRect/>
          <a:stretch>
            <a:fillRect/>
          </a:stretch>
        </p:blipFill>
        <p:spPr bwMode="auto">
          <a:xfrm>
            <a:off x="236538" y="1754188"/>
            <a:ext cx="582612" cy="519112"/>
          </a:xfrm>
          <a:prstGeom prst="rect">
            <a:avLst/>
          </a:prstGeom>
          <a:noFill/>
        </p:spPr>
      </p:pic>
      <p:pic>
        <p:nvPicPr>
          <p:cNvPr id="1402886" name="Picture 6" descr="4"/>
          <p:cNvPicPr>
            <a:picLocks noChangeAspect="1" noChangeArrowheads="1"/>
          </p:cNvPicPr>
          <p:nvPr/>
        </p:nvPicPr>
        <p:blipFill>
          <a:blip r:embed="rId4" cstate="print"/>
          <a:srcRect/>
          <a:stretch>
            <a:fillRect/>
          </a:stretch>
        </p:blipFill>
        <p:spPr bwMode="auto">
          <a:xfrm>
            <a:off x="236538" y="1022350"/>
            <a:ext cx="585787" cy="520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8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2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88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Copyright Pearson Prentice Hall</a:t>
            </a:r>
          </a:p>
        </p:txBody>
      </p:sp>
      <p:sp>
        <p:nvSpPr>
          <p:cNvPr id="1478660" name="Rectangle 4"/>
          <p:cNvSpPr>
            <a:spLocks noGrp="1" noChangeArrowheads="1"/>
          </p:cNvSpPr>
          <p:nvPr>
            <p:ph type="title"/>
          </p:nvPr>
        </p:nvSpPr>
        <p:spPr/>
        <p:txBody>
          <a:bodyPr/>
          <a:lstStyle/>
          <a:p>
            <a:r>
              <a:rPr lang="en-US"/>
              <a:t>37–1</a:t>
            </a:r>
          </a:p>
        </p:txBody>
      </p:sp>
      <p:sp>
        <p:nvSpPr>
          <p:cNvPr id="1478661" name="Rectangle 5"/>
          <p:cNvSpPr>
            <a:spLocks noGrp="1" noChangeArrowheads="1"/>
          </p:cNvSpPr>
          <p:nvPr>
            <p:ph type="body" idx="1"/>
          </p:nvPr>
        </p:nvSpPr>
        <p:spPr>
          <a:xfrm>
            <a:off x="273050" y="1095375"/>
            <a:ext cx="8502650" cy="5414963"/>
          </a:xfrm>
        </p:spPr>
        <p:txBody>
          <a:bodyPr/>
          <a:lstStyle/>
          <a:p>
            <a:pPr lvl="1"/>
            <a:r>
              <a:rPr lang="en-US"/>
              <a:t>The vein that brings oxygen-poor blood from the upper part of the body to the right atrium is the</a:t>
            </a:r>
          </a:p>
          <a:p>
            <a:pPr lvl="2"/>
            <a:r>
              <a:rPr lang="en-US"/>
              <a:t>pulmonary vein.</a:t>
            </a:r>
          </a:p>
          <a:p>
            <a:pPr lvl="2"/>
            <a:r>
              <a:rPr lang="en-US"/>
              <a:t>inferior vena cava.</a:t>
            </a:r>
          </a:p>
          <a:p>
            <a:pPr lvl="2"/>
            <a:r>
              <a:rPr lang="en-US"/>
              <a:t>aorta.</a:t>
            </a:r>
          </a:p>
          <a:p>
            <a:pPr lvl="2"/>
            <a:r>
              <a:rPr lang="en-US"/>
              <a:t>superior vena cava.</a:t>
            </a:r>
          </a:p>
        </p:txBody>
      </p:sp>
      <p:sp>
        <p:nvSpPr>
          <p:cNvPr id="1404932" name="Rectangle 4"/>
          <p:cNvSpPr>
            <a:spLocks noChangeArrowheads="1"/>
          </p:cNvSpPr>
          <p:nvPr/>
        </p:nvSpPr>
        <p:spPr bwMode="auto">
          <a:xfrm>
            <a:off x="904875" y="4127500"/>
            <a:ext cx="7731125" cy="450850"/>
          </a:xfrm>
          <a:prstGeom prst="rect">
            <a:avLst/>
          </a:prstGeom>
          <a:solidFill>
            <a:srgbClr val="00CC00">
              <a:alpha val="28000"/>
            </a:srgbClr>
          </a:solidFill>
          <a:ln w="9525">
            <a:solidFill>
              <a:schemeClr val="folHlink"/>
            </a:solidFill>
            <a:miter lim="800000"/>
            <a:headEnd/>
            <a:tailEnd/>
          </a:ln>
          <a:effectLst/>
        </p:spPr>
        <p:txBody>
          <a:bodyPr wrap="none" anchor="ctr"/>
          <a:lstStyle/>
          <a:p>
            <a:endParaRPr lang="en-US"/>
          </a:p>
        </p:txBody>
      </p:sp>
      <p:pic>
        <p:nvPicPr>
          <p:cNvPr id="1404933" name="Picture 5" descr="A"/>
          <p:cNvPicPr>
            <a:picLocks noChangeAspect="1" noChangeArrowheads="1"/>
          </p:cNvPicPr>
          <p:nvPr/>
        </p:nvPicPr>
        <p:blipFill>
          <a:blip r:embed="rId3" cstate="print"/>
          <a:srcRect/>
          <a:stretch>
            <a:fillRect/>
          </a:stretch>
        </p:blipFill>
        <p:spPr bwMode="auto">
          <a:xfrm>
            <a:off x="292100" y="4086225"/>
            <a:ext cx="582613" cy="519113"/>
          </a:xfrm>
          <a:prstGeom prst="rect">
            <a:avLst/>
          </a:prstGeom>
          <a:noFill/>
        </p:spPr>
      </p:pic>
      <p:pic>
        <p:nvPicPr>
          <p:cNvPr id="1404934" name="Picture 6" descr="5"/>
          <p:cNvPicPr>
            <a:picLocks noChangeAspect="1" noChangeArrowheads="1"/>
          </p:cNvPicPr>
          <p:nvPr/>
        </p:nvPicPr>
        <p:blipFill>
          <a:blip r:embed="rId4" cstate="print"/>
          <a:srcRect/>
          <a:stretch>
            <a:fillRect/>
          </a:stretch>
        </p:blipFill>
        <p:spPr bwMode="auto">
          <a:xfrm>
            <a:off x="236538" y="1022350"/>
            <a:ext cx="585787" cy="520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49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49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493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ctrTitle"/>
          </p:nvPr>
        </p:nvSpPr>
        <p:spPr>
          <a:xfrm>
            <a:off x="0" y="2924175"/>
            <a:ext cx="9144000" cy="609600"/>
          </a:xfrm>
          <a:noFill/>
        </p:spPr>
        <p:txBody>
          <a:bodyPr/>
          <a:lstStyle/>
          <a:p>
            <a:r>
              <a:rPr lang="en-US"/>
              <a:t>END OF SECTION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288194" name="Rectangle 2"/>
          <p:cNvSpPr>
            <a:spLocks noGrp="1" noChangeArrowheads="1"/>
          </p:cNvSpPr>
          <p:nvPr>
            <p:ph type="title"/>
          </p:nvPr>
        </p:nvSpPr>
        <p:spPr>
          <a:noFill/>
          <a:ln/>
        </p:spPr>
        <p:txBody>
          <a:bodyPr/>
          <a:lstStyle/>
          <a:p>
            <a:r>
              <a:rPr lang="en-US"/>
              <a:t>Functions of the Circulatory System</a:t>
            </a:r>
            <a:br>
              <a:rPr lang="en-US"/>
            </a:br>
            <a:endParaRPr lang="en-US"/>
          </a:p>
        </p:txBody>
      </p:sp>
      <p:sp>
        <p:nvSpPr>
          <p:cNvPr id="1288195" name="Rectangle 3"/>
          <p:cNvSpPr>
            <a:spLocks noGrp="1" noChangeArrowheads="1"/>
          </p:cNvSpPr>
          <p:nvPr>
            <p:ph type="body" idx="1"/>
          </p:nvPr>
        </p:nvSpPr>
        <p:spPr/>
        <p:txBody>
          <a:bodyPr/>
          <a:lstStyle/>
          <a:p>
            <a:endParaRPr lang="en-US"/>
          </a:p>
          <a:p>
            <a:pPr lvl="1"/>
            <a:r>
              <a:rPr lang="en-US"/>
              <a:t>The human circulatory system consists of:</a:t>
            </a:r>
          </a:p>
          <a:p>
            <a:pPr lvl="2"/>
            <a:r>
              <a:rPr lang="en-US" b="1"/>
              <a:t>the heart</a:t>
            </a:r>
          </a:p>
          <a:p>
            <a:pPr lvl="2"/>
            <a:r>
              <a:rPr lang="en-US" b="1"/>
              <a:t>blood vessels</a:t>
            </a:r>
          </a:p>
          <a:p>
            <a:pPr lvl="2"/>
            <a:r>
              <a:rPr lang="en-US" b="1"/>
              <a:t>blood</a:t>
            </a:r>
          </a:p>
          <a:p>
            <a:pPr lvl="2"/>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819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8819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Copyright Pearson Prentice Hall</a:t>
            </a:r>
          </a:p>
        </p:txBody>
      </p:sp>
      <p:sp>
        <p:nvSpPr>
          <p:cNvPr id="1290242" name="Rectangle 2"/>
          <p:cNvSpPr>
            <a:spLocks noGrp="1" noChangeArrowheads="1"/>
          </p:cNvSpPr>
          <p:nvPr>
            <p:ph type="title"/>
          </p:nvPr>
        </p:nvSpPr>
        <p:spPr/>
        <p:txBody>
          <a:bodyPr/>
          <a:lstStyle/>
          <a:p>
            <a:r>
              <a:rPr lang="en-US"/>
              <a:t>The Heart</a:t>
            </a:r>
          </a:p>
        </p:txBody>
      </p:sp>
      <p:sp>
        <p:nvSpPr>
          <p:cNvPr id="1290243" name="Rectangle 3"/>
          <p:cNvSpPr>
            <a:spLocks noGrp="1" noChangeArrowheads="1"/>
          </p:cNvSpPr>
          <p:nvPr>
            <p:ph type="body" idx="1"/>
          </p:nvPr>
        </p:nvSpPr>
        <p:spPr>
          <a:noFill/>
        </p:spPr>
        <p:txBody>
          <a:bodyPr/>
          <a:lstStyle/>
          <a:p>
            <a:r>
              <a:rPr lang="en-US"/>
              <a:t>The Heart</a:t>
            </a:r>
          </a:p>
          <a:p>
            <a:pPr lvl="2"/>
            <a:r>
              <a:rPr lang="en-US"/>
              <a:t>The heart is enclosed in a protective sac of tissue called the pericardium. </a:t>
            </a:r>
          </a:p>
          <a:p>
            <a:pPr lvl="2"/>
            <a:r>
              <a:rPr lang="en-US"/>
              <a:t>In the walls of the heart, two layers of epithelial and connective tissue form around a thick layer of muscle called the</a:t>
            </a:r>
            <a:r>
              <a:rPr lang="en-US" b="1"/>
              <a:t> myocardium</a:t>
            </a:r>
            <a:r>
              <a:rPr lang="en-US"/>
              <a:t>. </a:t>
            </a:r>
          </a:p>
          <a:p>
            <a:pPr lvl="2"/>
            <a:r>
              <a:rPr lang="en-US"/>
              <a:t>Contractions of the myocardium pump blood.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02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a:t>Copyright Pearson Prentice Hall</a:t>
            </a:r>
          </a:p>
        </p:txBody>
      </p:sp>
      <p:sp>
        <p:nvSpPr>
          <p:cNvPr id="1292290" name="Rectangle 2"/>
          <p:cNvSpPr>
            <a:spLocks noGrp="1" noChangeArrowheads="1"/>
          </p:cNvSpPr>
          <p:nvPr>
            <p:ph type="title"/>
          </p:nvPr>
        </p:nvSpPr>
        <p:spPr/>
        <p:txBody>
          <a:bodyPr/>
          <a:lstStyle/>
          <a:p>
            <a:r>
              <a:rPr lang="en-US"/>
              <a:t>The Heart</a:t>
            </a:r>
          </a:p>
        </p:txBody>
      </p:sp>
      <p:sp>
        <p:nvSpPr>
          <p:cNvPr id="1292291" name="Rectangle 3"/>
          <p:cNvSpPr>
            <a:spLocks noGrp="1" noChangeArrowheads="1"/>
          </p:cNvSpPr>
          <p:nvPr>
            <p:ph type="body" idx="1"/>
          </p:nvPr>
        </p:nvSpPr>
        <p:spPr>
          <a:xfrm>
            <a:off x="273050" y="1095375"/>
            <a:ext cx="2616200" cy="4848225"/>
          </a:xfrm>
        </p:spPr>
        <p:txBody>
          <a:bodyPr/>
          <a:lstStyle/>
          <a:p>
            <a:r>
              <a:rPr lang="en-US" sz="2800" b="0">
                <a:solidFill>
                  <a:schemeClr val="tx1"/>
                </a:solidFill>
              </a:rPr>
              <a:t>Structures of the Heart</a:t>
            </a:r>
          </a:p>
          <a:p>
            <a:endParaRPr lang="en-US"/>
          </a:p>
          <a:p>
            <a:endParaRPr lang="en-US"/>
          </a:p>
        </p:txBody>
      </p:sp>
      <p:pic>
        <p:nvPicPr>
          <p:cNvPr id="1292295" name="Picture 7" descr="sb4074a04222222222"/>
          <p:cNvPicPr>
            <a:picLocks noChangeAspect="1" noChangeArrowheads="1"/>
          </p:cNvPicPr>
          <p:nvPr/>
        </p:nvPicPr>
        <p:blipFill>
          <a:blip r:embed="rId3" cstate="print"/>
          <a:srcRect/>
          <a:stretch>
            <a:fillRect/>
          </a:stretch>
        </p:blipFill>
        <p:spPr bwMode="auto">
          <a:xfrm>
            <a:off x="2884488" y="769938"/>
            <a:ext cx="5102225" cy="5595937"/>
          </a:xfrm>
          <a:prstGeom prst="rect">
            <a:avLst/>
          </a:prstGeom>
          <a:noFill/>
        </p:spPr>
      </p:pic>
      <p:sp>
        <p:nvSpPr>
          <p:cNvPr id="1292296" name="Rectangle 8">
            <a:hlinkClick r:id="rId4" action="ppaction://hlinkfile"/>
          </p:cNvPr>
          <p:cNvSpPr>
            <a:spLocks noChangeArrowheads="1"/>
          </p:cNvSpPr>
          <p:nvPr/>
        </p:nvSpPr>
        <p:spPr bwMode="auto">
          <a:xfrm>
            <a:off x="0" y="0"/>
            <a:ext cx="1912938" cy="1058863"/>
          </a:xfrm>
          <a:prstGeom prst="rect">
            <a:avLst/>
          </a:prstGeom>
          <a:no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a:t>Copyright Pearson Prentice Hall</a:t>
            </a:r>
          </a:p>
        </p:txBody>
      </p:sp>
      <p:sp>
        <p:nvSpPr>
          <p:cNvPr id="1294338" name="Rectangle 2"/>
          <p:cNvSpPr>
            <a:spLocks noGrp="1" noChangeArrowheads="1"/>
          </p:cNvSpPr>
          <p:nvPr>
            <p:ph type="title"/>
          </p:nvPr>
        </p:nvSpPr>
        <p:spPr/>
        <p:txBody>
          <a:bodyPr/>
          <a:lstStyle/>
          <a:p>
            <a:r>
              <a:rPr lang="en-US"/>
              <a:t>The Heart</a:t>
            </a:r>
          </a:p>
        </p:txBody>
      </p:sp>
      <p:sp>
        <p:nvSpPr>
          <p:cNvPr id="1294343" name="Rectangle 7"/>
          <p:cNvSpPr>
            <a:spLocks noChangeArrowheads="1"/>
          </p:cNvSpPr>
          <p:nvPr/>
        </p:nvSpPr>
        <p:spPr bwMode="auto">
          <a:xfrm>
            <a:off x="1727200" y="420688"/>
            <a:ext cx="2395538" cy="638175"/>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294344" name="Rectangle 8"/>
          <p:cNvSpPr>
            <a:spLocks noChangeArrowheads="1"/>
          </p:cNvSpPr>
          <p:nvPr/>
        </p:nvSpPr>
        <p:spPr bwMode="auto">
          <a:xfrm>
            <a:off x="1654175" y="871538"/>
            <a:ext cx="1350963" cy="420687"/>
          </a:xfrm>
          <a:prstGeom prst="rect">
            <a:avLst/>
          </a:prstGeom>
          <a:solidFill>
            <a:schemeClr val="bg1"/>
          </a:solidFill>
          <a:ln w="9525">
            <a:solidFill>
              <a:schemeClr val="bg1"/>
            </a:solidFill>
            <a:miter lim="800000"/>
            <a:headEnd/>
            <a:tailEnd/>
          </a:ln>
          <a:effectLst/>
        </p:spPr>
        <p:txBody>
          <a:bodyPr wrap="none" anchor="ctr"/>
          <a:lstStyle/>
          <a:p>
            <a:endParaRPr lang="en-US"/>
          </a:p>
        </p:txBody>
      </p:sp>
      <p:sp>
        <p:nvSpPr>
          <p:cNvPr id="1294342" name="Text Box 6"/>
          <p:cNvSpPr txBox="1">
            <a:spLocks noChangeArrowheads="1"/>
          </p:cNvSpPr>
          <p:nvPr/>
        </p:nvSpPr>
        <p:spPr bwMode="auto">
          <a:xfrm>
            <a:off x="238125" y="1500188"/>
            <a:ext cx="2936875" cy="2282825"/>
          </a:xfrm>
          <a:prstGeom prst="rect">
            <a:avLst/>
          </a:prstGeom>
          <a:noFill/>
          <a:ln w="9525">
            <a:noFill/>
            <a:miter lim="800000"/>
            <a:headEnd/>
            <a:tailEnd/>
          </a:ln>
          <a:effectLst/>
        </p:spPr>
        <p:txBody>
          <a:bodyPr>
            <a:spAutoFit/>
          </a:bodyPr>
          <a:lstStyle/>
          <a:p>
            <a:pPr>
              <a:spcBef>
                <a:spcPct val="50000"/>
              </a:spcBef>
            </a:pPr>
            <a:r>
              <a:rPr lang="en-US" b="0"/>
              <a:t>Large vein that brings oxygen-poor blood from the upper part of the body to the right atrium</a:t>
            </a:r>
          </a:p>
        </p:txBody>
      </p:sp>
      <p:sp>
        <p:nvSpPr>
          <p:cNvPr id="1294346" name="Line 10"/>
          <p:cNvSpPr>
            <a:spLocks noChangeShapeType="1"/>
          </p:cNvSpPr>
          <p:nvPr/>
        </p:nvSpPr>
        <p:spPr bwMode="auto">
          <a:xfrm>
            <a:off x="3267075" y="1073150"/>
            <a:ext cx="477838" cy="0"/>
          </a:xfrm>
          <a:prstGeom prst="line">
            <a:avLst/>
          </a:prstGeom>
          <a:noFill/>
          <a:ln w="9525">
            <a:solidFill>
              <a:schemeClr val="tx1"/>
            </a:solidFill>
            <a:round/>
            <a:headEnd/>
            <a:tailEnd/>
          </a:ln>
          <a:effectLst/>
        </p:spPr>
        <p:txBody>
          <a:bodyPr/>
          <a:lstStyle/>
          <a:p>
            <a:endParaRPr lang="en-US"/>
          </a:p>
        </p:txBody>
      </p:sp>
      <p:pic>
        <p:nvPicPr>
          <p:cNvPr id="1294347" name="Picture 11" descr="sb4074a04"/>
          <p:cNvPicPr>
            <a:picLocks noChangeAspect="1" noChangeArrowheads="1"/>
          </p:cNvPicPr>
          <p:nvPr/>
        </p:nvPicPr>
        <p:blipFill>
          <a:blip r:embed="rId3" cstate="print"/>
          <a:srcRect/>
          <a:stretch>
            <a:fillRect/>
          </a:stretch>
        </p:blipFill>
        <p:spPr bwMode="auto">
          <a:xfrm>
            <a:off x="3221038" y="679450"/>
            <a:ext cx="4338637" cy="5792788"/>
          </a:xfrm>
          <a:prstGeom prst="rect">
            <a:avLst/>
          </a:prstGeom>
          <a:noFill/>
        </p:spPr>
      </p:pic>
      <p:sp>
        <p:nvSpPr>
          <p:cNvPr id="1294349" name="Line 13"/>
          <p:cNvSpPr>
            <a:spLocks noChangeShapeType="1"/>
          </p:cNvSpPr>
          <p:nvPr/>
        </p:nvSpPr>
        <p:spPr bwMode="auto">
          <a:xfrm>
            <a:off x="3308350" y="1217613"/>
            <a:ext cx="795338" cy="804862"/>
          </a:xfrm>
          <a:prstGeom prst="line">
            <a:avLst/>
          </a:prstGeom>
          <a:noFill/>
          <a:ln w="28575">
            <a:solidFill>
              <a:schemeClr val="tx1"/>
            </a:solidFill>
            <a:round/>
            <a:headEnd/>
            <a:tailEnd/>
          </a:ln>
          <a:effectLst/>
        </p:spPr>
        <p:txBody>
          <a:bodyPr/>
          <a:lstStyle/>
          <a:p>
            <a:endParaRPr lang="en-US"/>
          </a:p>
        </p:txBody>
      </p:sp>
      <p:sp>
        <p:nvSpPr>
          <p:cNvPr id="1294351" name="Text Box 15"/>
          <p:cNvSpPr txBox="1">
            <a:spLocks noChangeArrowheads="1"/>
          </p:cNvSpPr>
          <p:nvPr/>
        </p:nvSpPr>
        <p:spPr bwMode="auto">
          <a:xfrm>
            <a:off x="1169988" y="4683125"/>
            <a:ext cx="2030412" cy="457200"/>
          </a:xfrm>
          <a:prstGeom prst="rect">
            <a:avLst/>
          </a:prstGeom>
          <a:noFill/>
          <a:ln w="9525">
            <a:noFill/>
            <a:miter lim="800000"/>
            <a:headEnd/>
            <a:tailEnd/>
          </a:ln>
          <a:effectLst/>
        </p:spPr>
        <p:txBody>
          <a:bodyPr wrap="none">
            <a:spAutoFit/>
          </a:bodyPr>
          <a:lstStyle/>
          <a:p>
            <a:r>
              <a:rPr lang="en-US"/>
              <a:t>Right Atrium</a:t>
            </a:r>
          </a:p>
        </p:txBody>
      </p:sp>
      <p:sp>
        <p:nvSpPr>
          <p:cNvPr id="1294352" name="Line 16"/>
          <p:cNvSpPr>
            <a:spLocks noChangeShapeType="1"/>
          </p:cNvSpPr>
          <p:nvPr/>
        </p:nvSpPr>
        <p:spPr bwMode="auto">
          <a:xfrm flipV="1">
            <a:off x="3151188" y="4140200"/>
            <a:ext cx="1054100" cy="785813"/>
          </a:xfrm>
          <a:prstGeom prst="line">
            <a:avLst/>
          </a:prstGeom>
          <a:noFill/>
          <a:ln w="28575">
            <a:solidFill>
              <a:schemeClr val="tx1"/>
            </a:solidFill>
            <a:round/>
            <a:headEnd/>
            <a:tailEnd/>
          </a:ln>
          <a:effectLst/>
        </p:spPr>
        <p:txBody>
          <a:bodyPr/>
          <a:lstStyle/>
          <a:p>
            <a:endParaRPr lang="en-US"/>
          </a:p>
        </p:txBody>
      </p:sp>
      <p:sp>
        <p:nvSpPr>
          <p:cNvPr id="1294353" name="Rectangle 17"/>
          <p:cNvSpPr>
            <a:spLocks noChangeArrowheads="1"/>
          </p:cNvSpPr>
          <p:nvPr/>
        </p:nvSpPr>
        <p:spPr bwMode="auto">
          <a:xfrm>
            <a:off x="188913" y="914400"/>
            <a:ext cx="3165475" cy="457200"/>
          </a:xfrm>
          <a:prstGeom prst="rect">
            <a:avLst/>
          </a:prstGeom>
          <a:noFill/>
          <a:ln w="19050">
            <a:noFill/>
            <a:miter lim="800000"/>
            <a:headEnd/>
            <a:tailEnd/>
          </a:ln>
          <a:effectLst/>
        </p:spPr>
        <p:txBody>
          <a:bodyPr wrap="none">
            <a:spAutoFit/>
          </a:bodyPr>
          <a:lstStyle/>
          <a:p>
            <a:r>
              <a:rPr lang="en-US"/>
              <a:t>Superior Vena Cava: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IO3d">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BIO3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IO3a_Movie">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a_Movi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BIO3a_Mov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a_Mov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a_Mov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a_Mov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a_Mov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a_Mov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a_Mov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a_Mov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a_Mov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a_Mov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a_Mov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a_Mov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IO3a_Quiz">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a_Quiz">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BIO3a_Qui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a_Quiz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a_Quiz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a_Quiz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a_Quiz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a_Quiz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a_Quiz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a_Quiz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a_Quiz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a_Quiz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a_Quiz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a_Quiz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IO3a_END">
  <a:themeElements>
    <a:clrScheme name="BIO3a_EN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BIO3a_EN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BIO3a_EN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BIO3a_EN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BIO3a_EN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BIO3a_EN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BIO3a_EN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BIO3a_EN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BIO3a_EN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ioQuiz_6-27">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Quiz_6-27">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BioQuiz_6-2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Quiz_6-2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Quiz_6-2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Quiz_6-2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Quiz_6-2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Quiz_6-2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Quiz_6-2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Quiz_6-2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Quiz_6-2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Quiz_6-2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Quiz_6-2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Quiz_6-2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BIO3a_Quiz">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IO3a_Quiz">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1_BIO3a_Quiz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IO3a_Quiz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IO3a_Quiz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IO3a_Quiz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IO3a_Quiz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IO3a_Quiz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IO3a_Quiz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IO3a_Quiz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IO3a_Quiz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IO3a_Quiz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IO3a_Quiz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IO3a_Quiz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IO3a_Subchapter Head">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IO3a_Subchapter Hea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1_BIO3a_Subchapter Hea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IO3a_Subchapter Hea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IO3a_Subchapter Hea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IO3a_Subchapter Hea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IO3a_Subchapter Hea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IO3a_Subchapter Hea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IO3a_Subchapter Hea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IO3a_Subchapter Hea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IO3a_Subchapter Hea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IO3a_Subchapter Hea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IO3a_Subchapter Hea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IO3a_Subchapter Hea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IO3a_Key Concept">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a_Key Concep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BIO3a_Key Conce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a_Key Conce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a_Key Conce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a_Key Conce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a_Key Conce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a_Key Conce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a_Key Conce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a_Key Conce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a_Key Conce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a_Key Conce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a_Key Conce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a_Key Conce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IO3a_Key Concept_2">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a_Key Concept_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BIO3a_Key Concept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a_Key Concept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a_Key Concept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a_Key Concept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a_Key Concept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a_Key Concept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a_Key Concept_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a_Key Concept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a_Key Concept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a_Key Concept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a_Key Concept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a_Key Concept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IO3a_OUTLINE_HEADER">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a_OUTLINE_HEADE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BIO3a_OUTLINE_HEAD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a_OUTLINE_HEAD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a_OUTLINE_HEAD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a_OUTLINE_HEAD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a_OUTLINE_HEAD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a_OUTLINE_HEAD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a_OUTLINE_HEADE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a_OUTLINE_HEAD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a_OUTLINE_HEAD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a_OUTLINE_HEAD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a_OUTLINE_HEAD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a_OUTLINE_HEAD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IO3a_Outline_NO_HEAD">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a_Outline_NO_HEA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BIO3a_Outline_NO_HEA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a_Outline_NO_HEA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a_Outline_NO_HEA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a_Outline_NO_HEA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a_Outline_NO_HEA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a_Outline_NO_HEA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a_Outline_NO_HEAD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a_Outline_NO_HEA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a_Outline_NO_HEA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a_Outline_NO_HEA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a_Outline_NO_HEA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a_Outline_NO_HEA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BIO3a_Outline">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a_Outlin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BIO3a_Outli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a_Outli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a_Outli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a_Outli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a_Outli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a_Outli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a_Outlin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a_Outli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a_Outli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a_Outli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a_Outli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a_Outli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IO3a_Active_Art">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a_Active_Ar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BIO3a_Active_A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a_Active_A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a_Active_A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a_Active_A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a_Active_A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a_Active_A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a_Active_Ar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a_Active_A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a_Active_A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a_Active_A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a_Active_A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a_Active_A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IO3a_Activity">
  <a:themeElements>
    <a:clrScheme name="">
      <a:dk1>
        <a:srgbClr val="000000"/>
      </a:dk1>
      <a:lt1>
        <a:srgbClr val="FFFFFF"/>
      </a:lt1>
      <a:dk2>
        <a:srgbClr val="000000"/>
      </a:dk2>
      <a:lt2>
        <a:srgbClr val="535353"/>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IO3a_Activity">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BIO3a_Activit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IO3a_Activit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IO3a_Activit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IO3a_Activit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IO3a_Activit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IO3a_Activit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IO3a_Activity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IO3a_Activit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IO3a_Activit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IO3a_Activit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IO3a_Activit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IO3a_Activit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134</TotalTime>
  <Words>1652</Words>
  <Application>Microsoft Office PowerPoint</Application>
  <PresentationFormat>On-screen Show (4:3)</PresentationFormat>
  <Paragraphs>321</Paragraphs>
  <Slides>52</Slides>
  <Notes>52</Notes>
  <HiddenSlides>0</HiddenSlides>
  <MMClips>0</MMClips>
  <ScaleCrop>false</ScaleCrop>
  <HeadingPairs>
    <vt:vector size="6" baseType="variant">
      <vt:variant>
        <vt:lpstr>Fonts Used</vt:lpstr>
      </vt:variant>
      <vt:variant>
        <vt:i4>4</vt:i4>
      </vt:variant>
      <vt:variant>
        <vt:lpstr>Theme</vt:lpstr>
      </vt:variant>
      <vt:variant>
        <vt:i4>14</vt:i4>
      </vt:variant>
      <vt:variant>
        <vt:lpstr>Slide Titles</vt:lpstr>
      </vt:variant>
      <vt:variant>
        <vt:i4>52</vt:i4>
      </vt:variant>
    </vt:vector>
  </HeadingPairs>
  <TitlesOfParts>
    <vt:vector size="70" baseType="lpstr">
      <vt:lpstr>Arial</vt:lpstr>
      <vt:lpstr>ＭＳ Ｐゴシック</vt:lpstr>
      <vt:lpstr>Wingdings</vt:lpstr>
      <vt:lpstr>Times New Roman</vt:lpstr>
      <vt:lpstr>BIO3d</vt:lpstr>
      <vt:lpstr>1_BIO3a_Subchapter Head</vt:lpstr>
      <vt:lpstr>BIO3a_Key Concept</vt:lpstr>
      <vt:lpstr>BIO3a_Key Concept_2</vt:lpstr>
      <vt:lpstr>BIO3a_OUTLINE_HEADER</vt:lpstr>
      <vt:lpstr>BIO3a_Outline_NO_HEAD</vt:lpstr>
      <vt:lpstr>BIO3a_Outline</vt:lpstr>
      <vt:lpstr>BIO3a_Active_Art</vt:lpstr>
      <vt:lpstr>BIO3a_Activity</vt:lpstr>
      <vt:lpstr>BIO3a_Movie</vt:lpstr>
      <vt:lpstr>BIO3a_Quiz</vt:lpstr>
      <vt:lpstr>BIO3a_END</vt:lpstr>
      <vt:lpstr>BioQuiz_6-27</vt:lpstr>
      <vt:lpstr>1_BIO3a_Quiz</vt:lpstr>
      <vt:lpstr>Biology</vt:lpstr>
      <vt:lpstr>37–1 The Circulatory System</vt:lpstr>
      <vt:lpstr>37–1 The Circulatory System</vt:lpstr>
      <vt:lpstr>Functions of the Circulatory System </vt:lpstr>
      <vt:lpstr>Functions of the Circulatory System </vt:lpstr>
      <vt:lpstr>Functions of the Circulatory System </vt:lpstr>
      <vt:lpstr>The Heart</vt:lpstr>
      <vt:lpstr>The Heart</vt:lpstr>
      <vt:lpstr>The Heart</vt:lpstr>
      <vt:lpstr>The Heart</vt:lpstr>
      <vt:lpstr>The Heart</vt:lpstr>
      <vt:lpstr>The Heart</vt:lpstr>
      <vt:lpstr>The Heart</vt:lpstr>
      <vt:lpstr>The Heart</vt:lpstr>
      <vt:lpstr>The Heart</vt:lpstr>
      <vt:lpstr>The Heart</vt:lpstr>
      <vt:lpstr>The Heart</vt:lpstr>
      <vt:lpstr>The Heart</vt:lpstr>
      <vt:lpstr>The Heart</vt:lpstr>
      <vt:lpstr>The Heart</vt:lpstr>
      <vt:lpstr>The Heart</vt:lpstr>
      <vt:lpstr>The Heart</vt:lpstr>
      <vt:lpstr>The Heart</vt:lpstr>
      <vt:lpstr>The Heart</vt:lpstr>
      <vt:lpstr>The Heart</vt:lpstr>
      <vt:lpstr>The Heart</vt:lpstr>
      <vt:lpstr>The Heart</vt:lpstr>
      <vt:lpstr>The Heart</vt:lpstr>
      <vt:lpstr>The Heart</vt:lpstr>
      <vt:lpstr>The Heart</vt:lpstr>
      <vt:lpstr>Blood Vessels</vt:lpstr>
      <vt:lpstr>Blood Vessels</vt:lpstr>
      <vt:lpstr>Blood Vessels</vt:lpstr>
      <vt:lpstr>Blood Vessels</vt:lpstr>
      <vt:lpstr>Blood Vessels</vt:lpstr>
      <vt:lpstr>Blood Vessels</vt:lpstr>
      <vt:lpstr>Blood Vessels</vt:lpstr>
      <vt:lpstr>Blood Vessels</vt:lpstr>
      <vt:lpstr>Blood Vessels</vt:lpstr>
      <vt:lpstr>Blood Pressure</vt:lpstr>
      <vt:lpstr>Blood Pressure</vt:lpstr>
      <vt:lpstr>Diseases of the Circulatory  System</vt:lpstr>
      <vt:lpstr>Diseases of the Circulatory  System</vt:lpstr>
      <vt:lpstr>Diseases of the Circulatory  System</vt:lpstr>
      <vt:lpstr>Diseases of the Circulatory  System</vt:lpstr>
      <vt:lpstr>37–1</vt:lpstr>
      <vt:lpstr>37–1</vt:lpstr>
      <vt:lpstr>37–1</vt:lpstr>
      <vt:lpstr>37–1</vt:lpstr>
      <vt:lpstr>37–1</vt:lpstr>
      <vt:lpstr>37–1</vt:lpstr>
      <vt:lpstr>END OF SECTION</vt:lpstr>
    </vt:vector>
  </TitlesOfParts>
  <Company>Laura Baselice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dc:title>
  <dc:creator>Casey, Shelley (ASD-N)</dc:creator>
  <cp:lastModifiedBy>caseys</cp:lastModifiedBy>
  <cp:revision>19</cp:revision>
  <dcterms:modified xsi:type="dcterms:W3CDTF">2013-01-07T19:36:52Z</dcterms:modified>
</cp:coreProperties>
</file>