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F60C-00D0-4A29-A35A-26F795AC06F6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DA1A-62C7-4F2A-A1F8-B04C304B1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231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F60C-00D0-4A29-A35A-26F795AC06F6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DA1A-62C7-4F2A-A1F8-B04C304B1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5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F60C-00D0-4A29-A35A-26F795AC06F6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DA1A-62C7-4F2A-A1F8-B04C304B1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55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F60C-00D0-4A29-A35A-26F795AC06F6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DA1A-62C7-4F2A-A1F8-B04C304B1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20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F60C-00D0-4A29-A35A-26F795AC06F6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DA1A-62C7-4F2A-A1F8-B04C304B1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2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F60C-00D0-4A29-A35A-26F795AC06F6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DA1A-62C7-4F2A-A1F8-B04C304B1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47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F60C-00D0-4A29-A35A-26F795AC06F6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DA1A-62C7-4F2A-A1F8-B04C304B1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74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F60C-00D0-4A29-A35A-26F795AC06F6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DA1A-62C7-4F2A-A1F8-B04C304B1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F60C-00D0-4A29-A35A-26F795AC06F6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DA1A-62C7-4F2A-A1F8-B04C304B1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405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F60C-00D0-4A29-A35A-26F795AC06F6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DA1A-62C7-4F2A-A1F8-B04C304B1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0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F60C-00D0-4A29-A35A-26F795AC06F6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DA1A-62C7-4F2A-A1F8-B04C304B1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16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2F60C-00D0-4A29-A35A-26F795AC06F6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EDA1A-62C7-4F2A-A1F8-B04C304B1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35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Adaptations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Ethan Green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291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Fox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713" y="2506532"/>
            <a:ext cx="10515600" cy="4351338"/>
          </a:xfrm>
        </p:spPr>
        <p:txBody>
          <a:bodyPr/>
          <a:lstStyle/>
          <a:p>
            <a:r>
              <a:rPr lang="en-US" dirty="0" smtClean="0"/>
              <a:t>Structural =Their tails are long, bushy and thick, sometimes with a white tip. The eyes of mature animals are yellow. The fox, like other </a:t>
            </a:r>
            <a:r>
              <a:rPr lang="en-US" dirty="0" err="1" smtClean="0"/>
              <a:t>canids</a:t>
            </a:r>
            <a:r>
              <a:rPr lang="en-US" dirty="0" smtClean="0"/>
              <a:t> have molar structures emphasizes crushing. </a:t>
            </a:r>
          </a:p>
          <a:p>
            <a:r>
              <a:rPr lang="en-US" dirty="0" smtClean="0"/>
              <a:t>Behavioral  =Caching is a method red foxes use to store food for later. During this process, a shallow hole 5-10 cm deep is dug, a food item relatively small in size is deposited, and then the hole is covered and camouflaged</a:t>
            </a:r>
          </a:p>
          <a:p>
            <a:r>
              <a:rPr lang="en-US" dirty="0" smtClean="0"/>
              <a:t>Physiological=  They can hear very low sounds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6973" y="220532"/>
            <a:ext cx="3429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095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Honey Badger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Structural = It has very lose skin which allows it to</a:t>
            </a:r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lips around and out of danger.</a:t>
            </a:r>
          </a:p>
          <a:p>
            <a:pPr marL="0" indent="0">
              <a:buNone/>
            </a:pPr>
            <a:r>
              <a:rPr lang="en-US" dirty="0" smtClean="0"/>
              <a:t>Behavioral=    It usually lives by its self unless it has a family so it is easier for to find food and survive.  It will also not back down from any fight no matter how big or strong the other animal is.</a:t>
            </a:r>
          </a:p>
          <a:p>
            <a:pPr marL="0" indent="0">
              <a:buNone/>
            </a:pPr>
            <a:r>
              <a:rPr lang="en-US" dirty="0" smtClean="0"/>
              <a:t> Physiological =The front claws average around 38mm and grow throughout its life. Its wide palms and long claws specialize in running along the loose sand.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2066" y="-155481"/>
            <a:ext cx="2733675" cy="27241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54357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431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191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Adaptations</vt:lpstr>
      <vt:lpstr>Red Fox </vt:lpstr>
      <vt:lpstr>Honey Badger</vt:lpstr>
    </vt:vector>
  </TitlesOfParts>
  <Company>Province of New Brunswick - Department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Adaptations</dc:title>
  <dc:creator>Green, Ethan</dc:creator>
  <cp:lastModifiedBy>Green, Ethan</cp:lastModifiedBy>
  <cp:revision>4</cp:revision>
  <dcterms:created xsi:type="dcterms:W3CDTF">2016-03-24T13:05:22Z</dcterms:created>
  <dcterms:modified xsi:type="dcterms:W3CDTF">2016-03-24T13:27:57Z</dcterms:modified>
</cp:coreProperties>
</file>