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70" r:id="rId5"/>
    <p:sldId id="258" r:id="rId6"/>
    <p:sldId id="259" r:id="rId7"/>
    <p:sldId id="268" r:id="rId8"/>
    <p:sldId id="260" r:id="rId9"/>
    <p:sldId id="261" r:id="rId10"/>
    <p:sldId id="262" r:id="rId11"/>
    <p:sldId id="269" r:id="rId12"/>
    <p:sldId id="264" r:id="rId13"/>
    <p:sldId id="263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12-08T15:20:05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20414 2580 0,'0'24'47,"0"1"-47,0 0 15,0 0-15,0 25 16,0-1-16,0 50 15,0-24-15,0 24 16,0 0-16,0 25 16,0 25-16,0 0 15,0-25 1,0 25-16,0-25 15,0 25-15,0-25 16,0 24-16,-25-73 16,25-1-16,0-24 15,0-1-15,0-24 16,0 0-16,0 0 15,0-25 1,-24 0 15,24 0 0</inkml:trace>
  <inkml:trace contextRef="#ctx0" brushRef="#br0" timeOffset="1095">20290 3150 0,'0'-25'15,"25"1"-15,-25 24 16,25-25-1,0 25 1,-1-50-16,1 25 16,0 1-16,0-26 15,24 25 1,-24-24-16,0 24 15,25-25-15,-26 25 16,1-24-16,50 49 16,-75-25-16,49 0 15,1 0-15,-25 0 16,24 25-16,-24 0 15,0 0-15,0 0 16,-25 0-16,25 0 16,-1 0-16,-24 0 15,25 0-15,-25 0 16,0 0-16,25 50 15,-25-50-15,25 50 16,-25-1-16,25-24 16,-1 25-16,1 24 15,-25-49-15,0 0 16,0 24-16,0-49 15,0 25-15,0 25 16,0-25-16,0-1 16,0 26-16,-25-25 15,25 0 1,-24-1-16,24 1 15,-25 25-15,25-25 16,-25 24-16,-25-24 16,26 0-16,-26 24 15,50-24-15,-50 25 16,1-1-16,24-24 15,-25 0-15,26 25 16,-26-25-16,0 24 16,1-49-16,24 25 15,0 25-15,0-50 16,0 0-16,1 24 15,24-24-15,-25 0 16,0 0-16,25 0 16,-25 0 30,25 0-30</inkml:trace>
  <inkml:trace contextRef="#ctx0" brushRef="#br0" timeOffset="3218">21654 3373 0,'0'0'62,"0"0"-46,25-24-16,25-1 16,-50 25-1,25 0-15,24-25 16,-49 0-16,50 25 15,-50 0-15,25 0 16,-25 0-16,25 0 16,-1 0-16,-24 0 15,25 0 1,-25 0-1,0 25 1,25 0 0,-25-25-16,0 25 15,0-1-15,25 26 16,-25-25-16,0 0 15,0-1-15,0 1 16,0 0-16,0 0 16,0 0-16,-50 24 15,50-49 1,-25 50-16,25-50 15,0 25-15,-24 0 16,-1-1-16,25-24 16,-25 25-16,25 0 15,-25-25-15,0 0 16,25 0 109,25 0-110,0 0 1,-25 25-16,25-25 15,0 0-15,-25 25 16,24-25-16,-24 24 16,25 1-16,0-25 15,-25 25-15,0-25 16,25 0-16,-25 25 15,0-25-15,0 49 16,0-49-16,25 50 16,-25-25-16,0 0 15,0 24-15,0-49 16,0 25-16,0 0 15,0 0-15,0 24 16,0-49-16,24 25 16,-24 25-16,-24-26 15,24 1 1,-25-25-16,25 25 15,-25 0 1,0 0-16,0-25 16,1 0-16,-1 24 15,0-24-15,0 0 16,0 25-16,1-25 15,24 0-15,-25 0 16,0 0-16,25 0 16,-25 0-16,0 0 15,25 0-15,-25 0 16,1 0-16,-1-49 15,-50 24-15,51 0 16,-26 0-16,25 0 16,0-24-16,25 49 15,-24-25-15,-1-25 16,25 50-16,0-24 15,0-1-15</inkml:trace>
  <inkml:trace contextRef="#ctx0" brushRef="#br0" timeOffset="4327">22374 3423 0,'0'0'31,"0"25"-31,0-25 16,0 49-16,0-24 15,-25 0-15,0 49 16,25-49-16,0 25 16,-25 0-16,25-1 15,0 1-15,0-1 16,-24 1-16,24 24 15,0 1-15,0-26 16,0 1-16,0 0 16,0-1-16,0 26 15,0-51-15,0 1 16,49 25-16,-49-25 15,25-25-15,0 24 16,-25-24-16,25 0 16,-25 0-1,24 0-15,1 0 16,-25 0-16,25 0 15,-25 0 1,25 0-16,0 0 16,-1 0-16,-24 0 15,25-24-15,0-1 16,0 25-16,24-25 15,-49 0-15,25 0 16,0 1-16,-25-26 16,25 25-16,-25 0 15,0-24-15,0 24 16,0-25-16,0 1 15,0-1-15,0 1 16,0 24-16,0-50 16,0 51-16,-50-1 15,50-25-15,0 25 16,-25 1-16,25-26 15,-24 25-15,24-25 16,-25 26-16,25-1 16,-25 25-16,25-25 15,0 25-15,-50-25 16,50 0-1,-24 25 1,24-24 0,-25 24-16,25 0 15,-25 0 1,0-25-16,25 25 15,-25 0 1,25 0-16,-24 0 16,24-25-16</inkml:trace>
  <inkml:trace contextRef="#ctx0" brushRef="#br0" timeOffset="5711">23440 3225 0,'0'0'16,"0"24"-16,0-24 15,-24 25-15,-1 0 16,25 0-16,0 24 15,0-24-15,0 0 16,-25 25-16,25-26 16,0 26-16,0 0 15,-25-1-15,25 1 16,0 0-16,0 24 15,0 0-15,0-24 16,0 0-16,0-1 16,0 1-16,-25-1 15,25-24-15,0 0 16,0 25-16,0-50 15,0 49-15,25-49 16,-25 25-16,25-25 16,-25 25-16,25 0 15,0-25-15,-25 0 16,24 0-16,1 0 15,0 24 1,0-24-16,0 0 16,-1 0-16,-24 0 15,25 0-15,0 0 16,0 0-16,-25 0 15,49 0-15,-49 0 16,25 0-16,25-24 16,-50 24-16,25 0 15,-1 0-15,1 0 16,-25 0-16,0 0 15,25 0-15,-25-25 16,0 25-16,0-25 16,0 25-16,25-25 15,-25 0-15,0 1 16,0 24-16,0-50 15,-25 50 1,0-50-16,25 50 16,-25-24-16,25 24 15,-24 0 1,-1 0-16,25 0 0,-25 0 31,25 0-31,-25 0 16,0 0-16,1 0 15,24 0-15,-25 0 16,25 0-16,-25 24 15,0-24-15,25 0 16,0 25-16,-25-25 16,25 25-16,0-25 15,-24 25 1,24-25-16,-25 25 15,0-25-15,25 24 16,0 1-16,0-25 16,-25 0-16,25 25 15,0-25-15,0 50 16,0-50-16,0 24 15,-25-24-15,1 50 16</inkml:trace>
  <inkml:trace contextRef="#ctx0" brushRef="#br0" timeOffset="6622">20315 5457 0,'0'0'32,"0"25"-17,0-25-15,0 49 16,0-24-1,0 50-15,0-26 16,0 1-16,0-1 16,0 1-16,0 25 15,0-1-15,0-24 16,0-1-16,0 1 15,0-1-15,0 1 16,0 0-16,25-50 16,-25 24-16,0 1 15,0-25-15,0 25 16,0-25-1,0 25-15,0-25 63,0-75-63</inkml:trace>
  <inkml:trace contextRef="#ctx0" brushRef="#br0" timeOffset="7206">20513 5234 0,'0'0'15,"0"25"-15,0-1 16,0 1-16,0 25 15,0-25-15,0-1 16,0 26-16,0 0 16,0-26-16,0 26 15,0 0-15,0 24 16,0-24-1,0-1-15,0 1 16,0 0-16,0 24 16,0-24-16,0-26 15,0 1-15,0 25 16,0-50-16,0 25 15,0-25-15,0 24 16,0 1-16,0-25 94</inkml:trace>
  <inkml:trace contextRef="#ctx0" brushRef="#br0" timeOffset="7934">20216 5879 0,'0'0'16,"0"0"46,0 0-62,0 0 16,25 0-1,-1 0-15,26 0 16,0-25-16,-26 0 16,51 0-16,-1 25 15,-24-25-15,-25 25 16,49-24-16,-24 24 15,-50 0-15,25 0 16,-25-25-16,0 25 16,0 0 140,0 0-156,0 0 15</inkml:trace>
  <inkml:trace contextRef="#ctx0" brushRef="#br0" timeOffset="8599">20166 6226 0,'0'0'16,"25"0"0,-25 0-1,25 0-15,0 0 16,24 0-1,-49 0-15,25 0 16,25 0-16,-1-25 16,1 0-16,-1 1 15,1 24-15,-25 0 16,0 0-16,24 0 15,-24-25-15,25 25 16,-25 0-16,-25 0 16,24 0-16,1 0 15,-25 0 94,0 0-109,-25 0 16</inkml:trace>
  <inkml:trace contextRef="#ctx0" brushRef="#br0" timeOffset="10079">21134 5507 0,'0'0'62,"0"0"-46,24 0-16,-24 0 15,25-25-15,0 0 16,0 0-16,-25 25 15,49-49-15,-49 49 16,50-25-16,0 25 16,-26-25-16,1 25 15,25 0-15,-50 0 16,25 0-1,-25 0-15,24 0 16,1 0 0,-25 0-16,0 25 15,0 0 1,0-25-16,0 24 15,0-24-15,0 50 16,0-25-16,0-25 16,0 49-16,0-49 15,-25 50-15,25-50 16,-24 25-16,-1 0 15,0 24-15,0-49 16,25 25-16,-25-25 16,25 25-16,-49-25 15,49 0-15,-25 25 16,25-25 109,0 0-110,25 0 1,-25 0-16,25 0 15,-1 0-15,1 0 16,-25 0 0,25 24-16,0-24 15,0 25-15,-25-25 16,24 0-16,1 25 15,-25 0-15,0-25 16,25 25-16,-25-25 16,0 25-1,0-1-15,0 1 16,25-25-16,-25 25 15,0 0-15,0-25 16,0 25-16,0-25 16,0 24-16,0 1 15,0 0 1,0 0-1,-25 0 1,0-1-16,25 1 16,-25-25-16,25 25 15,-24-25-15,24 25 16,-50-25-16,50 25 15,-25-1-15,25-24 16,-25 0-16,1 25 16,24-25-1,-25 0 1,25 0 31,-25 0-16,0 0-16,25 0 1</inkml:trace>
  <inkml:trace contextRef="#ctx0" brushRef="#br0" timeOffset="11680">21828 5655 0,'0'25'15,"0"-25"94,0-25-109,0 25 16,0-24-16,25-1 16,-25 0-16,25-25 15,-25 50-15,49-49 16,-49 49-16,0-25 15,25 25-15,-25-25 16,25 0-16,0 25 16,-25-24-1,0 24-15,25 0 31,-25 0-15,24 0 15,-24 0-31,0 0 16,25 0-16,0 0 15,-25 24-15,25 1 16,-25-25-16,0 25 16,25-25-16,-1 25 15,-24-25 1,0 25-16,0-1 15,0 1-15,0-25 16,0 50-16,0-50 16,0 49-16,0-24 15,0 0-15,0 0 16,0 0-16,0-1 15,-24 1-15,24-25 16,0 50-16,-25-50 16,0 50-16,25-50 15,0 24-15,-25-24 16,25 25-1,-25 0-15,25 0 16,0-25-16,-49 25 16,49-25-16,0 24 15,-25-24-15,25 25 16,-25-25-16,25 25 15,0 0 1,0-25 0,0 0-1,0 0 1,0 0 31,25 0 15,-25 0-46,25 0-16,0 0 15,-1 0-15,1 0 16,0 0-1,0 0-15,24 0 16,-24 0-16,0 0 16,25 0-16,-50 0 15,24 0-15,-24 0 16,25 0-16,0 0 15,-25 0 1,25 0 31,-25 0-32,25 0 1,-1 0 31,-24 0-31,0 0-1,25 0 1,-25 0-1,25-25-15</inkml:trace>
  <inkml:trace contextRef="#ctx0" brushRef="#br0" timeOffset="12806">22920 5556 0,'0'0'16,"0"25"-16,0 0 16,0 0-16,0-1 15,0 26-15,0 0 16,0-1-16,0-24 15,0 0-15,0 25 16,0-50-16,0 49 16,0-49-16,0 25 15,0 0-15,0 0 16,0-1-16,0-24 15,0 25-15,0 0 16,0-25 93,0-25-93,-50-24-16,25 24 15,0-50-15,1 51 16,24-1-16,-25-25 16,-25 25-16,50 25 15,-25-25-15,25 25 16,0-24-16,-25 24 15,25 0 63,0 0-62,0 24 0,0-24-16,0 0 15,0 0-15,25 0 16,-25 25-1,25-25-15,0 0 16,-25 0 0,25 0-16,0 0 15,-1 0-15,1 0 16,-25 0-16,25 0 15,0 0-15,-25 0 16,25 0-16,-25 0 16,49 0-1,-49 0 1,25 0-1,-25 0 17</inkml:trace>
  <inkml:trace contextRef="#ctx0" brushRef="#br0" timeOffset="14087">23118 5432 0,'0'-25'78,"0"25"-63,25 0 1,0-24-16,-1-1 15,-24 25-15,25-25 16,-25 25 0,50 0-16,-50-25 15,25 25-15,-25 0 16,24 0-16,1 0 15,-25 0 1,0 0 0,25 0-1,0 25-15,-25-25 16,0 50-16,0-26 15,0 1-15,0-25 16,0 25-16,0-25 16,0 25-16,0 0 15,-25-1-15,0-24 16,25 50-16,-49-50 15,49 25-15,-25 0 16,25-25-16,-25 24 16,25-24-16,0 0 15,-25 0-15,25 25 16,-25-25-1,25 0 63,25 0-62,-25 0-16,25 0 16,25 0-16,-26 0 15,26 0-15,-25 0 16,24 0-16,-24 0 15,0 0-15,49 0 16,-74 0-16,25 25 16,0-25-16,0 25 15,-25-25-15,25 25 16,-25-1-16,0-24 15,24 25-15,1-25 16,-25 25-16,0-25 16,0 25-16,0 0 15,0-25-15,0 25 31,0-1-15,0-24-16,0 25 16,-25-25-16,1 25 15,24-25-15,-25 25 16,0 0-16,0-25 15,0 24-15,1 1 16,-1-25-16,25 0 16,-25 0-16,25 0 15,-25 25-15,25-25 16,-25 0-1,1 0 1,24 0 0,-25 0-1,25 0 1</inkml:trace>
  <inkml:trace contextRef="#ctx0" brushRef="#br0" timeOffset="15398">23589 5457 0,'0'25'0,"0"-25"47,0 0-16,25 0-15,0 0-16,0 0 15,-1-25-15,1 25 16,0-25-16,0 0 15,24 25-15,1-24 16,-25 24-16,25-25 16,-1 25-16,-24 0 15,0 0-15,0 0 16,-1 0-16,-24 0 31,25 0-31,-25 0 16,0 25-16,25-1 15,-25-24-15,0 25 16,25-25-16,-25 25 15,0 0-15,0 0 16,0-25-16,0 24 16,0 1-16,0-25 15,-25 25-15,25-25 16,-25 25-16,25-25 15,-25 25 1,1-1-16,-1-24 16,25 25-16,-25-25 15,0 25-15,25 0 16,0-25-1,0 0 110,0 0-109,50 0-16,-25 0 15,-1 0-15,51 0 16,-26 0-16,1 49 16,0-24-16,-1-25 15,1 25-15,-25 25 16,-1-50-16,-24 25 15,25-25 1,-25 0-16,0 24 16,25 1-16,-25-25 15,0 25-15,0-25 16,0 0-1,0 50 1,0-50-16,0 24 16,0-24-16,0 50 15,-50-50-15,50 50 16,-49-26-16,-1 1 15,1 0-15,-1-25 16,25 50-16,-24-50 16,49 24-16,-25 1 15,0-25-15,25 0 16,-25 0-16,25 0 15,-25 0 1,25 0 0,-49 0-1,49 0-15,-25 0 16</inkml:trace>
  <inkml:trace contextRef="#ctx0" brushRef="#br0" timeOffset="16462">20315 8210 0,'0'0'32,"0"0"-17,0 50-15,0 0 16,-25-1-16,25 1 15,0-1-15,-25 51 16,25-26-16,0-24 16,-24 74-16,24-75 15,-25 26-15,25 24 16,0-25-16,0-24 15,0 0 1,0-1-16,0 1 16,0 24-16,0-49 15,0 0-15,0-25 63</inkml:trace>
  <inkml:trace contextRef="#ctx0" brushRef="#br0" timeOffset="17241">20166 8062 0,'0'-25'16,"0"25"-16,50-25 15,-25 25-15,-25-25 16,49 25-16,-24 0 16,0 0-16,24 0 15,1 0-15,-25 0 16,24 0-16,1 25 15,-25-25-15,0 25 16,-1 0-16,1-1 16,0 1-16,0-25 15,-25 25-15,25 0 16,0 0-16,-25-1 15,0 26 1,0-25-16,24 24 16,-24-24-16,0 25 15,0-25-15,0-1 16,0 1-16,0 0 15,0 0-15,-24 24 16,-1-49-16,0 25 16,0 25-16,0-50 15,0 25-15,25-25 16,0 0-16,-24 0 15,24 24-15,-25-24 32,0 0-32,25 0 15,-25 0 1,0 0-16,1 0 15,24 0-15,-25 0 16</inkml:trace>
  <inkml:trace contextRef="#ctx0" brushRef="#br0" timeOffset="18505">21431 8657 0,'0'0'62,"25"-25"-62,0 0 16,0 0-16,24 1 15,1-26-15,-1 25 16,-24 25-16,50 0 15,-50 0-15,-1 0 16,26 0-16,-25 0 16,0 25-16,-1 0 15,-24 0-15,50 24 16,-25-24-16,-25 25 15,25-26-15,-25 1 16,0 0-16,0-25 16,0 25-16,0 0 15,0-1-15,0 1 16,0 0-16,-25 0 15,0-25-15,-25 25 16,26-1-16,-1 1 16,0-25-1,0 0-15,25 0 16,-25 0-1,25 0 1,0 0 62,0 0-78,0 25 16,50-25-16,0 0 15,-1 0-15,1 50 16,24-50-16,1 49 15,-51-49-15,1 25 16,-25-25-16,25 25 16,-25 0-16,0-25 15,25 25 1,-25-25-16,0 24 31,0-24-31,0 25 16,0 0-1,0 0-15,-25-25 16,25 25-16,-50-1 15,50 1-15,-49 0 16,24-25-16,0 0 16,-24 25-16,24 0 15,-25-25-15,25 24 16,1-24-16,24 0 15,-25 0-15,25 0 16,-25 0-16,0 0 16,0-24-16,1 24 15,-1 0-15,0 0 16,0-25-16,0 25 15,25-25-15,-25 0 16,1 0-16,24 25 16,0-49-16,0 49 15</inkml:trace>
  <inkml:trace contextRef="#ctx0" brushRef="#br0" timeOffset="19591">22746 8607 0,'0'0'16,"-25"25"-16,25-25 16,-25 25-16,25 0 15,0-25-15,0 24 16,-25-24-16,25 50 15,0-50-15,0 50 16,-24-26-16,24 1 16,-25 25-16,25-1 15,0 1-15,-25-25 16,25 25-16,0-50 15,0 24-15,0 26 16,25-50-16,-25 25 16,25 0-1,-1-25-15,-24 0 16,25 0-16,0 0 15,0 24-15,0-24 16,0 0-16,-1 0 16,1 0-16,0 0 15,0 0-15,0 0 16,-1 0-16,1 0 15,0 0-15,-25 0 16,25 0-16,0 0 16,-25 0-16,24-24 15,-24-1-15,0 25 16,25-25-16,-25 25 15,0-50-15,0 26 16,25-1-16,-25 0 16,0 0-16,0 0 15,0 0-15,-25-24 16,0 24-16,25 0 15,-24 0-15,24 1 16,-25 24-16,0-25 31,0 0-31,25 25 16,0-25-16,-25 25 15,25 0-15,-24 0 16,24 0 0,-25-25-1</inkml:trace>
  <inkml:trace contextRef="#ctx0" brushRef="#br0" timeOffset="20486">23143 8558 0,'25'0'47,"-1"0"-31,-24 0-1,50 0-15,0 0 16,-1 0-16,1 0 16,24 0-16,1 0 15,-1 0-15,0 0 16,-24 0-16,0-25 15,-1 25-15,-24 0 16,0 0-16,0 0 16,-25 0-1,0 0 63,0 0-62,0 25-16,0-1 15,0 26-15,0 0 16,-25-26-16,0 51 16,25-26-16,-25 1 15,0 0-15,25-1 16,-24 1-16,-1-25 15,25 24-15,-25 26 16,0-50-16,25 49 16,0-49-16,0 0 15,0-1-15,0 1 16,0 0-16,0-25 15,0 25-15,0-25 16,0 25 31,0-25-32</inkml:trace>
  <inkml:trace contextRef="#ctx0" brushRef="#br0" timeOffset="21878">20365 10468 0,'0'24'0,"-25"-24"16,0 50-16,0-50 15,0 50-15,1-50 16,-1 49-16,25-49 16,-25 25-16,0 0 15,25 0-15,-25-1 16,25-24-16,-24 50 15,24-50-15,0 50 16,0-50-16,-25 24 16,25 26-1,0 0-15,0-50 16,0 49-16,0-49 15,0 50-15,0-50 16,0 25-16,0-1 16,0 1-16,0-25 15,0 25-15,0-25 16,0 25-1,0-25 1,0 0-16,0 0 47</inkml:trace>
  <inkml:trace contextRef="#ctx0" brushRef="#br0" timeOffset="22475">20712 10220 0,'0'74'15,"0"-24"-15,0-1 16,0 50-16,-25-24 16,25-1-16,-25 1 15,25-1-15,0 0 16,0-49-16,0 0 15,0 25-15,0-1 16,0-24-16,-25 25 16,25-26-1,0 26-15,0-25 16,0 0-16,0 0 15,0-1-15,0 1 16,-24-25-16,24 25 16,0-25-1,0 0 1,-25 0 15,0 0-15,25 0-16</inkml:trace>
  <inkml:trace contextRef="#ctx0" brushRef="#br0" timeOffset="23110">20067 10716 0,'0'0'31,"25"0"-15,0-25-16,49 25 16,-24-25-16,24 0 15,25 0-15,0 1 16,1-1-16,-26 25 15,-24-25-15,49 25 16,-25 0-16,-24 0 16,0 0-1,-26 0-15,-24 0 16,0 0 77,-24 0-93,24 0 16,-25 0-16,-25 25 16,25 0-16,-49-25 15,24 49-15</inkml:trace>
  <inkml:trace contextRef="#ctx0" brushRef="#br0" timeOffset="23813">19794 10964 0,'25'0'16,"-25"0"-1,25 0 1,0 0-16,24 0 16,1 0-16,-1 0 15,26 0-15,-1 0 16,1 0-16,-26 0 15,1 0-15,24 0 16,1 0-16,-26 0 16,26 0-1,-51 0-15,1 0 16,0 0-16,-25 0 15,25 0 1,-25 0 0,25 0-1,0 0-15,-25 0 16,24 24-1,-24-24 1,25 0 0,0 0-1,0 0-15,-25 0 16,49 0-16,-24 0 15,0 0-15,25 0 16,-50 0-16,24 0 16,-24 0-16,25 0 15,-25 0-15</inkml:trace>
  <inkml:trace contextRef="#ctx0" brushRef="#br0" timeOffset="25269">21431 10319 0,'0'0'15,"25"0"126,0 0-126,0 0 1,-25 0-16,49 0 16,-49 0-1,25 0-15,-25 0 16,25 0-16,-25 25 15,25-1-15,-25-24 16,24 25-16,-24-25 16,0 25-16,25-25 15,-25 0-15,0 25 16,0 0-16,0-25 15,0 24-15,0-24 16,0 25-16,0-25 16,0 50-16,0-50 15,-25 49-15,1-24 16,-1-25-16,0 25 15,25-25-15,0 0 16,0 0 124,0 0-124,25 0 0,-25 0-16,25 0 15,-1 0-15,-24 25 16,25-25-16,-25 0 15,25 25-15,-25-1 16,25-24-16,-25 25 16,0-25-16,25 25 15,-25-25-15,25 25 16,-25 0-16,0-25 15,0 24-15,0-24 16,0 50-16,0-50 16,0 25-16,0-25 15,0 25-15,0-1 16,0-24-16,-25 0 15,0 25-15,0 0 16,25-25-16,-25 25 16,-24-25-1,24 25-15,0-1 16,0-24-16,0 0 15,-24 0-15,49 25 16,-25-25-16,25 0 16,-25 0-16,0 0 15,25 0-15,-24 0 16,24 0-1,-25 0 1,25-25-16,0 1 16</inkml:trace>
  <inkml:trace contextRef="#ctx0" brushRef="#br0" timeOffset="26013">21977 10567 0,'0'25'0,"0"-1"16,0 1-16,0 0 15,0-25-15,0 25 16,0 0-1,0-1-15,0-24 32,0 25-17,0-25 1,0 0 15,0 0-31,50 0 16,-50 0-1,49 0-15,1 0 16,-1 0-16,26 0 15,-26 0-15,26 0 16,-26 0-16,26-25 16,-26 25-16,26 0 15,-50 0-15,-1 0 16,-24 0-16,0 0 78</inkml:trace>
  <inkml:trace contextRef="#ctx0" brushRef="#br0" timeOffset="26597">22547 10195 0,'0'0'0,"0"25"16,0-25-16,0 24 16,0 26-16,0 0 15,-24-26-15,24 51 16,0-26-16,0-24 15,0 25-15,0-1 16,0 26 0,0-26-16,0 1 15,0 0-15,-25 24 16,25 0-16,-25 1 15,0-1-15,25-24 16,0 0-16,0-1 16,0 26-16,0-26 15,0-24-15,0 0 16,0 0-16,0-25 15,0 24-15,0 1 16,0-25 0,0 0 46,25 0-46</inkml:trace>
  <inkml:trace contextRef="#ctx0" brushRef="#br0" timeOffset="27862">23341 10393 0,'0'0'31,"0"0"-15,0 25 0,0 0-16,-25 24 15,25-24-15,-24 25 16,-1-1-16,25 1 15,0 0-15,0-26 16,-25 26-16,25-50 16,0 25-16,0 24 15,0-49-15,0 25 16,0 0-16,0 0 15,-25-25-15,25 25 32,0-25 61,0-25-93,0 0 16,0 0-16,0 0 15,0 1-15,-25 24 16,25-25-16,-24 25 16,-1-25-16,25 0 15,0 25 188,0 0-172,0 0-31,25 0 16,-25-25-16,24 25 15,-24 0-15,25 0 16,0 0-16,25 0 16,-26-24-16,1-1 15,25 25-15,-50 0 16,25 0-16,-25 0 15</inkml:trace>
  <inkml:trace contextRef="#ctx0" brushRef="#br0" timeOffset="29146">23738 10294 0,'25'0'78,"-25"0"-63,25 0-15,-1 0 16,1-25-16,25 25 16,-25-25-16,0 1 15,24 24-15,-24 0 16,0 0-16,0 0 15,-1 0-15,1 0 16,-25 24-16,25-24 16,-25 25-16,25 0 15,-25-25-15,0 50 16,0-50-16,0 24 15,0 1-15,0 0 16,0-25 0,-25 50-16,0-50 15,0 24-15,25 1 16,-24-25-16,-1 25 15,0-25-15,0 25 16,25-25 109,25 0-125,0 0 15,-25 0-15,49 0 16,1 0-16,0 0 16,-1 25-16,1-25 15,-1 24-15,1 1 16,0 0-16,-50 0 15,49 0-15,-49-25 32,0 24-32,0-24 15,0 25-15,0 0 16,0-25-16,0 25 15,0 0-15,0-1 16,0-24-16,-25 0 16,25 50-16,-24-50 15,24 25-15,-50 0 16,25-25-16,-24 49 15,24-49-15,25 25 16,-25-25-16,0 0 16,0 25-16,1-25 15,24 0-15,-25 0 16,25 0-16,-25 0 15,25 0 1,-25 0-16,0 0 16,25 0-1,0-25-15,-24 25 16,24-25-16,0-24 15</inkml:trace>
  <inkml:trace contextRef="#ctx0" brushRef="#br0" timeOffset="30605">24805 10220 0,'0'0'78,"0"0"-62,-25 0-16,0 0 15,-49 24-15,24-24 16,25 0-16,-24 25 16,24-25-16,25 0 15,-25 0-15,0 0 16,25 25 109,0 0-125,0-25 15,0 25-15,0-1 16,0-24-1,0 25-15,0 0 16,0 0-16,0-25 16,0 49-16,0-49 15,0 50 1,0-50 15,25 0 31,-25 0-46,0 0-16,25 0 16,-25-25-16,25 25 15,-1-25-15,1 25 16,-25 0-16,50 0 15,-25-24-15,-1 24 16,1 0 0,-25 0-16,50 0 15,-50 0-15,0 0 16,25 0-16,-25 0 15,24 24-15,1-24 16,-25 0 0,0 25-16,25 0 15,-25 0-15,25 0 16,-25-1-16,0-24 15,25 25-15,-25 25 16,0-50-16,0 25 16,0-25-16,0 49 15,25-49-15,-25 50 16,0-50-16,0 25 15,0-1-15,0 1 16,0 0-16,0 0 16,0 24-16,0-24 15,-25 25-15,0-50 16,25 49-16,-25-24 15,0 0-15,0 0 16,1 0 0,-1 24-16,0-24 15,0-25-15,25 25 16,-25-25-16,25 0 15,0 0-15,-24 0 16,24 0 0,-25 0 15,0 0-16,25 0 1,0 0 15,-25 0-31,25-25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12-11T15:11:33.8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5953 7665 0,'0'0'78,"0"24"-78,0 1 15,0-25-15,0 25 16,0 25-16,0-26 16,0 1-16,0 50 15,0-26-15,0 1 16,0 0-16,0-1 15,0 26-15,0-75 16,0 24-16,0 26 16,0-25-16,0 0 31,0-25-16,0 0 95,25 0-95,-25 0-15,25 0 16,0 0-16,-1 0 15,-24 0-15,25 0 16,-25 0-16,50-25 16,-50 25-16,25 0 15,-25 0-15,24 0 16,1 0-16,0 0 15,-25 0-15,50 0 16,-50 0-16,24 0 16,-24 0-16,25-25 15,-25 25 1,25 0-16,0 0 15,-25 0-15,25 0 16,-1 0 0,1 0-16,-25 0 15,25 0-15,-25 0 16,0 0 93</inkml:trace>
  <inkml:trace contextRef="#ctx0" brushRef="#br0" timeOffset="728.0728">6400 7789 0,'0'0'0,"0"24"15,0 1 1,0-25-16,0 25 15,0 0-15,0 0 16,0-1-16,0 1 16,0 0-16,0 50 15,0-26-15,0 1 16,0-25-16,0 24 15,0 26-15,0-26 16,0 1-16,0-1 16,0 1-16,0 24 15,0-49-15,0 0 16,0 0-16,0 0 15,0-1-15,0 1 16,0-25-16,0 25 16,0 0 15</inkml:trace>
  <inkml:trace contextRef="#ctx0" brushRef="#br0" timeOffset="1856.1856">6548 8012 0,'0'25'0,"0"0"15,0-25-15,0 49 16,0-49-16,0 50 15,0-25-15,0 24 16,0-24-16,0 0 16,0 24-16,0-24 15,0 25-15,0-25 16,0-1-16,0 26 15,25-25-15,-25 0 16,0-1-16,25-24 16,0 25-16,-25 0 15,25-25 1,-25 0-16,24 0 15,-24 0-15,25 0 16,0 0-16,25 0 16,-50 0-1,24 0-15,-24 0 16,25 0-16,0 0 15,-25 0-15,25-25 16,-25 25-16,25 0 16,-25-25-16,25 1 15,-25-1-15,0 25 16,0-25-16,0 0 15,0 0-15,0 1 16,-50-1-16,50-25 16,-25 1-16,0-26 15,0 26-15,25-1 16,-49 0-16,49 1 15,-25-1-15,25-24 16,-25 24-16,0 25 16,25-49-16,0-1 15,-24 75 1,24-24-16,-25 24 15,25-25-15,-25 25 16,25 0 0,0 0-1,-25 0 1,0 0-16,25 0 15,-24 0 1,24 25 15,0-25-15,0 24-16,0 1 15,0 0-15,0-25 16,0 50-16</inkml:trace>
  <inkml:trace contextRef="#ctx0" brushRef="#br0" timeOffset="2568.2568">7069 8508 0</inkml:trace>
  <inkml:trace contextRef="#ctx0" brushRef="#br0" timeOffset="3768.3768">7367 7987 0,'0'0'16,"0"0"-16,0 0 15,0 25-15,0-25 16,0 25-16,0 0 15,0 24-15,0-49 16,0 50-16,0-25 16,0 49-16,0-49 15,0 24-15,0 1 16,25 0-16,-25-1 15,0-24-15,0 49 16,25-49-16,-1 0 16,-24-25-16,25 25 15,0 0-15,0-1 16,-25-24-16,0 25 15,25-25-15,-1 25 16,1 0-16,-25-25 16,25 0-1,0 0 16,-25 0-15,25 0-16,-25-25 16,0 25-16,0-25 15,49 25-15,-49 0 16,0-25-16,0 25 15,0-24-15,0 24 16,25-25-16,-25 0 16,0 0-16,25 0 15,-25 25-15,0-49 16,0 49-16,0-25 15,0-25-15,0 26 16,0-1-16,0-25 16,0 25-16,0 1 15,0-26-15,0 50 16,0-50-16,0 50 15,0-24-15,-25-1 16,25 0-16,0 25 16,0-25-16,0 25 15,-25 0 1,0-25-16,25 25 15,-24-24 1,24 24-16,-25-25 16,0 25-16,25 0 15,0 0-15,-25-25 16,25 25-16,0-25 15,-25 25-15,25-25 16,0 25-16,-24 0 16,24-25-1,-25 25-15,25 0 16,0 0-1,0 0 48</inkml:trace>
  <inkml:trace contextRef="#ctx0" brushRef="#br0" timeOffset="5672.5672">8136 7913 0,'0'0'109,"0"0"-93,0 0-16,-25 0 15,0 0-15,25 24 16,0-24-16,-24 0 16,24 25-1,0-25-15,0 25 16,0-25-1,0 25 17,0-25-17,0 25-15,0-25 16,24 0-16,-24 25 15,25-25-15,-25 24 16,25-24 0,-25 25-16,25 0 15,0-25-15,-25 25 16,24-25-16,-24 25 15,25-25-15,-25 24 16,0 1-16,25-25 16,0 0-16,-25 25 15,25-25-15,-25 25 16,24 0-16,1-25 15,-25 24-15,50 1 16,-50 0-16,25-25 16,-25 25-16,24-25 15,-24 25-15,0-1 16,25-24-1,0 25-15,-25-25 16,0 25-16,0 0 31,0-25-31,0 25 16,0-25-16,0 24 15,0-24-15,0 25 16,0 0-16,0-25 16,0 25-16,-25-25 15,25 0-15,-25 25 16,25-1-1,0-24-15,0 25 16,-24-25-16,24 0 16,-25 0-1,0 0 1,25 0-16,-25 0 15,25 0-15,-25 0 16,1 0-16,24 0 16,-25 0-1,25 0 1,0 0-16,-25 0 15,25 0 1,0-25-16,-25 1 16,25 24-1,-25-25 1,25 25-16,0-50 15,0 50-15,0-49 16,0 49-16,0-25 16,0 0-16,0 25 15,0-50-15,0 50 16,0-49-16,0 49 15,0-25-15,0-25 16,0 50 0,0-49-1,25 49-15,-25 0 16,0-25-16,25 25 15,-25-25-15,0 0 16,0 25-16,25-24 16,-25 24-16,0-25 15,25 0 1,-25 25-16,0-25 15,0 25 1,0-25 0,0 25-1,0-24-15,0-1 16,0 25-1,0-25-15,0 25 16,0-25 0,0 0-1,0 25-15,0-25 16,0 25-1,0-24-15,0 24 16,0 0 0,-25 0-1,25 0 48,-25 0-48,25 0 1,-25 0-1,25 0-15,-25 0 16</inkml:trace>
  <inkml:trace contextRef="#ctx0" brushRef="#br0" timeOffset="7251.7251">9599 8458 0,'-24'0'16,"24"0"-16,-25 0 15,0-24-15,0 24 16,25 0-16,-49-25 15,49 25-15,-50-25 16,25 0-16,0 25 16,-24-25-16,-1 1 15,25-1-15,-24 25 16,24 0-16,-25-25 15,50 25-15,-24 0 16,-1 0-16,0 0 16,0 0-1,25 0-15,0 0 16,-25 25-16,0 0 15,25-25-15,0 24 16,0 1-16,0 0 16,0 0-16,0-25 15,0 49-15,25-49 16,-25 25-16,25-25 15,-25 25-15,25 0 16,0 0-16,0-25 16,-25 0-16,24 0 15,1 0 1,-25 0-16,25 0 15,-25 0 1,25 0 0,0 0-16,-25 0 15,24 0-15,-24 0 16,25 0-1,-25-25-15,0 25 16,25-25 0,-25 0-1,0 0 1,0 25-16,0 0 78,0 0-63,0 0-15,0 25 16,0 0-16,0 0 16,0 0-16,0-1 15,0 26-15,0-50 16,0 50-16,0-1 15,0 1-15,0-1 16,0-24-16,0 25 16,0 24-16,0-24 15,0-25-15,0 24 16,0 1-16,0 24 15,0-74-15,0 25 16,0-25-16,0 0 78,-25 0-62,25 0-1,-49-25-15,49 1 16,-50-1-16,25-50 15,0 51-15,1-26 16,24 25-16,0 0 16,0 0-16,0 1 15,0-1-15,0-25 16,0 25-16,0 25 15,0-24-15,0-1 16,24 0-16,-24 0 16,0 25-16,25-25 15,25 25-15,-50-24 16,25-1-16,-1 25 15,1 0-15,0 0 16,0 0-16</inkml:trace>
  <inkml:trace contextRef="#ctx0" brushRef="#br0" timeOffset="8584.8584">10021 8012 0,'0'0'15,"25"0"-15,0 25 31,-25 0-31,0-25 16,25 0-16,-25 0 109,-25-25-109,25 0 16,-25 0-16,25-25 15,-25 50-15,25-24 16,0-1-16,-50 0 16,50 25-16,0-25 15,-24 25-15,24 0 16,0-25-16,-25 25 15,0 0 1,25 0-16,-25 0 16,25 0-1,-49 25-15,24-25 16,0 25-16,0 0 15,0 0-15,25-1 16,-24 26-16,24-25 16,-25 0-16,25 49 15,-25-49-15,25 0 16,-25 0-16,25-1 15,0-24-15,0 25 16,0-25-16,0 25 16,0-25-1,0 0 1,25 25-16,-25 0 15,0-25-15,25 0 16,-25 24-16,0-24 16,49 25-16,-49 0 15,25-25-15,-25 25 16,0-25-16,25 25 15,0-1-15,0 26 16,-1-25-16,1 0 16,0-1-16,0-24 15,0 25-15,-1-25 16,-24 0-1,25 0 17,-25 0-17,0 25-15,25-25 16,0 0-1,-25 0 1,25 0-16,-25 0 31,0 0 47</inkml:trace>
  <inkml:trace contextRef="#ctx0" brushRef="#br0" timeOffset="9992.9992">10691 8235 0,'0'0'0,"0"25"15,0-25-15,0 25 16,0 0-16,0-25 15,0 0 126,-25 0-141,25 0 15,-25 0-15,25 0 16,-25 0-16,25 0 16,-24 0-16,-1 0 15,25 0-15,-25 0 16,25 24-16,0-24 15,0 25 1,-25-25-16,25 0 16,-25 0-16,25 25 15,-24-25-15,24 25 16,0-25-16,0 25 15,-25-25-15,25 24 16,0 1-16,0-25 16,0 25-16,0 0 15,0 0-15,0-25 16,0 24-16,0 1 15,0 0-15,0-25 16,0 25-16,0-25 31,0 25-31,25-25 16,-25 0 15,24 0-31,1 0 31,-25 0-15,25 0-16,-25 0 15,25-25-15,0 25 16,-25-25-16,24 0 16,-24 0-16,0 1 15,0 24-15,0-25 16,0 0-16,0 0 15,0 0-15,0 1 16,0-1-16,0 25 16,0-25-16,0 25 15,0-25 1,0 25 62,0 0-63,0 25-15,25 0 16,-25 24-16,0-24 16,25 0-16,-25 25 15,0-50-15,0 24 16,25 26-16,0-50 15,-25 50-15,0-26 16,24 1-16,-24 0 16,25-25-16,0 25 15,-25 0-15,25-25 63</inkml:trace>
  <inkml:trace contextRef="#ctx0" brushRef="#br0" timeOffset="19184.9183">5705 11534 0,'0'0'47,"0"0"-32,25 0-15,-25 0 16,25 0-16,-1 0 15,-24 0-15,25 0 16,0 0-16,0 0 16,0 0-16,0 0 15,-1 0-15,-24 0 16,25 0-16,-25 0 15,25 0-15,0 0 16,0 0-16,-25 0 16,24 0-16,-24 25 31,25-25-16,-25 0 1,0 25-16,0-25 16,0 25-1,0-1-15,0-24 16,0 25-1,0-25-15,0 0 16,0 25-16,0-25 16,-25 0-1,25 25-15,-24-25 16,24 25-16,0-25 15,-25 0-15,0 0 16,25 24 0,0-24-1,0 0 32,0 0 47,0 0-79,25 0-15,0 0 16,-25 0-16,49 25 15,-49-25-15,25 0 16,0 25-16,-25-25 16,25 0-16,-25 0 15,24 25 1,-24-25-16,0 25 15,0-25-15,25 24 16,-25 1-16,0 0 16,25-25-16,-25 50 15,0-50-15,0 24 16,0 1-16,0 0 15,0-25-15,0 25 16,0 0-16,0-1 16,-25-24-16,25 25 15,0 0 1,-25 0-16,25-25 15,-24 25-15,-1-25 16,-25 25-16,50-1 16,-25-24-16,-24 0 15,-1 0-15,25 0 16,-24 0-16,24 0 15,-25 0-15,25 0 16,-24 0-16,24 0 16,0 0-16,25 0 15,-25 0-15,25 0 16,-24 0-16,24-24 15,0 24 1,-25 0-16,25-25 16,0 0-1,-25 25 1,25 0 15,0-25-15,25 25-16,-25 0 31,0 0-31,25 0 15,-1 0-15,1-25 16,-25 25-16,0 0 16,25 0-16</inkml:trace>
  <inkml:trace contextRef="#ctx0" brushRef="#br0" timeOffset="20843.0841">7119 11658 0,'0'0'16,"0"0"0,-25 0-16,0 0 15,-24 0-15,-1 0 16,1 0-16,-26 0 15,-24 0-15,0 0 16,24 0-16,-24 0 16,49 0-16,1 0 15,24 0 1,-25 0-16,50 0 15,-24 0-15,24 0 32,0 0 77,0 25-109,0-25 15,0 0 1,0 25-16,24-25 16,-24 0-16,25 25 15,-25-1-15,25 1 16,-25-25-16,25 0 15,-25 50-15,25-50 16,-1 0-16,-24 25 16,0-25-16,25 24 15,-25-24 1,25 0 62,0 0-78,-25 0 15,25-24-15,-25 24 16,49-25-16,-49 25 16,50 0-16,-25 0 15,24 0-15,-49 0 16,50 0-16,-50 0 15,25 0-15,-1 0 16,1 0-16,0 0 16,-25 0-16,25 25 15,0-25-15,-25 0 16,25 0-16,-25 24 15,24 1-15,1-25 16,-25 25 0,25-25-1,-25 0 16,0 0-15,0 25-16,0 0 16,0-25-16,0 24 15,0 1-15,0 0 16,0 0-16,0-25 15,0 25-15,-25-1 16,0 1-16,25-25 16,-24 25-16,-1 0 15,0-25-15,0 25 16,25-25-16,-50 0 15,26 0-15,-1 0 16,-25 0-16,50 0 16,-25 0-16,1 0 15,-1 0-15,0 0 16,25 0-16,-50-25 15,26 25-15,-1 0 16,25 0 0,-25-25-1,25 25 1,-25 0-1,0-25 17,25 25-1,0 0 16,0-25-32,0 25-15</inkml:trace>
  <inkml:trace contextRef="#ctx0" brushRef="#br0" timeOffset="21289.1287">7243 12204 0</inkml:trace>
  <inkml:trace contextRef="#ctx0" brushRef="#br0" timeOffset="22185.2183">7590 11708 0,'0'0'47,"0"0"-47,0 49 15,0-24-15,0 0 16,0 0-16,0 0 16,0-1-16,0 1 15,0 0-15,0 0 16,0-25-1,0 25-15,0-25 32,0 24-1,0-24 0,25 0-15,-25 0-16,25 0 15,0 0 1,-1 0-16,1 0 15,0 0-15,0 0 16,24 0-16,-24 0 16,0 0-16,25 0 15,-26 0-15,1 0 16,-25 0-16,25 0 15,-25 0 1,25 0 78,0 0-79,-25 0-15,0-24 16,0 24-16</inkml:trace>
  <inkml:trace contextRef="#ctx0" brushRef="#br0" timeOffset="22737.2735">7937 11609 0,'0'0'16,"0"49"-16,0-49 16,0 50-16,0-25 15,0-25-15,0 49 16,0-24-16,25 0 15,-25 0-15,25-1 16,-25 26-16,0-25 16,0 24-16,25 1 15,-25 24 1,0-49-16,0 25 15,25-25-15,0 24 16,-25-24-16,0 0 16,0-25-16,24 25 15,-24 0-15,25-25 16,-25 0 0,0 0 62</inkml:trace>
  <inkml:trace contextRef="#ctx0" brushRef="#br0" timeOffset="24329.4327">8855 11559 0,'0'0'15,"0"25"1,0 0-1,0-25 1,0 0-16,-25 0 16,1 0-1,-1 0-15,0 0 16,0 0-16,-24 0 15,-26 0 1,26 0-16,-1 0 16,-24 0-16,-1 0 15,26 0-15,-1 0 16,0 0-16,26 0 15,-1 0-15,-25 0 16,50 0-16,-25 0 16,25 24 62,0-24-63,0 25 1,0 0-1,0-25-15,50 25 16,-50-25 0,0 25-16,0-1 15,25-24-15,-25 0 16,25 25-16,-25-25 15,0 25 1,49 0-16,-49-25 16,0 25-16,0-25 15,0 0-15,0 24 16,25-24-16,-25 25 15,0 0-15,0-25 16,0 25-16,0-25 16,0 25-16,0-25 15,25 0 63,-25 0-62,25 0-16,-25 0 15,0-50-15,24 50 16,1-50-16,0 50 16,0-24-16,0-1 15,-1 0-15,1 25 16,-25 0-16,25 0 31,-25 0-15,25 0-16,0 0 15,-1 25-15,1 0 16,50-25-16,-75 24 15,24-24-15,1 25 16,0-25-16,-25 0 16,0 25-16,25-25 15,-25 0-15,0 0 16,25 25-16,-25-25 15,24 25-15,-24-1 16,0 1-16,25 0 16,-25-25-16,0 25 15,0 0-15,0-1 16,0 1-16,0 0 15,0 0-15,0 0 16,0-25-16,0 25 16,0-1-16,0-24 15,0 0-15,-25 0 16,1 25-1,24-25 1,-25 0-16,25 0 16,-50 0-16,50 0 15,-25 0-15,1 0 16,-1 0-16,-25 0 15,25 0-15,1 0 16,-1-25 0,0 25-16,0 0 15,25-24-15,-25 24 16,1-25-1,24 0-15,-25 25 16,25-25-16,-25 25 16,0-50-16,25 50 15,-25-24-15,25 24 16</inkml:trace>
  <inkml:trace contextRef="#ctx0" brushRef="#br0" timeOffset="25745.5743">9624 12055 0,'0'0'78,"0"0"-62,0-50-16,0 50 15,0-24-15,-25 24 16,25-25-16,-24 25 16,-1 0-1,25 0 1,-25 0-16,25 0 15,-25 0 1,25 0-16,-25 0 16,25 49-16,-24-24 15,24 25-15,0-25 16,0 49-16,0-49 15,0 0-15,0-25 16,0 25-16,0-25 16,0 0-1,0 24-15,0-24 31,24 0-15,-24 0 0,25 0 15,-25 0-16,0 0-15,25-49 16,-25 49-16,0-25 16,0 0-16,25 0 15,0 0-15,-25 25 16,0-24-16,0-1 15,0 25-15,0-25 16,24 25-16,-24 0 16,0 0 62,0 0-78,25 25 15,-25 24-15,0-24 16,25 0-1,-25 25-15,0-25 16,25-1-16,-25 1 16,0-25-16,0 50 15,0-25-15,0-1 16,0 26-16,0 24 15,0-49-15,0 50 16,0-51-16,0 51 16,0-26-16,0-24 15,0 0-15,0 0 16,0-25 62,0 0-78,-50 0 15,50-25-15,-49-25 16,24 1-16,25 24 16,-25 0-16,0-24 15,25 24-15,0 0 16,0-25-1,0 50-15,25-24 16,0-1-16,-25 0 16,25 25-16,-25-25 15,49 25-15,-24 0 16,25 0-16,-1 0 15</inkml:trace>
  <inkml:trace contextRef="#ctx0" brushRef="#br0" timeOffset="26777.6775">10319 11832 0,'-25'-25'78,"0"25"-63,25-25 1,-25 0-16,25 25 16,-24-24-16,-1 24 15,25 0-15,-25 0 16,25 0-1,-25 0 1,25 0 0,-25 0-1,1 0 1,24 0-1,0 0-15,-25 24 16,25 1-16,0 0 16,0-25-16,-25 50 15,25-50-15,0 49 16,0-49-16,0 25 15,0 0-15,0 0 16,0-1-16,0 1 16,0 0-16,0-25 15,25 50-15,-25-50 16,25 24-16,-25 1 15,24 0-15,-24-25 16,25 25-16,-25-25 16,25 25-16,-25 0 15,0-25 1,25 0-1,-25 0 1,25 0-16,-25 0 16,24 0 15,-24 0-31,25 0 15,0 0-15,0 0 16,24 0 0,-49-25-16,25 25 15,-25 0-15,25 0 16,-25-25-1,25 25-15</inkml:trace>
  <inkml:trace contextRef="#ctx0" brushRef="#br0" timeOffset="27449.7447">10492 11757 0,'0'0'31,"0"25"-31,50 0 16,-50 0-1,25 24-15,0 1 16,-25-25-16,24 24 16,1-24-16,-25 0 15,25 25-15,-25-50 16,0 49-16,0-24 15,25 0-15,0 25 16,-25-50-16,0 24 16,24-24-1</inkml:trace>
  <inkml:trace contextRef="#ctx0" brushRef="#br0" timeOffset="61819.1813">11063 6970 0,'0'0'16,"-25"0"-1,0 25-15,25-25 16,0 25-16,-49-25 15,49 0-15,-25 25 16,25-1-16,-25-24 16,25 25-16,0-25 15,0 25-15,0-25 16,0 50-16,0-50 15,0 24-15,0 26 16,0-50-16,25 25 16,0 0-16,-25 24 15,24-24-15,1 0 16,0-25-16,0 49 15,-25-49-15,49 25 16,-49 0-16,25-25 16,-25 0-16,50 0 15,-25 25-15,0-25 16,-1 25-16,1-25 15,0 0-15,0 0 16,0 0-16,-1 0 16,-24 0-1,50 0-15,-50 0 16,25 0-16,0 0 15,-1 0-15,-24 0 16,25 0-16,-25 0 16,25 0-16,0-25 15,0 0-15,-25 0 16,0 0-16,24-24 15,-24 49-15,0-50 16,0 25-16,0 1 16,0-1-16,-24 0 15,24 0-15,-25-24 16,25 49-16,-25-25 15,0 0-15,25 25 16,-25-25-16,-24 25 16,49-25-16,-25 1 15,0 24-15,0 0 16,25 0-16,-24 0 15,-1 0 1,25 0-16,-25 0 16,25 0-1,-25 0 1,25 0-16,-25 0 15,1 0-15,24 0 16,-25 0-16,0 0 16,0 0-16,0 0 15,25 0-15,-25 0 16,25-25-1,-24 25 1,24 0-16,-25 0 31,25 0 47</inkml:trace>
  <inkml:trace contextRef="#ctx0" brushRef="#br0" timeOffset="62355.2349">11956 7491 0,'0'0'78,"0"0"-63</inkml:trace>
  <inkml:trace contextRef="#ctx0" brushRef="#br0" timeOffset="63667.3661">12626 6821 0,'0'0'63,"-25"0"-48,25 0-15,-25 0 16,0-25-16,-24 25 16,24 0-1,0-24-15,0 24 16,0 0-16,1 0 15,24 0-15,-50 0 16,50 0 0,-25 0-16,25 0 15,-25 0-15,25 0 16,0 0-16,-24 0 15,-1 0-15,25 24 16,0-24-16,-25 25 16,25-25-1,0 25 1,0 0-16,0-25 15,0 25-15,0-25 16,0 25-16,50-25 16,-50 24-16,24 1 15,-24-25-15,25 25 16,0-25-16,-25 0 15,25 25-15,-25 0 16,49-25-16,-49 0 16,25 24-1,-25-24-15,25 0 16,0 0-16,-25 0 15,25 0 1,-25 0 0,24 0-16,-24 0 15,0-24-15,25 24 16,0-25-16,-25 0 15,0 25-15,25-50 16,-25 50-16,25-49 16,-25 49-16,0-25 15,24 25-15,-24-25 16,0 25 62,0 25-63,25 0-15,0 49 16,0-24 0,-25-1-16,0 1 15,25 0-15,-1-1 16,-24 1-16,0-1 15,0 26-15,25-50 16,-25-25-16,0 49 16,0-24-16,25 0 15,-25-25-15,0 25 16,0-25-16,0 0 125,0 0-125</inkml:trace>
  <inkml:trace contextRef="#ctx0" brushRef="#br0" timeOffset="64627.4621">13221 6871 0,'0'25'0,"0"0"16,0-1-16,0-24 16,0 0-16,0 50 15,0-25-15,0 0 16,-25-1-1,25 1-15,0 0 16,0 25-16,0-26 16,0 1-16,0 25 15,0-25-15,0-1 16,0 26-16,25-25 15,0 24-15,0-24 16,-1 0-16,-24-25 16,50 25-16,-50-25 15,25 25-15,0-25 16,-1 24-16,-24-24 15,25 0-15,0 0 16,-25 0-16,25 0 16,-25 0-16,25 0 15,-1 0 1,1 0-16,0 0 15,0 0-15,-25-24 16,25-1-16,-25 0 16,0 0-1,0 0-15,0 25 16,0-49-16,0 24 15,0 0-15,-50-49 16,50 49-16,-50 0 16,26 0-16,-1-24 15,0 24-15,-25 0 16,50 25-16,-49-25 15,49 1-15,-25-1 16,0 0-16,25 25 16,-25-25-16,1 0 15,-1 25-15,25-24 16,-25 24-16,25 0 15,-25 0 1,25-25-16</inkml:trace>
  <inkml:trace contextRef="#ctx0" brushRef="#br0" timeOffset="70587.058">14238 7193 0,'0'0'46,"0"25"-30,0 0-16,25 49 16,-25-74-16,0 25 15,0-25 1,0 25-16,0-25 15,0 25-15,0 0 16,0-25 140,0-25-140,0-25-16,0 25 15,0 1-15,0-26 16,0 0-16,-25 1 15,25 24-15,0 0 16,0 0-16,0 1 16,0 24-16,0-25 31,0 25 0,0 0-15,25 0-1,-25 0-15,24 0 16,1-25-16,0 25 15,0 0 1,0 0-16,-25 25 16,25-25-16,-1 25 15,1-1-15,-25-24 16,25 25-16,-25-25 15,0 50-15,25-50 16,-25 25-16,0-1 16,0 1-16,0 0 15,0 0-15,25 24 16,-25-24-16,0-25 15,0 25-15,0 0 16,0-25-16,0 25 16,0-25 15,0 0 47,0 0-63,0-25-15,0 0 16,0 0-16,0 0 16,0 1-16,0-1 15,0 25-15,0-25 16,0 0-16,0 25 15,0-25-15,0 25 16,24 0 0,-24-24-16,0-1 15,25 25 1,-25-25-16,0 25 31,25 0 0,0 0-15,-25 0-1,25 0-15,-25 0 16,24 0-16,1 25 16,-25 0-16,25-25 15,-25 24-15,0-24 16,0 25-16,0 0 15,25-25-15,-25 25 16,0-25-16,0 25 16,0-25-16,0 24 15,0 1-15,0-25 16,25 25-1,-25-25 1</inkml:trace>
  <inkml:trace contextRef="#ctx0" brushRef="#br0" timeOffset="71523.1516">15032 7094 0,'0'0'15,"0"25"1,0-25-16,0 25 15,0 0-15,0-1 16,0-24-16,0 25 16,0 0-16,0-25 15,-25 25-15,25-25 16,0 25-16,0-25 15,0 24-15,0 1 16,0-25-16,0 25 16,0-25-16,0 25 15,0 0-15,25-25 16,-1 0-1,-24 0-15,0 24 16,25-24 0,-25 0-1,25 0 1,0 0-1,-25 0 1,25 0 0,-25 0-16,0 0 15,0-24 1,24-1-16,-24 25 15,0 0-15,25-25 16,-25 25-16,0-25 16,0 0-16,0 25 15,0-24-15,0 24 16,0-50-16,0 50 15,0-25-15,0 25 16,0-25-16,-25 25 16,25-24-16,-24-1 15,24 25-15,-25 0 16,0-25-16,25 25 15,-25 0-15,25 0 16,-25 0-16,1-25 16,24 25 30</inkml:trace>
  <inkml:trace contextRef="#ctx0" brushRef="#br0" timeOffset="72211.2204">15304 6598 0,'0'0'16,"25"50"-16,-25-50 15,25 49 1,-25-49-16,25 25 15,-25 0-15,0 0 16,0-1-16,25 1 16,-25 0-16,25 0 15,-1 0-15,-24 49 16,25-49-16,0 25 15,-25 24-15,50-24 16,-26-1-16,1 1 16,0 24-16,0-24 15,0-1-15,-1 1 16,1 24-16,-25-24 15,25-25-15,0 0 16,-25-25-16,0 24 16,0 1-16</inkml:trace>
  <inkml:trace contextRef="#ctx0" brushRef="#br0" timeOffset="81772.1764">12254 9947 0,'0'0'15,"0"0"1,0 0-16,0 24 15,0-24-15,0 25 16,0 0-16,0-25 16,24 25-1,-24 25-15,25-1 16,-25 1-16,25 24 15,-25-24-15,0-1 16,25 1-16,-25 0 16,25 24-16,-1-49 15,1 0-15,-25-1 16,0 1-16,25-25 15</inkml:trace>
  <inkml:trace contextRef="#ctx0" brushRef="#br0" timeOffset="82172.2164">12774 10443 0,'25'0'16,"0"0"-16,-25 0 15</inkml:trace>
  <inkml:trace contextRef="#ctx0" brushRef="#br0" timeOffset="83596.3588">13593 10244 0,'0'-24'16,"0"24"-16,0-25 15,0 0-15,0 25 16,0-25-16,-25 0 16,25 1-16,-25 24 15,25-25-15,-24 25 16,-1-25-16,25 25 15,-25 0-15,25 0 16,-25 0 0,25-25-1,-25 25-15,1 0 16,24 0-16,-25 0 15,25 0 1,-25 0-16,25 0 16,-25 25-16,25-25 15,0 25-15,-25-25 16,25 0-1,0 25-15,0-1 16,0-24-16,0 25 16,0-25-16,0 25 15,0 0-15,0-25 16,25 25-16,0-1 15,-25 1-15,50 0 16,-50 0-16,49 0 16,-49-25-16,25 49 15,0-49-15,0 50 16,-1-50-16,1 25 15,-25-1-15,25-24 16,0 25-16,-25-25 16,25 50-16,-25-50 15,24 25-15,1-1 16,-25 1-16,25 0 15,0 25-15,-25-1 16,0-24-16,0 0 16,0 0-16,0-1 15,0 1-15,0 0 16,0-25-1,0 0-15,0 25 16,-25-25-16,0 0 16,25 0-16,-25 0 15,25 0-15,-24 0 16,-1 0-16,25 0 15,-25 0-15,0 0 16,0 0-16,25 0 16,-24 0-16,24 0 15,-25 0-15,25 0 16,0 0-16,-25 0 15,25-25-15,-25 0 16,25 25-16,0-25 16,0 1-16,0-1 15,0 0-15,0 0 16,0-24-16,50 24 15,-50-25-15,49 1 16,-24-1-16,0 25 16,25-49-16,-50 49 15,0 0-15,0 0 16,24 1-1,-24-1-15,0 0 16,0 0-16,0 0 16,0 25-16,0-49 15,0 49-15,0-25 16,0 0-1,0 0-15,0 25 16,0-24 0,0 24-16,0-25 15,0 0 1</inkml:trace>
  <inkml:trace contextRef="#ctx0" brushRef="#br0" timeOffset="85100.5092">14536 10418 0,'0'0'47,"0"0"-32,0 0 1,0 50-16,0-50 15,0 24-15,0 1 16,0 0-16,24 0 16,-24 0-16,25-1 15,-25-24-15,0 50 16,25-50-16,-25 50 15,25-50-15,-25 0 16,0 24-16,25-24 16,-25 25-1,0-25-15,24 0 31,-24 0 47,0-25-62,0 1-16,0-1 16,-24 0-16,24-25 15,0 50-15,0-24 16,0-26-16,-25 0 15,25 26-15,0-26 16,0 0-16,0 26 16,0-1-16,0 25 15,0 0-15,0-25 16,0 25-16,25 0 15,-25 0 1,24 0 0,1 0-16,0 0 15,25 25-15,-26-25 16,26 25-16,-50-1 15,74 1-15,-74 25 16,50-1-16,-25-24 16,0 25-16,-1-25 15,-24-1-15,25 1 16,-25-25-1,0 25 1,0-25 78,0 0-94,-25-25 15,25 25-15,0-49 16,0 49-16,0-25 15,-24 0-15,24 0 16,0-24-16,0-1 16,0 50-16,0-50 15,0 50-15,24-24 16,1 24 15,0 0-15,-25 0-1,25 0-15,0 49 16,-25-24-1,49 0-15,-49-25 16,50 49-16,-25-49 16,-1 25-16,-24 0 15,25-25 1,-25 0 15</inkml:trace>
  <inkml:trace contextRef="#ctx0" brushRef="#br0" timeOffset="85884.5876">15429 10368 0,'0'0'46,"0"0"-30,0 25-16,0 0 16,0 0-16,0 24 15,0-24-15,0 0 16,0 0-16,0 24 15,24-49-15,1 25 16,0 0-16,0 0 16,0 0-16,-25-25 15,24 24-15,1-24 16,-25 0-1,25 0-15,-25 0 16,25 0 0,-25 0-1,0 0-15,25 0 16,-1 0-16,-24-24 15,0-1-15,0-25 16,25 50-16,-25-25 16,0-24-16,0 49 15,0-25-15,0 25 16,0-25-16,-25 0 15,1 25-15,24-24 16,-50-1-16,50 0 16,-25 25-16,25 0 15,0-25 1,-25 25-16,25-25 15,0 25 1,-24 0 0</inkml:trace>
  <inkml:trace contextRef="#ctx0" brushRef="#br0" timeOffset="86507.6499">15900 9699 0,'25'0'16,"-25"0"-16,0 24 15,0-24-15,24 50 16,1 0 0,-25-26-16,25 26 15,0 24-15,0-24 16,-1 0-16,26 24 15,-50-24-15,25-25 16,-25 24-16,25 50 16,-25-49-16,49 0 15,-49 24-15,0 0 16,0 1-16,25-1 15,-25-24-15,25-1 16,-25-24-16,0-25 16,0 25-16,0-25 15</inkml:trace>
  <inkml:trace contextRef="#ctx0" brushRef="#br0" timeOffset="90860.0851">17041 9723 0,'-25'0'78,"25"0"-62,-25 0-16,0 0 16,1-24-16,24 24 15,-50 0-15,25-25 16,0 0-16,-24 25 15,24-25-15,0 25 16,25 0 0,-25 0-16,1 0 15,24 0-15,-25 0 16,25 0-16,0 0 15,-25 0-15,25 25 16,-25-25 0,25 25-16,0 0 15,0-1-15,0-24 16,0 25-16,0 0 15,0 0 1,0 24-16,25 1 16,0-25-16,0 49 15,-1 1-15,1-50 16,-25 24-16,25 1 15,-25-25 1,50 24-16,-50-49 16,0 25-16,24 25 15,1-26-15,25-24 16,-50 50-16,25-50 15,-25 25-15,24-25 16,1 0-16,-25 0 16,0 25-16,50-1 15,-50-24-15,25 0 16,-1 0-16,1 0 15,-25 0 1,25 0-16,-25 0 62,0-24-46,0 24 0,0-25-16</inkml:trace>
  <inkml:trace contextRef="#ctx0" brushRef="#br0" timeOffset="91452.1443">17537 9723 0,'0'0'16,"25"50"-16,0 0 15,-25 24 1,49 50-16,-49-49 16,0-1-16,25 25 15,-25-74-15,25 25 16,0-26-16,-25 1 15,0-25-15,0 25 16,0 0-16,0-25 16,24 25-16,-24-25 15,0 24 1,0-24 77,0 0-93</inkml:trace>
  <inkml:trace contextRef="#ctx0" brushRef="#br0" timeOffset="92492.2483">16867 6846 0,'0'0'109,"-25"0"-94,1 0-15,-1 0 16,25 0-16,-25 0 16,0 0-16,0 0 15,25 0 1,-49 0-16,49 25 15,0-25-15,-25 25 16,0 0-16,0-1 16,1 1-16,-1 0 15,25 25-15,-25-50 16,0 49-16,25-24 15,0 25 1,-25-1-16,25 1 16,-24-25-16,24-1 15,0 1-15,0 0 16,0 0-16,24 0 15,-24-1-15,25-24 16,0 25-16,0 0 16,0-25-16,-25 0 15,24 25-15,1-25 16,0 0-16,0 0 15,24 0-15,-49 0 16,25 0-16,50 25 16,-75-25-1,24 0-15,-24 0 16,25 0-16,0 0 15,-25 0-15,25 0 16,-25 0 0,25 0-16,-25 0 15,24-25-15,1 25 16,-25 0-16,25 0 15,-25 0 1,25 0-16,0-25 16,-25 25-16</inkml:trace>
  <inkml:trace contextRef="#ctx0" brushRef="#br0" timeOffset="93124.3115">17314 6945 0,'24'25'32,"-24"0"-32,25 25 15,-25 24-15,0-24 16,50-1-16,-50 1 15,25-1-15,-25 26 16,0-50-16,24-1 16,-24 26-16,25 0 15,-25-1-15,25 1 16,-25-1-16,25-24 15,0 0-15,-25-25 16,0 25 0</inkml:trace>
  <inkml:trace contextRef="#ctx0" brushRef="#br0" timeOffset="97860.7851">13990 10244 0,'0'0'31,"0"0"-16,0 25-15,0 25 16,0-1-16,0 1 16,0 0-16,0-1 15,0 26-15,0-26 16,25 1-16,-25-1 15,24 26-15,1-50 16,0-1-16,-25 1 16,25 0-16,-25-25 15,25 25-15,-1-25 16,-24 25-1,25-1-15,-25-24 16,25 0-16,-25 0 16,25 0-16,0 0 15,-25 0 1,24 0-16,-24 0 15,25 0 1,0-24-16,-25 24 16,0-25-16,0 25 15,0-25-15,0 0 16,0 0-16,0-24 15,0 49-15,0-50 16,0 25-16,0 1 16,0-1-16,-25 0 15,0 0-15,1 0 16,24 1-16,0-1 15,0 25-15,-25-25 16,0 25-16,25-25 16,0 25-16,-25-25 15,25 1-15,-25-1 16,25 0-1,-24 25-15,-26-50 16,50 50-16,-25-24 16,0 24-16,25-25 15,-24 25-15,24-25 16,0 25-16,-25-25 15,25 25 1</inkml:trace>
  <inkml:trace contextRef="#ctx0" brushRef="#br0" timeOffset="102365.2355">13816 6921 0,'0'0'16,"0"24"-1,0 1-15,0-25 16,0 25-1,0-25-15,0 25 16,0-25-16,0 49 16,0-49-16,0 50 15,0-25-15,25 0 16,0 24-16,0-24 15,-25 25-15,24-26 16,1 1-16,-25 0 16,25 0-16,0 0 15,-25-1-15,25-24 16,-25 25-16,0-25 15,0 25-15,24-25 16,1 25-16,-25 0 16,25-25-1,-25 0 1,25 0 15,-25 0-15,25 0-1,-1 0-15,-24 0 16,25 0-1,-25 0-15,0 0 16,25-25 0,-25 0-16,0 25 15,0-50-15,0 50 16,0-49-16,0 49 15,0-25-15,0 25 16,-25-50-16,25 50 16,-25-24-16,1-1 15,24 0-15,-25 25 16,25-25-16,-25 25 15,25 0-15,-50-49 16,50 49-16,0-25 16,-24 0-16,-1 0 15,25 0-15,0 1 16,-25-1-16,25 25 15,0 0-15,-25-50 16,25 25 0,-25 1-16,25 24 15,0-25-15,-24 25 16,24 0-16,0-25 15,0 25 1,0-25-16,-25 25 16,0 0-1,25 0 1,-25-25-1,25 25-15,-25-25 16,1 25-16,24-24 16,0 24-16,-25 0 15,25 0 1,-25 0-1</inkml:trace>
  <inkml:trace contextRef="#ctx0" brushRef="#br0" timeOffset="107092.7082">19943 6821 0,'-25'0'47,"0"25"-47,25-25 15,-24 50-15,24-50 16,0 49-16,0-24 16,-25 0-16,25 25 15,0-26-15,-25 1 16,25 25-16,0-25 15,0 24-15,0-24 16,25 0 0,-25 0-16,25 24 15,24 1-15,-49-1 16,50-24-16,-50 0 15,49 0-15,-24 24 16,0-49-16,-25 25 16,25-25-16,0 0 15,-25 25-15,24-25 16,-24 0-16,25 0 15,-25 0-15,25 0 16,0 0-16,0 0 16,-25 0-16,49 0 15,-49 0 1,25 0-16,-25 0 15,0 0-15,25 0 16,-25-25-16,0 25 16,25-25-16,-25 1 15,0-26-15,0 25 16,0 0-16,0-24 15,0-1 1,0 25-16,-25-24 16,0-26-16,25 51 15,-25-1-15,0 0 16,25 0-16,-24 0 15,24 1-15,-50-1 16,50 25-16,-50-25 16,26 0-16,-1 25 15,0-25-15,25 25 16,-50 0-16,50-24 15,-24-1-15,-1 25 16,0 0-16,25 0 16,-25-25 15,25 25 16</inkml:trace>
  <inkml:trace contextRef="#ctx0" brushRef="#br0" timeOffset="107604.7594">20712 7640 0,'0'0'93</inkml:trace>
  <inkml:trace contextRef="#ctx0" brushRef="#br0" timeOffset="109124.9114">21332 6871 0,'-25'0'15,"25"0"1,0 0-16,-25 0 47,25 25-32,-24 0 1,24-25-16,-25 24 15,25-24-15,-25 0 16,25 25-16,0 0 16,0-25-16,0 25 15,-25-25-15,25 25 16,0-25-16,0 49 15,0-49-15,0 50 16,0-50-16,0 25 16,0-1-16,0 1 15,0-25 1,0 25-1,0-25 1,0 25-16,0-25 16,0 0-1,0 25 48,0-1-32,25-24-16,-25 0 17,25 0-17,-25 25-15,25-25 16,-25 0-1,24 0 1,-24 0 0,25 0-1,-25 0-15,25 0 16,-25 0-1,25-49 1,-25 49 0,0-50-16,0 50 15,0-25-15,0-24 16,0 24-16,0 0 15,0 25 1,0-25-16,0 25 16,0-25-16,0 25 15,0-24-15,0-1 16,0 25-16,0-25 15,0 25 1,0-25 0,0 25 46,0 0-46,25 50-16,-25 24 15,24-24-15,26 49 16,-25-49-16,-25-1 15,25 26-15,-1-51 16,1 26-16,-25-25 16,25 24-16,0-24 15,-25 0-15,0 25 16,25-50-16,-25 24 15,0-24 1,24 0-16,-24 0 94,0 0-94,0-49 15,0-1-15</inkml:trace>
  <inkml:trace contextRef="#ctx0" brushRef="#br0" timeOffset="110077.0066">19745 8235 0,'0'0'0,"24"0"16,1 0-16,25 0 15,24 0-15,25 0 16,25 0-16,50-25 15,74 25-15,25 0 16,0 0-16,-25 0 16,0-24-16,25 24 15,0 0-15,-75 0 16,-24 0-16,-75 0 15,0 0 1,-24 0-16,-75 0 16,0 0 77,0 0-77,-25 0-16</inkml:trace>
  <inkml:trace contextRef="#ctx0" brushRef="#br0" timeOffset="111045.1034">20166 8657 0,'0'0'62,"0"0"-62,0 25 16,25-25-16,-25 49 15,0-49-15,25 50 16,-25-1-16,25-49 15,-1 50 1,1-25-16,25 24 16,-25 1-16,-1-25 15,1-25-15,25 50 16,-25-1-16,24-49 15,-24 25-15,25 25 16,-26-50-16,1 0 16,0 0-16,0 0 15,0 0-15,-25 0 16,49 0-16,-49 0 15,25 0-15,-25 0 16,25-25-16,-25 0 16,0 25-16,0-50 15,0 26-15,0-26 16,0 25-16,0-74 15,-25 74-15,0-25 16,-49-24-16,49 49 16,-25-24-16,26 24 15,-26-25-15,-24 25 16,74-24-16,-25 49 15,25-25 1,-25 25-16,0 0 16,25-25-16,-25 25 15,25 0 16,0 0-15,0 0 0,0 25-1,0-25 1,0 50-16,0-50 15,0 24-15,0 1 16,25 25-16</inkml:trace>
  <inkml:trace contextRef="#ctx0" brushRef="#br0" timeOffset="111549.1538">21357 9054 0,'0'0'125,"0"0"-125,0 0 15,0-25 1</inkml:trace>
  <inkml:trace contextRef="#ctx0" brushRef="#br0" timeOffset="112597.2586">21952 8607 0,'0'0'0,"-25"-25"15,25 25 1,-24 0-16,24 0 47,0 0-32,-25 0 16,0 0-31,25 25 16,0-25-16,-25 25 16,25-25-1,0 25-15,0 0 16,0-1-16,0 1 15,0 0 1,0 0-16,0 0 16,0-1-16,0-24 15,25 25-15,-25 0 16,25 0-16,0-25 15,-1 25-15,-24-1 16,25 1-16,0-25 16,0 25-16,0-25 15,-1 0-15,-24 0 16,25 0-16,-25 0 15,25 0-15,-25 0 16,25 0-16,0 0 16,-25-25-16,0-24 15,0 49-15,24-25 16,-24 0-16,25 0 15,-25 25-15,0-25 16,0 1-16,25 24 16,-25 0 46,0 24-46,0 1-16,0 0 15,0 49-15,0-24 16,0 0-16,25-25 15,-25 24-15,0 26 16,49 24-16,-24-74 16,-25 24-16,0-24 15,25 0-15,-25-25 16,0 25-16,0-25 31</inkml:trace>
  <inkml:trace contextRef="#ctx0" brushRef="#br0" timeOffset="114229.4218">17835 7218 0,'0'25'16,"-25"-25"-1,25 0 110,-25 0-125,25 0 16,-50 0-16,50-25 15,-49 25-15,49-25 16,-25 25-16,25-24 15,-25 24 1,0-25-16,-24 25 16,49 0-1,-25 0-15,25 0 16,-25 0-1,0 0-15,0 0 16,25 0 0,-24 0-1,-1 0-15,25 0 16,-25 0-16,25 0 15,-25 0-15,25 0 16,0 0-16,0 49 16,-25-49-16,1 25 15,24-25-15,0 25 16,0 0-16,0-25 15,0 25-15,0-1 16,0 1-16,0 0 16,0-25-16,0 50 15,0-26-15,0 1 16,0 25-16,24-25 15,1 24 1,0-24-16,0 0 16,-25-25-16,25 25 15,-25-25-15,24 24 16,1 1-16,0-25 15,-25 0-15,50 0 16,-50 0-16,49 0 16,-49 0-16,25 0 15,0 0-15,25-49 16,-26 24-16,26-25 15,-25 25-15,0-24 16,-1-26-16,1 51 16,-25-26-16,25 0 15,-25 1-15,0 49 16,0-50-16,0 50 15,0 0 48,0 0-48,-25 25 1,25 0 0,0 0-16,0-1 15,0 1-15,0 0 16,0 25-16,25-26 15,0 26-15,-25-25 16,25 0-16,-1 49 16,-24-49-16,50 0 15,-50-1-15,25 1 16,-25 25-16,25-50 15,-25 0-15,24 0 16,-24 0-16,25 25 16,0-25-16,-25 0 15,25 24-15,0-24 16,-1 25-16,51-25 15,-26 0-15</inkml:trace>
  <inkml:trace contextRef="#ctx0" brushRef="#br0" timeOffset="115109.5098">22746 7169 0,'25'0'62,"0"0"-62,-25 0 16,24 0-16,26 0 15,-25 0-15,0 0 16,-1 0-16,-24 0 15,25 0 1,0 0-16,-25 0 16,25 0-16,-25 0 15,25 0 1</inkml:trace>
  <inkml:trace contextRef="#ctx0" brushRef="#br0" timeOffset="115757.5746">22349 7441 0,'0'0'16,"25"0"0,-25 0-1,49 0-15,-24 0 16,0 0-16,25 0 15,24 0-15,-24 0 16,-1 0-16,26 0 16,-26 0-16,1 0 15,0 0-15,-50 0 16,24 0-1,1 0-15,0 0 16,-25 0-16,25 0 16,0 0-1,-25 0 1,24 0 15,-24 0-15,25 0-1,-25 0 16,25 0 1,-25-24-32,25 24 15,-25 0-15</inkml:trace>
  <inkml:trace contextRef="#ctx0" brushRef="#br0" timeOffset="116389.6378">23589 6672 0,'25'50'16,"-25"-50"-16,25 25 16,-25 49-16,25-49 15,-25 0-15,24 99 16,1-99-1,-25 24-15,0 1 16,25 49-16,-25-49 16,0 24-16,25-24 15,-25 24-15,0-24 16,25 24-16,-25-24 15,0-25-15,0-1 16,0-24-16,0 25 16</inkml:trace>
  <inkml:trace contextRef="#ctx0" brushRef="#br0" timeOffset="122102.209">20365 12551 0</inkml:trace>
  <inkml:trace contextRef="#ctx0" brushRef="#br0" timeOffset="124101.4089">22101 11261 0,'0'0'94,"0"0"-79,25 0-15,0 0 16,-1 0-16,1 0 15,0 0-15,-25 0 16,50 0-16,-1 0 16,-24 0-16,25 0 15,-26 0 1,-24 0-16,25 0 15</inkml:trace>
  <inkml:trace contextRef="#ctx0" brushRef="#br0" timeOffset="124605.4593">22101 11584 0,'0'0'16,"0"0"-16,25 0 15,0 0-15,-1 0 16,-24 0-16,50 0 16,-25 0-16,24 0 15,1 0-15,0 0 16,-1 0-16,-24 0 15,25 0-15,-1 0 16,-49 0-16,25 0 16,0-25-16,-25 25 15</inkml:trace>
  <inkml:trace contextRef="#ctx0" brushRef="#br0" timeOffset="126421.6409">22969 10815 0,'0'0'16,"0"25"-16,0-25 15,0 24 1,0 1 0,0-25 77,0 0-77,25-25-16,-25 25 15,50-49-15,-1 24 16,1-25-16,-1 26 16,1-26-16,0 50 15,-1 0-15,1-25 16,-25 25-16,-1 0 15,1 0-15,0 0 16,0 0-16,0 0 16,-25 50-16,49-50 15,-49 25-15,25-1 16,0 26-16,-25-25 15,0 24-15,0-24 16,0 0-16,0 25 16,0-26-16,0 1 15,0-25 1,-25 50-16,25-25 15,-50-1-15,50 1 16,-24 0-16,-26-25 16,0 25-16,1 0 15,-26 0-15,26-1 16,-1 26-16,1-50 15,-1 50-15,25-50 16,0 24-16,25 1 16,0-25-1,0 25 1,0-25-1,0 25 17,0-25-1,0 0-31,0 0 15,25 0 1,-25 0-16,50 0 16,-25 0-16,-1 0 15,26 0 1,0 0-16,24 0 15,-24 0-15,-1 0 16,26 0-16,-26-25 16,-24 25-16,0 0 15,24 0-15,-49 0 16,25 0-16</inkml:trace>
  <inkml:trace contextRef="#ctx0" brushRef="#br0" timeOffset="128726.8714">15230 13667 0,'0'0'63,"0"0"-63,-25-49 15,25 49-15,-25-25 16,25 0-16,-24 0 15,-1 1-15,25-1 16,-25 0-16,0 25 16,25-50-16,-49 26 15,49-1-15,-50 0 16,50 0-16,-25 0 15,0 1-15,1-1 16,-1 25-16,0 0 16,0-25-1,25 0-15,-25 25 16,1 0-16,-1 0 15,25 0-15,-50 0 16,25 0-16,1 0 16,-26 25-16,25 0 15,-24 0-15,-26 24 16,50-24-16,-24 25 15,-26 24-15,26-24 16,-26-1-16,26 26 16,-1-26-16,-24 50 15,24-49-15,25 0 16,-24-1-16,49 1 15,0-25-15,0 49 16,0-49-16,-25-25 16,25 49-16,0 1 15,0-25-15,0 0 16,0 24-16,25-24 15,-25 25-15,24-50 16,-24 25-16,50 24 16,-25-24-1,0 0-15,-1 0 16,1 24-16,25-24 15,-25 25-15,24-26 16,1 1-16,-25 0 16,24 25-16,1-26 15,-25 1-15,24 0 16,-49-25-16,50 0 15,-25 25-15,24 0 16,1-25-16,-25 24 16,0-24-16,49 0 15,-24 0-15,-26 0 16,26 0-16,0 0 15,-1 0 1,-24 0-16,25 0 16,24 0-16,-24 0 15,-1-24-15,1 24 16,-1 0-16,1 0 15,0 0-15,-25 0 16,-1 0-16,-24 0 16,0-25-1,0 0 16,0 25-15,0-25-16,0 0 16</inkml:trace>
  <inkml:trace contextRef="#ctx0" brushRef="#br0" timeOffset="129909.9897">16495 14486 0,'0'0'16,"0"-25"-1,0 25-15,-25-25 16,1 25-16,24-24 16,-25 24-16,0-25 15,0 25-15,0-25 16,0-25-16,1 25 15,-1 1-15,25 24 16,-25 0-16,25-25 16,-25 25-16,0 0 15,25 0-15,-24 0 16,24 0-16,-50 0 15,50 0 1,0 0-16,0 25 16,-25-25-1,25 24-15,-25 1 16,1 0-16,24 0 15,0 0-15,-25 0 16,25 24-16,0-24 16,0 0-16,0 24 15,0-49-15,0 50 16,0-50-16,25 25 15,-25 0-15,49-1 16,-49-24-16,25 25 16,-25-25-16,25 0 15,0 0-15,-25 25 16,24-25-16,-24 0 15,25 0 1,0 0 0,-25 0-16,25 0 15,0-25-15,24 0 16,1 25-16,-50 0 15,25-24-15,0-1 16,24 0-16,-49 25 16,25-50-1,-25 26-15,0-1 16,0 0-16,0 0 15,0 25-15,0-25 16,0 25 0,0 0-1,0 0 94,0 0-109,0 0 16,0 25-16,25 0 16,0 0-16,-25-25 15,0 25-15,0-1 16,24 1-16,-24-25 15,0 25-15,25 0 16,0-25 15</inkml:trace>
  <inkml:trace contextRef="#ctx0" brushRef="#br0" timeOffset="133570.3557">18207 13841 0,'0'0'31,"0"-25"-15,0 0-16,0 25 15,0-24-15,0-26 16,-25 25-16,0-24 16,0 49-1,0-25-15,1 0 16,-26-25-16,0 50 15,-24-24-15,24-1 16,1 25-16,-1 0 16,-24 0-16,24 0 15,25 0-15,1 25 16,-26-1-16,25 26 15,25 0-15,-25-1 16,25 1-16,-25 24 16,25 1-16,0-26 15,0 1-15,0-1 16,0 26-16,0-26 15,0-24-15,0 0 16,0 25-16,0-26 16,25 1-16,-25 25 15,0-50-15,50 50 16,-50-50-16,0 49 15,25-24-15,0 0 16,-1-25-16,1 49 16,0-49-1,0 25-15,-25 0 16,25-25-16,24 25 15,-49 0-15,25-25 16,0 24-16,0-24 16,-25 0-16,0 0 15,24 0 48,1 0-48,-25 0-15,25 0 16,-25 0-16,25 0 15,0-24-15,-1-1 16,1 0-16</inkml:trace>
  <inkml:trace contextRef="#ctx0" brushRef="#br0" timeOffset="134190.4177">18802 13742 0,'0'74'16,"0"25"-16,0 1 16,0 24-1,0 0-15,0-50 16,0 25-16,0-24 15,0-26-15,0-24 16,0 25-16,0-25 16,0-1-16,0 26 15,0-25-15,0 0 16,0-1-16,0-24 15,0 25-15,0-25 110</inkml:trace>
  <inkml:trace contextRef="#ctx0" brushRef="#br0" timeOffset="134966.4953">19050 14759 0,'0'0'78,"0"0"-78,25-25 16,-25 25 0,0-25-16,25 25 15,-25-25-15,49 25 0,-49 0 16,25 0-1,-25 0-15,25 0 16,-25 25 0,25 0-1,-25 25-15,0-26 16,0 26-16,0 0 15,0 49-15,-25 0 16,0-25-16,-25-24 16,26-25-16,-51 49 15,50-49-15,-49 25 16,49-25-16,-24 24 15,24-24-15,0 0 16,25 0-16,-25-1 16,25-24 15,0 0-16,25 0-15,0 0 16,24 0-16,26 0 16,-50 0-16,74 0 15,0 0-15,0 0 16,50 0-1,0 0-15,-25 0 16,25-24-16,-124-1 16</inkml:trace>
  <inkml:trace contextRef="#ctx0" brushRef="#br0" timeOffset="152015.2">19893 10889 0,'0'0'31,"0"50"-15,0-25-16,0 24 15,0 1-15,0-25 16,0 24-16,0-24 15,0 0-15,0 0 16,0 24-16,0-24 16,0 25-16,0-25 15,0-1-15,0 1 16,0 0-1,0 0 1,0-25-16,0 25 16,0-25-16,0 24 15,0 1-15,0-25 16,0 25-16,0-25 15,0 25 48</inkml:trace>
  <inkml:trace contextRef="#ctx0" brushRef="#br0" timeOffset="152575.256">20265 11658 0</inkml:trace>
  <inkml:trace contextRef="#ctx0" brushRef="#br0" timeOffset="154311.4296">20886 11112 0,'24'0'16,"-24"-24"15,0 24-16,0-25 1,0 25 0,0-50-16,-24 50 15,-1-25-15,0 1 16,0 24-16,0 0 15,25 0-15,-24 0 16,24 0-16,-25 0 16,0 0-16,25 0 15,0 0 1,-25 24-16,25-24 15,-25 25-15,25 0 16,0 0-16,-25 0 16,25 24-16,0-24 15,0 25-15,0-50 16,0 49-16,0 1 15,0 0-15,0-1 16,50 1-16,-25-25 16,0-1-16,0 1 15,-1 0-15,26 0 16,-25 0-16,-25-1 15,25-24-15,-1 25 16,1-25 0,-25 0-16,0 0 15,25 25-15,-25-25 16,25 0-1,-25 25 1,0 0-16,0-25 16,0 24-16,0-24 15,0 25 1,0-25-16,0 25 15,0 0-15,0-25 16,0 25 0,-25-25-16,25 0 15,0 0-15,-25 0 16,25 0-1,-25 0 1,25 0 0,-24 0-16,24 0 15,-25 0 1,25 0-16,-25-25 15,25 0-15,-25 25 32,0-25-32,25 25 15,0-25-15,0 25 16,0-24-16,0-1 15,0 0-15,0 0 16,0 0-16,0-24 16,0 24-16,0-25 15,25 26-15,0-1 16,-25 0-16,0 0 15,25 0-15,-25 25 16,0-49-16,25 24 16,-25 0-16,0-24 15,0 24-15,0 0 16,0 0-16,0 0 15,0 0-15,0-24 16,0 49-16,0-25 16,0 0-16,0 0 15,0 25-15,0-24 16,0 24-1,0-25 1</inkml:trace>
  <inkml:trace contextRef="#ctx0" brushRef="#br0" timeOffset="155319.5304">19844 12229 0,'0'0'31,"25"0"-15,-1 0-16,26 0 16,0 0-16,-1 0 15,1 0-15,-1 0 16,26 0-16,24 0 15,0 0-15,0 0 16,50 0-16,-25 0 16,25 0-16,-25 0 15,25 0-15,-75 0 16,-49 0-16,25 0 15,-25 0-15,-1 0 16,-24 0 62,25 0-47</inkml:trace>
  <inkml:trace contextRef="#ctx0" brushRef="#br0" timeOffset="156495.648">20340 12824 0,'-25'0'63,"0"0"-48,25 0-15,0 0 16,-25 25-16,1 0 16,24-1-16,-25 1 15,25 50-15,0-75 16,0 24-16,0 26 15,0-25-15,0 0 16,25-1-16,-25 1 16,49 25-16,-49-50 15,50 50-15,-50-50 16,0 24-16,25-24 15,-1 0 1,1 0-16,-25 0 16,25 0-16,0 0 15,-25 0-15,49 0 16,-24 0-16,0 0 15,25-49-15,-26 24 16,1 0 0,0 0-16,-25-49 15,0 24-15,0 50 16,0-49-16,0-26 15,0 50-15,0 1 16,0-51-16,-50 75 16,50-49-16,0 24 15,-24 25-15,24-25 16,-25 25-16,0 0 15,25 0 1,-25 0-16,0 0 16,1 0-16,24 0 15,-25 0-15,0 0 16,0 0-16,25 25 15,-25-25-15,25 25 16,-24-25-16,24 24 16,-25 1-1,0-25-15,25 25 16,0-25-16,-25 25 15,25 0-15,0-25 16,0 24 0,0 1-16,0 0 15,0-25-15,0 25 16</inkml:trace>
  <inkml:trace contextRef="#ctx0" brushRef="#br0" timeOffset="157070.7055">21010 13295 0</inkml:trace>
  <inkml:trace contextRef="#ctx0" brushRef="#br0" timeOffset="158318.8303">21506 12626 0,'-25'-25'0,"25"25"15,0-25-15,-25 25 16,25 0-16,-25 0 15,0 0-15,1 0 16,-1 0-16,0 0 16,0 0-1,0 0 1,25 0-16,0 0 15,-49 50-15,49-50 16,0 24-16,0-24 16,-25 25-16,25 0 15,0-25-15,0 25 16,0 0-16,0-1 15,0 1-15,0 0 16,0 0 0,0-25-16,0 25 15,0-25-15,25 24 16,0 1-16,-25-25 15,24 25-15,1-25 16,0 25 0,-25-25-16,25 0 15,0 0-15,-1 0 16,1 0-16,0 0 15,0 0 1,-25 0-16,25 0 16,-1 0-16,-24-25 15,0 25-15,0-25 16,0 0-16,0 25 15,0-24 1,0 24 0,0 0 93,0 0-109,0 0 15,0 49-15,0 1 16,0-1-16,0 1 16,0 0-16,0-26 15,0 26-15,25 0 16,-25-1-16,25 1 15,-25 0-15,25-1 16,-25-24-16,0 0 16,0 0-16,0-25 15,25 24-15,-25-24 16,0 25 77,0 0-77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F67F-8D4C-454A-A0C0-CE075A597B1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C49935-9C93-4B00-B5DF-D4F7C0488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F67F-8D4C-454A-A0C0-CE075A597B1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9935-9C93-4B00-B5DF-D4F7C0488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C49935-9C93-4B00-B5DF-D4F7C0488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F67F-8D4C-454A-A0C0-CE075A597B1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F67F-8D4C-454A-A0C0-CE075A597B1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C49935-9C93-4B00-B5DF-D4F7C0488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F67F-8D4C-454A-A0C0-CE075A597B1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C49935-9C93-4B00-B5DF-D4F7C0488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4CDF67F-8D4C-454A-A0C0-CE075A597B1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9935-9C93-4B00-B5DF-D4F7C0488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F67F-8D4C-454A-A0C0-CE075A597B1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C49935-9C93-4B00-B5DF-D4F7C0488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F67F-8D4C-454A-A0C0-CE075A597B1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C49935-9C93-4B00-B5DF-D4F7C0488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F67F-8D4C-454A-A0C0-CE075A597B1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C49935-9C93-4B00-B5DF-D4F7C0488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C49935-9C93-4B00-B5DF-D4F7C0488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F67F-8D4C-454A-A0C0-CE075A597B1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C49935-9C93-4B00-B5DF-D4F7C0488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4CDF67F-8D4C-454A-A0C0-CE075A597B1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4CDF67F-8D4C-454A-A0C0-CE075A597B1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C49935-9C93-4B00-B5DF-D4F7C0488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Percent composition and chemical formulas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Chemistry 112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want to write the basic ratio of a compound, it is otherwise known as its </a:t>
            </a:r>
            <a:r>
              <a:rPr lang="en-US" b="1" u="sng" dirty="0" smtClean="0"/>
              <a:t>empirical formula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the lowest whole-number ratio of the compound.</a:t>
            </a:r>
          </a:p>
          <a:p>
            <a:r>
              <a:rPr lang="en-US" dirty="0" smtClean="0"/>
              <a:t>Ex. CH can be found in a series of formulas using the 1:1 ratio</a:t>
            </a:r>
          </a:p>
          <a:p>
            <a:pPr lvl="1"/>
            <a:r>
              <a:rPr lang="en-US" dirty="0" smtClean="0"/>
              <a:t>CH,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, C</a:t>
            </a:r>
            <a:r>
              <a:rPr lang="en-US" baseline="-25000" dirty="0" smtClean="0"/>
              <a:t>8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endParaRPr lang="en-US" dirty="0" smtClean="0"/>
          </a:p>
          <a:p>
            <a:r>
              <a:rPr lang="en-US" dirty="0" smtClean="0"/>
              <a:t>When we want to determine the empirical formula of a compound based on percent composition, assume 100g of material and use the lowest value to build your ratio…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4119"/>
            <a:ext cx="4800600" cy="668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80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What is the empirical formula of this compound based on its percent composition of 36.1% Ca and 63.9% </a:t>
            </a:r>
            <a:r>
              <a:rPr lang="en-US" dirty="0" err="1" smtClean="0"/>
              <a:t>Cl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36.1 g Ca x </a:t>
            </a:r>
            <a:r>
              <a:rPr lang="en-US" u="sng" dirty="0" smtClean="0"/>
              <a:t>1 </a:t>
            </a:r>
            <a:r>
              <a:rPr lang="en-US" u="sng" dirty="0" err="1" smtClean="0"/>
              <a:t>mol</a:t>
            </a:r>
            <a:r>
              <a:rPr lang="en-US" u="sng" dirty="0" smtClean="0"/>
              <a:t> Ca </a:t>
            </a:r>
            <a:r>
              <a:rPr lang="en-US" dirty="0" smtClean="0"/>
              <a:t>=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63.9 g Cl x</a:t>
            </a:r>
            <a:r>
              <a:rPr lang="en-US" u="sng" dirty="0" smtClean="0"/>
              <a:t>___1 </a:t>
            </a:r>
            <a:r>
              <a:rPr lang="en-US" u="sng" dirty="0" err="1" smtClean="0"/>
              <a:t>mol</a:t>
            </a:r>
            <a:r>
              <a:rPr lang="en-US" u="sng" dirty="0" smtClean="0"/>
              <a:t> Cl</a:t>
            </a:r>
            <a:r>
              <a:rPr lang="en-US" dirty="0" smtClean="0"/>
              <a:t>_=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Question 36, 37, page 310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009160" y="2375280"/>
              <a:ext cx="6554880" cy="3232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99800" y="2365920"/>
                <a:ext cx="6573600" cy="3251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Molecular formula for a compound is either the same as its experimentally determined empirical formula or it is a simple whole number multiple of its empirical formula</a:t>
            </a:r>
          </a:p>
          <a:p>
            <a:r>
              <a:rPr lang="en-US" dirty="0" smtClean="0"/>
              <a:t>Hydrogen peroxide </a:t>
            </a:r>
            <a:r>
              <a:rPr lang="en-US" i="1" dirty="0" smtClean="0"/>
              <a:t>empirical formula is HO</a:t>
            </a:r>
          </a:p>
          <a:p>
            <a:r>
              <a:rPr lang="en-US" dirty="0" smtClean="0"/>
              <a:t>Empirical formula mass (</a:t>
            </a:r>
            <a:r>
              <a:rPr lang="en-US" dirty="0" err="1" smtClean="0"/>
              <a:t>efm</a:t>
            </a:r>
            <a:r>
              <a:rPr lang="en-US" dirty="0" smtClean="0"/>
              <a:t>) is 17.0 g/</a:t>
            </a:r>
            <a:r>
              <a:rPr lang="en-US" dirty="0" err="1" smtClean="0"/>
              <a:t>mol</a:t>
            </a:r>
            <a:endParaRPr lang="en-US" dirty="0" smtClean="0"/>
          </a:p>
          <a:p>
            <a:r>
              <a:rPr lang="en-US" dirty="0" smtClean="0"/>
              <a:t>Molar mass of hydrogen peroxide is 34.0g/</a:t>
            </a:r>
            <a:r>
              <a:rPr lang="en-US" dirty="0" err="1" smtClean="0"/>
              <a:t>mol</a:t>
            </a:r>
            <a:endParaRPr lang="en-US" dirty="0" smtClean="0"/>
          </a:p>
          <a:p>
            <a:r>
              <a:rPr lang="en-US" u="sng" dirty="0" smtClean="0"/>
              <a:t>34.0g/</a:t>
            </a:r>
            <a:r>
              <a:rPr lang="en-US" u="sng" dirty="0" err="1" smtClean="0"/>
              <a:t>mol</a:t>
            </a:r>
            <a:r>
              <a:rPr lang="en-US" u="sng" dirty="0" smtClean="0"/>
              <a:t> </a:t>
            </a:r>
            <a:r>
              <a:rPr lang="en-US" dirty="0" smtClean="0"/>
              <a:t>= 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17.0 g/</a:t>
            </a:r>
            <a:r>
              <a:rPr lang="en-US" dirty="0" err="1" smtClean="0"/>
              <a:t>mol</a:t>
            </a:r>
            <a:r>
              <a:rPr lang="en-US" dirty="0" smtClean="0"/>
              <a:t> (</a:t>
            </a:r>
            <a:r>
              <a:rPr lang="en-US" dirty="0" err="1" smtClean="0"/>
              <a:t>efm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Multiply the subscripts in the empirical formula by 2</a:t>
            </a:r>
          </a:p>
          <a:p>
            <a:pPr marL="0" indent="0">
              <a:buNone/>
            </a:pPr>
            <a:r>
              <a:rPr lang="en-US" dirty="0" smtClean="0"/>
              <a:t>  HO   x 2 =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57200"/>
            <a:ext cx="701537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5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Assignment/homework</a:t>
            </a:r>
          </a:p>
          <a:p>
            <a:r>
              <a:rPr lang="en-US" sz="3600" dirty="0" smtClean="0"/>
              <a:t>P 310 #36 &amp; 37</a:t>
            </a:r>
          </a:p>
          <a:p>
            <a:r>
              <a:rPr lang="en-US" sz="3600" dirty="0" smtClean="0"/>
              <a:t>P 312 #38 &amp; 39</a:t>
            </a:r>
          </a:p>
          <a:p>
            <a:r>
              <a:rPr lang="en-US" sz="3600" dirty="0" smtClean="0"/>
              <a:t>Section assessment</a:t>
            </a:r>
          </a:p>
          <a:p>
            <a:r>
              <a:rPr lang="en-US" sz="3600" dirty="0" smtClean="0"/>
              <a:t>#40-46</a:t>
            </a:r>
          </a:p>
          <a:p>
            <a:r>
              <a:rPr lang="en-US" sz="3600" dirty="0" smtClean="0"/>
              <a:t>Test Wednesday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74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Composition of a 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relative amounts of elements in a compound can be expressed as a percent composition.</a:t>
            </a:r>
          </a:p>
          <a:p>
            <a:pPr lvl="1"/>
            <a:r>
              <a:rPr lang="en-US" dirty="0" smtClean="0"/>
              <a:t>It is the percent, by mass, of each of the elements.</a:t>
            </a:r>
          </a:p>
          <a:p>
            <a:pPr lvl="1"/>
            <a:r>
              <a:rPr lang="en-US" dirty="0" smtClean="0"/>
              <a:t>As with every percent, the composition must add up to 100.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% mass of element = </a:t>
            </a:r>
            <a:r>
              <a:rPr lang="en-US" u="sng" dirty="0" smtClean="0"/>
              <a:t>mass of element</a:t>
            </a:r>
            <a:r>
              <a:rPr lang="en-US" dirty="0" smtClean="0"/>
              <a:t>	x100%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			        mass of compound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799"/>
            <a:ext cx="6629400" cy="621506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7125840" y="928800"/>
              <a:ext cx="1857960" cy="32238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16480" y="919440"/>
                <a:ext cx="1876680" cy="324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78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1997"/>
            <a:ext cx="2248214" cy="42582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414" y="1143000"/>
            <a:ext cx="1905266" cy="36581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470" y="447627"/>
            <a:ext cx="2143424" cy="48870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494" y="2057400"/>
            <a:ext cx="1657581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8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Calculate the percent composition when 13.3g of Fe combine completely with 5.7g 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Questions 32, 33 – page 306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 Composition from a Chemical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know the formula, you can calculate the molar mass of the compound to help determine the percent composition of the individual elements.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2400" dirty="0" smtClean="0"/>
              <a:t>% mass = </a:t>
            </a:r>
            <a:r>
              <a:rPr lang="en-US" sz="2400" u="sng" dirty="0" smtClean="0"/>
              <a:t>mass of element of 1 mol compound</a:t>
            </a:r>
            <a:r>
              <a:rPr lang="en-US" sz="2400" dirty="0" smtClean="0"/>
              <a:t>    x 100%</a:t>
            </a:r>
            <a:endParaRPr lang="en-US" sz="2400" u="sng" dirty="0" smtClean="0"/>
          </a:p>
          <a:p>
            <a:pPr algn="ctr">
              <a:buNone/>
            </a:pPr>
            <a:r>
              <a:rPr lang="en-US" sz="2400" dirty="0" smtClean="0"/>
              <a:t>molar mass of compound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"/>
            <a:ext cx="7086600" cy="615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5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Calculate the mass of oxygen in 90.0g of Cl</a:t>
            </a:r>
            <a:r>
              <a:rPr lang="en-US" baseline="-25000" dirty="0" smtClean="0"/>
              <a:t>2</a:t>
            </a:r>
            <a:r>
              <a:rPr lang="en-US" dirty="0" smtClean="0"/>
              <a:t>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Questions 34, 35, page 307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Composition as a Conversion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Ex. Propane is 81.8% carbon and 18.2% hydrogen.  How many grams of each would be found in 1kg of propane?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4525</TotalTime>
  <Words>407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Georgia</vt:lpstr>
      <vt:lpstr>Wingdings</vt:lpstr>
      <vt:lpstr>Wingdings 2</vt:lpstr>
      <vt:lpstr>Civic</vt:lpstr>
      <vt:lpstr>Chemistry 112</vt:lpstr>
      <vt:lpstr>Percent Composition of a Compound</vt:lpstr>
      <vt:lpstr>PowerPoint Presentation</vt:lpstr>
      <vt:lpstr>PowerPoint Presentation</vt:lpstr>
      <vt:lpstr>Example</vt:lpstr>
      <vt:lpstr>Percent Composition from a Chemical Formula</vt:lpstr>
      <vt:lpstr>PowerPoint Presentation</vt:lpstr>
      <vt:lpstr>Example</vt:lpstr>
      <vt:lpstr>Percent Composition as a Conversion Factor</vt:lpstr>
      <vt:lpstr>Empirical Formulas</vt:lpstr>
      <vt:lpstr>PowerPoint Presentation</vt:lpstr>
      <vt:lpstr>Example</vt:lpstr>
      <vt:lpstr>Molecular Formula</vt:lpstr>
      <vt:lpstr>PowerPoint Presentation</vt:lpstr>
      <vt:lpstr>PowerPoint Presentation</vt:lpstr>
    </vt:vector>
  </TitlesOfParts>
  <Company>Miramichi Valley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111</dc:title>
  <dc:creator>Cripps, Kimberley (ED16)</dc:creator>
  <cp:lastModifiedBy>Casey, Shelley (ASD-N)</cp:lastModifiedBy>
  <cp:revision>13</cp:revision>
  <dcterms:created xsi:type="dcterms:W3CDTF">2009-11-30T15:14:14Z</dcterms:created>
  <dcterms:modified xsi:type="dcterms:W3CDTF">2017-12-11T17:06:44Z</dcterms:modified>
</cp:coreProperties>
</file>