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1A17D40-7C15-4488-B2A0-1DD0F63615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5ED0C29-5532-4238-8263-F5A22C97A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Clothing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Oakley and Justin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09154"/>
            <a:ext cx="3302000" cy="247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27709"/>
            <a:ext cx="160020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447800"/>
            <a:ext cx="3195194" cy="155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13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we</a:t>
            </a:r>
            <a:r>
              <a:rPr lang="en-US" dirty="0" smtClean="0"/>
              <a:t> </a:t>
            </a:r>
            <a:r>
              <a:rPr lang="en-US" dirty="0" smtClean="0"/>
              <a:t>chose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Wanted to use the Vinyl cutter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Always wanted to make clothes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3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Thinking of a name brand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Creating a logo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Stickers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Heat Vinyl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8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we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Very difficult time deciding on a Name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Wanted to create 2 brands, but ran out of time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Had trouble creating a logo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Couldn’t use most of our designs since we were unable to print more than one color at once.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6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Photoshop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Silhouette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Vinyl Cutter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Heat Press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3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098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+mj-lt"/>
              </a:rPr>
              <a:t>The End</a:t>
            </a:r>
            <a:endParaRPr lang="en-US" sz="8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1338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248</TotalTime>
  <Words>89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Clothing Project</vt:lpstr>
      <vt:lpstr>Why we chose this</vt:lpstr>
      <vt:lpstr>Starting out</vt:lpstr>
      <vt:lpstr>Problems we faced</vt:lpstr>
      <vt:lpstr>Technology used</vt:lpstr>
      <vt:lpstr>PowerPoint Presentation</vt:lpstr>
    </vt:vector>
  </TitlesOfParts>
  <Company>Goldfish_92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Clothing Project</dc:title>
  <dc:creator>Windows User</dc:creator>
  <cp:lastModifiedBy>Windows User</cp:lastModifiedBy>
  <cp:revision>12</cp:revision>
  <dcterms:created xsi:type="dcterms:W3CDTF">2017-01-18T22:34:02Z</dcterms:created>
  <dcterms:modified xsi:type="dcterms:W3CDTF">2017-01-20T12:04:47Z</dcterms:modified>
</cp:coreProperties>
</file>