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5" r:id="rId5"/>
    <p:sldId id="266" r:id="rId6"/>
    <p:sldId id="263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2599ABD-FE5A-4886-96E3-0613BB65CE5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B1A65DB-706E-433D-93EC-06CC7F72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2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9ABD-FE5A-4886-96E3-0613BB65CE5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65DB-706E-433D-93EC-06CC7F72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1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9ABD-FE5A-4886-96E3-0613BB65CE5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65DB-706E-433D-93EC-06CC7F72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57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9ABD-FE5A-4886-96E3-0613BB65CE5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65DB-706E-433D-93EC-06CC7F72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9ABD-FE5A-4886-96E3-0613BB65CE5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65DB-706E-433D-93EC-06CC7F72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65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9ABD-FE5A-4886-96E3-0613BB65CE5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65DB-706E-433D-93EC-06CC7F72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13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9ABD-FE5A-4886-96E3-0613BB65CE5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65DB-706E-433D-93EC-06CC7F72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6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2599ABD-FE5A-4886-96E3-0613BB65CE5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65DB-706E-433D-93EC-06CC7F72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78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2599ABD-FE5A-4886-96E3-0613BB65CE5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65DB-706E-433D-93EC-06CC7F72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28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9ABD-FE5A-4886-96E3-0613BB65CE5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65DB-706E-433D-93EC-06CC7F72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11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9ABD-FE5A-4886-96E3-0613BB65CE5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65DB-706E-433D-93EC-06CC7F72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63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9ABD-FE5A-4886-96E3-0613BB65CE5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65DB-706E-433D-93EC-06CC7F72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4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9ABD-FE5A-4886-96E3-0613BB65CE5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65DB-706E-433D-93EC-06CC7F72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4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9ABD-FE5A-4886-96E3-0613BB65CE5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65DB-706E-433D-93EC-06CC7F72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4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9ABD-FE5A-4886-96E3-0613BB65CE5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65DB-706E-433D-93EC-06CC7F72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5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9ABD-FE5A-4886-96E3-0613BB65CE5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65DB-706E-433D-93EC-06CC7F72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6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9ABD-FE5A-4886-96E3-0613BB65CE5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65DB-706E-433D-93EC-06CC7F72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7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2599ABD-FE5A-4886-96E3-0613BB65CE5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B1A65DB-706E-433D-93EC-06CC7F72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8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stansteadcollege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Heat Press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Leigha &amp; Jenna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09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T-shirts for Mr. </a:t>
            </a:r>
            <a:r>
              <a:rPr lang="en-US" dirty="0" err="1" smtClean="0"/>
              <a:t>Hallihan’s</a:t>
            </a:r>
            <a:r>
              <a:rPr lang="en-US" dirty="0" smtClean="0"/>
              <a:t> two daughters</a:t>
            </a:r>
          </a:p>
          <a:p>
            <a:r>
              <a:rPr lang="en-US" dirty="0" smtClean="0"/>
              <a:t>Wanted them to have shirts with the year they would come to MVHS on the back</a:t>
            </a:r>
          </a:p>
          <a:p>
            <a:r>
              <a:rPr lang="en-US" dirty="0" smtClean="0"/>
              <a:t>Their names on the back too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82332" y="4372978"/>
            <a:ext cx="2626605" cy="1969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6735" y="4425749"/>
            <a:ext cx="2566294" cy="1924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03855" y="4396885"/>
            <a:ext cx="2593695" cy="194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45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N</a:t>
            </a:r>
            <a:r>
              <a:rPr lang="en-US" sz="2000" dirty="0" smtClean="0"/>
              <a:t>ewly introduced technology </a:t>
            </a:r>
          </a:p>
          <a:p>
            <a:r>
              <a:rPr lang="en-US" sz="2000" dirty="0" smtClean="0"/>
              <a:t>Knew it was what we wanted to work with.</a:t>
            </a:r>
          </a:p>
          <a:p>
            <a:r>
              <a:rPr lang="en-US" sz="2000" dirty="0" smtClean="0"/>
              <a:t>We didn’t exactly have a specific idea.</a:t>
            </a:r>
          </a:p>
        </p:txBody>
      </p:sp>
    </p:spTree>
    <p:extLst>
      <p:ext uri="{BB962C8B-B14F-4D97-AF65-F5344CB8AC3E}">
        <p14:creationId xmlns:p14="http://schemas.microsoft.com/office/powerpoint/2010/main" val="30051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Knew we wanted to make t-shirts to help raise awareness for a cause.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 smtClean="0"/>
              <a:t>decided to go with a Breast Cancer Awareness </a:t>
            </a:r>
            <a:r>
              <a:rPr lang="en-US" dirty="0" smtClean="0"/>
              <a:t>T-shirt</a:t>
            </a:r>
          </a:p>
          <a:p>
            <a:r>
              <a:rPr lang="en-US" dirty="0" smtClean="0"/>
              <a:t>Made up four designs</a:t>
            </a:r>
          </a:p>
          <a:p>
            <a:r>
              <a:rPr lang="en-US" dirty="0" smtClean="0"/>
              <a:t>Then continued to create it on silhouette</a:t>
            </a:r>
          </a:p>
          <a:p>
            <a:r>
              <a:rPr lang="en-US" dirty="0" smtClean="0"/>
              <a:t>Pictures on google</a:t>
            </a:r>
          </a:p>
          <a:p>
            <a:r>
              <a:rPr lang="en-US" dirty="0" smtClean="0"/>
              <a:t>Vinyl cutting them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843" y="3035478"/>
            <a:ext cx="2760208" cy="367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7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we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Heat Vinyl</a:t>
            </a:r>
          </a:p>
          <a:p>
            <a:r>
              <a:rPr lang="en-US" dirty="0" smtClean="0"/>
              <a:t>Pink t-shirt</a:t>
            </a:r>
          </a:p>
          <a:p>
            <a:r>
              <a:rPr lang="en-US" dirty="0" smtClean="0"/>
              <a:t>Vinyl cutter</a:t>
            </a:r>
          </a:p>
          <a:p>
            <a:r>
              <a:rPr lang="en-US" dirty="0" smtClean="0"/>
              <a:t>Heat press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01832" y="3207914"/>
            <a:ext cx="3687650" cy="2765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34825" y="3319303"/>
            <a:ext cx="2646258" cy="198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5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Thick enough font</a:t>
            </a:r>
          </a:p>
          <a:p>
            <a:r>
              <a:rPr lang="en-US" dirty="0" smtClean="0"/>
              <a:t>Heat press set to the right settings</a:t>
            </a:r>
          </a:p>
          <a:p>
            <a:r>
              <a:rPr lang="en-US" dirty="0" smtClean="0"/>
              <a:t>Vinyl cut and picked all the letters and pictures we needed</a:t>
            </a:r>
          </a:p>
          <a:p>
            <a:r>
              <a:rPr lang="en-US" dirty="0" smtClean="0"/>
              <a:t>Heat pressed onto the t-shirt</a:t>
            </a:r>
          </a:p>
          <a:p>
            <a:r>
              <a:rPr lang="en-US" dirty="0" smtClean="0"/>
              <a:t>Added #</a:t>
            </a:r>
            <a:r>
              <a:rPr lang="en-US" dirty="0" err="1" smtClean="0"/>
              <a:t>mvhsmake</a:t>
            </a:r>
            <a:r>
              <a:rPr lang="en-US" dirty="0" smtClean="0"/>
              <a:t> to the back for a special touch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387" y="4200432"/>
            <a:ext cx="1790065" cy="238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1881" y="3264685"/>
            <a:ext cx="2370226" cy="316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73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The original font we liked and wanted to use, too thin</a:t>
            </a:r>
          </a:p>
          <a:p>
            <a:r>
              <a:rPr lang="en-US" dirty="0" smtClean="0"/>
              <a:t>2. Blade was on the wrong setting and cut through the heat vinyl</a:t>
            </a:r>
          </a:p>
          <a:p>
            <a:r>
              <a:rPr lang="en-US" dirty="0" smtClean="0"/>
              <a:t>3. Forgot to flip it horizontally </a:t>
            </a:r>
          </a:p>
          <a:p>
            <a:r>
              <a:rPr lang="en-US" dirty="0" smtClean="0"/>
              <a:t>4. Put a wrinkle in the shirt when we heat pressed it </a:t>
            </a:r>
          </a:p>
          <a:p>
            <a:r>
              <a:rPr lang="en-US" dirty="0" smtClean="0"/>
              <a:t>5. Tough time figuring out the settings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695" y="4368326"/>
            <a:ext cx="2986307" cy="2239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6325" y="3767220"/>
            <a:ext cx="3246669" cy="243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78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Projects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we started our projects</a:t>
            </a:r>
          </a:p>
          <a:p>
            <a:r>
              <a:rPr lang="en-US" dirty="0" smtClean="0"/>
              <a:t>Gave us some practice with the heat press</a:t>
            </a:r>
          </a:p>
          <a:p>
            <a:r>
              <a:rPr lang="en-US" dirty="0" smtClean="0"/>
              <a:t>Devon and Tim were using it too, made things easier</a:t>
            </a:r>
          </a:p>
          <a:p>
            <a:r>
              <a:rPr lang="en-US" dirty="0" smtClean="0"/>
              <a:t>Helped us build our skill set before starting our actual project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22304" y="3387941"/>
            <a:ext cx="3531584" cy="26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17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Projects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T-shirts for teachers and students in resource.</a:t>
            </a:r>
          </a:p>
          <a:p>
            <a:r>
              <a:rPr lang="en-US" dirty="0" smtClean="0"/>
              <a:t>Vinyl cut all of the names.</a:t>
            </a:r>
          </a:p>
          <a:p>
            <a:r>
              <a:rPr lang="en-US" dirty="0" smtClean="0"/>
              <a:t>Make sure the names went with the right size </a:t>
            </a:r>
            <a:r>
              <a:rPr lang="en-US" dirty="0" err="1" smtClean="0"/>
              <a:t>tshirt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208" y="3610377"/>
            <a:ext cx="3926625" cy="294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69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tags for Mr. </a:t>
            </a:r>
            <a:r>
              <a:rPr lang="en-US" dirty="0" err="1" smtClean="0"/>
              <a:t>Hallihan’s</a:t>
            </a:r>
            <a:r>
              <a:rPr lang="en-US" dirty="0" smtClean="0"/>
              <a:t> nieces Hockey teams bags.</a:t>
            </a:r>
          </a:p>
          <a:p>
            <a:r>
              <a:rPr lang="en-US" dirty="0" smtClean="0"/>
              <a:t>Looked up the names on their school website </a:t>
            </a:r>
          </a:p>
          <a:p>
            <a:r>
              <a:rPr lang="en-US" dirty="0" smtClean="0"/>
              <a:t>After the names were vinyl cut we picked and transferred them to card stock.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http://www.stansteadcollege.com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41476" y="4005329"/>
            <a:ext cx="2850524" cy="213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70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54</TotalTime>
  <Words>314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 Boardroom</vt:lpstr>
      <vt:lpstr>Heat Press</vt:lpstr>
      <vt:lpstr>Our Idea</vt:lpstr>
      <vt:lpstr>Our Design</vt:lpstr>
      <vt:lpstr>Things we need</vt:lpstr>
      <vt:lpstr>Final Look</vt:lpstr>
      <vt:lpstr>Issues</vt:lpstr>
      <vt:lpstr>Side Projects </vt:lpstr>
      <vt:lpstr>Side Projects </vt:lpstr>
      <vt:lpstr>Side Projects</vt:lpstr>
      <vt:lpstr>Side Projects</vt:lpstr>
    </vt:vector>
  </TitlesOfParts>
  <Company>Province of New Brunswick -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 Press</dc:title>
  <dc:creator>Durette, Leigha</dc:creator>
  <cp:lastModifiedBy>Durette, Leigha</cp:lastModifiedBy>
  <cp:revision>12</cp:revision>
  <dcterms:created xsi:type="dcterms:W3CDTF">2017-01-17T17:06:19Z</dcterms:created>
  <dcterms:modified xsi:type="dcterms:W3CDTF">2017-01-17T18:01:24Z</dcterms:modified>
</cp:coreProperties>
</file>