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9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94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5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2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0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3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7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2EC17B-8CED-410D-BE79-7B5B7DB0640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A25B4F-D880-4812-B5FD-F5BDF4A1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3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YhdJLsljc" TargetMode="External"/><Relationship Id="rId2" Type="http://schemas.openxmlformats.org/officeDocument/2006/relationships/hyperlink" Target="https://www.youtube.com/watch?v=FtipUFqqwm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I4fX6H8Mil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Mbot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Zac(k) Squared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76" y="1253067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6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666999"/>
            <a:ext cx="9653590" cy="1231901"/>
          </a:xfrm>
        </p:spPr>
        <p:txBody>
          <a:bodyPr>
            <a:normAutofit/>
          </a:bodyPr>
          <a:lstStyle/>
          <a:p>
            <a:r>
              <a:rPr lang="en-US" dirty="0" smtClean="0"/>
              <a:t>To learn to code and program using scratch and Arduino.</a:t>
            </a:r>
          </a:p>
          <a:p>
            <a:r>
              <a:rPr lang="en-US" dirty="0" smtClean="0"/>
              <a:t>To make cool things happen using the </a:t>
            </a:r>
            <a:r>
              <a:rPr lang="en-US" dirty="0" err="1" smtClean="0"/>
              <a:t>Mbot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1" y="3898900"/>
            <a:ext cx="2286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0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666999"/>
            <a:ext cx="5551490" cy="3124201"/>
          </a:xfrm>
        </p:spPr>
        <p:txBody>
          <a:bodyPr/>
          <a:lstStyle/>
          <a:p>
            <a:r>
              <a:rPr lang="en-US" dirty="0" smtClean="0"/>
              <a:t>Some of the major key problems we had were trouble shooting. </a:t>
            </a:r>
          </a:p>
          <a:p>
            <a:r>
              <a:rPr lang="en-US" dirty="0" smtClean="0"/>
              <a:t>Coding and figuring out the codes to each different sensor to make it work.</a:t>
            </a:r>
            <a:endParaRPr lang="en-US" dirty="0"/>
          </a:p>
        </p:txBody>
      </p:sp>
      <p:pic>
        <p:nvPicPr>
          <p:cNvPr id="1026" name="Picture 2" descr="Image result for proble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2666999"/>
            <a:ext cx="3651249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2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666999"/>
            <a:ext cx="4662490" cy="3124201"/>
          </a:xfrm>
        </p:spPr>
        <p:txBody>
          <a:bodyPr/>
          <a:lstStyle/>
          <a:p>
            <a:r>
              <a:rPr lang="en-US" dirty="0" smtClean="0"/>
              <a:t>Some of the highs we had was that fact that we were very interested in learning the new piece of technology. </a:t>
            </a:r>
          </a:p>
          <a:p>
            <a:r>
              <a:rPr lang="en-US" dirty="0" smtClean="0"/>
              <a:t>Knowing the possibilities of exactly what we could do with the </a:t>
            </a:r>
            <a:r>
              <a:rPr lang="en-US" dirty="0" err="1" smtClean="0"/>
              <a:t>Mbot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1" y="2438399"/>
            <a:ext cx="4175124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306" y="965201"/>
            <a:ext cx="3891549" cy="563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666999"/>
            <a:ext cx="5487990" cy="3124201"/>
          </a:xfrm>
        </p:spPr>
        <p:txBody>
          <a:bodyPr/>
          <a:lstStyle/>
          <a:p>
            <a:r>
              <a:rPr lang="en-US" dirty="0" smtClean="0"/>
              <a:t>Some of the main lows we had was the lack of motivation.</a:t>
            </a:r>
          </a:p>
          <a:p>
            <a:r>
              <a:rPr lang="en-US" dirty="0" smtClean="0"/>
              <a:t>Another main low we had was lack of experience creating programs which set us back a lot.</a:t>
            </a:r>
            <a:endParaRPr lang="en-US" dirty="0"/>
          </a:p>
        </p:txBody>
      </p:sp>
      <p:pic>
        <p:nvPicPr>
          <p:cNvPr id="2052" name="Picture 4" descr="Image result for lows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55" y="2666998"/>
            <a:ext cx="3488738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6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Examples of Some of Our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603500"/>
            <a:ext cx="528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www.youtube.com/watch?v=FtipUFqqwm8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www.youtube.com/watch?v=ykYhdJLsljc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www.youtube.com/watch?v=I4fX6H8MilI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88779">
            <a:off x="7790722" y="3321857"/>
            <a:ext cx="3001100" cy="15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790" y="146605"/>
            <a:ext cx="3298610" cy="4102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79" y="146605"/>
            <a:ext cx="5944115" cy="2627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79" y="2883530"/>
            <a:ext cx="5486400" cy="39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64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80</TotalTime>
  <Words>129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</vt:lpstr>
      <vt:lpstr> Mbot</vt:lpstr>
      <vt:lpstr>Idea</vt:lpstr>
      <vt:lpstr>Problems</vt:lpstr>
      <vt:lpstr>Highs</vt:lpstr>
      <vt:lpstr>Lows</vt:lpstr>
      <vt:lpstr> Examples of Some of Our 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Mbot</dc:title>
  <dc:creator>Miersch, Zachary</dc:creator>
  <cp:lastModifiedBy>Miersch, Zachary</cp:lastModifiedBy>
  <cp:revision>7</cp:revision>
  <dcterms:created xsi:type="dcterms:W3CDTF">2017-01-16T17:36:08Z</dcterms:created>
  <dcterms:modified xsi:type="dcterms:W3CDTF">2017-01-17T18:00:43Z</dcterms:modified>
</cp:coreProperties>
</file>