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DC0C-FE00-4C53-93F6-5A7EF05D4C8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3FC-B633-480D-9879-CBAF7B87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85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DC0C-FE00-4C53-93F6-5A7EF05D4C8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3FC-B633-480D-9879-CBAF7B87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14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DC0C-FE00-4C53-93F6-5A7EF05D4C8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3FC-B633-480D-9879-CBAF7B87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7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DC0C-FE00-4C53-93F6-5A7EF05D4C8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3FC-B633-480D-9879-CBAF7B87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0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DC0C-FE00-4C53-93F6-5A7EF05D4C8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3FC-B633-480D-9879-CBAF7B87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65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DC0C-FE00-4C53-93F6-5A7EF05D4C8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3FC-B633-480D-9879-CBAF7B87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1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DC0C-FE00-4C53-93F6-5A7EF05D4C8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3FC-B633-480D-9879-CBAF7B87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3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DC0C-FE00-4C53-93F6-5A7EF05D4C8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3FC-B633-480D-9879-CBAF7B87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5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DC0C-FE00-4C53-93F6-5A7EF05D4C8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3FC-B633-480D-9879-CBAF7B87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DC0C-FE00-4C53-93F6-5A7EF05D4C8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3FC-B633-480D-9879-CBAF7B87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4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DC0C-FE00-4C53-93F6-5A7EF05D4C8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3FC-B633-480D-9879-CBAF7B87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06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6DC0C-FE00-4C53-93F6-5A7EF05D4C8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373FC-B633-480D-9879-CBAF7B87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9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OpenROV</a:t>
            </a:r>
            <a:r>
              <a:rPr lang="en-US" dirty="0">
                <a:solidFill>
                  <a:schemeClr val="bg1"/>
                </a:solidFill>
              </a:rPr>
              <a:t> Light Bar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Cole Augustine </a:t>
            </a:r>
          </a:p>
        </p:txBody>
      </p:sp>
      <p:sp>
        <p:nvSpPr>
          <p:cNvPr id="4" name="AutoShape 2" descr="Image result for open rov"/>
          <p:cNvSpPr>
            <a:spLocks noChangeAspect="1" noChangeArrowheads="1"/>
          </p:cNvSpPr>
          <p:nvPr/>
        </p:nvSpPr>
        <p:spPr bwMode="auto">
          <a:xfrm>
            <a:off x="701675" y="14684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75" y="744537"/>
            <a:ext cx="2600325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252" y="611188"/>
            <a:ext cx="2676525" cy="1704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70484" y="2873236"/>
            <a:ext cx="2590936" cy="4886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18011" y="4381656"/>
            <a:ext cx="2336384" cy="17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0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>
                <a:solidFill>
                  <a:schemeClr val="bg1"/>
                </a:solidFill>
              </a:rPr>
              <a:t>Project  Ideas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6557" y="4089454"/>
            <a:ext cx="2590800" cy="1771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71" y="2738266"/>
            <a:ext cx="4252614" cy="25260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5270" y="1488631"/>
            <a:ext cx="5257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 wanted to build an external source of light for  the </a:t>
            </a:r>
            <a:r>
              <a:rPr lang="en-US" sz="2800" dirty="0" err="1">
                <a:solidFill>
                  <a:schemeClr val="bg1"/>
                </a:solidFill>
              </a:rPr>
              <a:t>openROV</a:t>
            </a:r>
            <a:r>
              <a:rPr lang="en-US" sz="2800" dirty="0">
                <a:solidFill>
                  <a:schemeClr val="bg1"/>
                </a:solidFill>
              </a:rPr>
              <a:t> for better lighting during darker dives.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7746" y="3772188"/>
            <a:ext cx="33701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This is the original design type I found online and wanted to create something similar.  It is 3d printed.</a:t>
            </a:r>
          </a:p>
        </p:txBody>
      </p:sp>
    </p:spTree>
    <p:extLst>
      <p:ext uri="{BB962C8B-B14F-4D97-AF65-F5344CB8AC3E}">
        <p14:creationId xmlns:p14="http://schemas.microsoft.com/office/powerpoint/2010/main" val="2186309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Designing The Prototype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052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decided to use a string of lights instead of two separate ones.</a:t>
            </a:r>
          </a:p>
          <a:p>
            <a:pPr marL="0" indent="0">
              <a:buNone/>
            </a:pPr>
            <a:r>
              <a:rPr lang="en-US" dirty="0"/>
              <a:t>This made making it easier as it is all one piece and easier to power.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printed smaller half tubes with the clear filament to see how light will project through and how big it needed to be to fit the lights in.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0673" y="4261526"/>
            <a:ext cx="2556240" cy="2426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88700" y="4134110"/>
            <a:ext cx="2496277" cy="268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48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Trying New Filaments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97059" y="2234804"/>
            <a:ext cx="4352925" cy="3264693"/>
          </a:xfrm>
        </p:spPr>
      </p:pic>
      <p:sp>
        <p:nvSpPr>
          <p:cNvPr id="5" name="TextBox 4"/>
          <p:cNvSpPr txBox="1"/>
          <p:nvPr/>
        </p:nvSpPr>
        <p:spPr>
          <a:xfrm>
            <a:off x="654569" y="1973857"/>
            <a:ext cx="65281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ABS filament came in for the Makerspace to use so I researched printing that as we always used PLA before and everyone using the printer went through many prints trying to find a setting that will print well.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66052" y="4651513"/>
            <a:ext cx="47707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best settings I used for printing this product was: </a:t>
            </a:r>
            <a:r>
              <a:rPr lang="en-CA" sz="2800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Nozzle: 230 </a:t>
            </a:r>
          </a:p>
          <a:p>
            <a:r>
              <a:rPr lang="en-CA" sz="2800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Bed: 100</a:t>
            </a:r>
          </a:p>
        </p:txBody>
      </p:sp>
    </p:spTree>
    <p:extLst>
      <p:ext uri="{BB962C8B-B14F-4D97-AF65-F5344CB8AC3E}">
        <p14:creationId xmlns:p14="http://schemas.microsoft.com/office/powerpoint/2010/main" val="170881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/>
              <a:t>Full Sized Prints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82" y="4136819"/>
            <a:ext cx="3416453" cy="138729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36439" y="75005"/>
            <a:ext cx="2061381" cy="3231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86463" y="2425609"/>
            <a:ext cx="3090146" cy="57746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9488" y="1521085"/>
            <a:ext cx="76319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After a few misprints of the light bar I made my own raft on tinker cad and did a final print which turned out very well for the most part except for a minor issue with the layers not sticking, a common problem with ABS.</a:t>
            </a:r>
          </a:p>
        </p:txBody>
      </p:sp>
    </p:spTree>
    <p:extLst>
      <p:ext uri="{BB962C8B-B14F-4D97-AF65-F5344CB8AC3E}">
        <p14:creationId xmlns:p14="http://schemas.microsoft.com/office/powerpoint/2010/main" val="3501839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CA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Light Bar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this is the  last week of the semester I could not complete the entire design as there was a lot of time dedicated to researching and learning how to print with new filaments and then basic troubleshooting with the design itself.</a:t>
            </a:r>
          </a:p>
          <a:p>
            <a:r>
              <a:rPr lang="en-C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Although I did get to design a cover for the battery pack I did wire up one light to two AA batteries that illuminates the bar fairly well.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8347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291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OpenROV Light Bar</vt:lpstr>
      <vt:lpstr>Project  Ideas</vt:lpstr>
      <vt:lpstr>Designing The Prototype</vt:lpstr>
      <vt:lpstr>Trying New Filaments</vt:lpstr>
      <vt:lpstr>Full Sized Prints</vt:lpstr>
      <vt:lpstr>   The Light Bar Today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OpenRov Light Bar</dc:title>
  <dc:creator>Augustine, Cole</dc:creator>
  <cp:lastModifiedBy>augustine</cp:lastModifiedBy>
  <cp:revision>11</cp:revision>
  <dcterms:created xsi:type="dcterms:W3CDTF">2017-01-17T17:41:27Z</dcterms:created>
  <dcterms:modified xsi:type="dcterms:W3CDTF">2017-01-18T02:57:36Z</dcterms:modified>
</cp:coreProperties>
</file>