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1/18/2017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1/18/2017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1/18/2017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1/18/2017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1/18/2017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t>1/18/2017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Retro Arcade In a Cardboard Box	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By: Logan Savoy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570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351118"/>
            <a:ext cx="9404723" cy="1400530"/>
          </a:xfrm>
        </p:spPr>
        <p:txBody>
          <a:bodyPr/>
          <a:lstStyle/>
          <a:p>
            <a:r>
              <a:rPr lang="en-US" dirty="0" smtClean="0"/>
              <a:t>Planning Stage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35000" y="2235200"/>
            <a:ext cx="9436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• Guides didn’t explain much.</a:t>
            </a:r>
          </a:p>
          <a:p>
            <a:r>
              <a:rPr lang="en-US" dirty="0" smtClean="0"/>
              <a:t>• Very few tutorials.</a:t>
            </a:r>
          </a:p>
          <a:p>
            <a:r>
              <a:rPr lang="en-US" dirty="0" smtClean="0"/>
              <a:t>• No step by step instructions.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839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Building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• Very few replacement parts. </a:t>
            </a:r>
          </a:p>
          <a:p>
            <a:pPr marL="0" indent="0">
              <a:buNone/>
            </a:pPr>
            <a:r>
              <a:rPr lang="en-US" dirty="0" smtClean="0"/>
              <a:t>• Crimping was a pain</a:t>
            </a:r>
          </a:p>
          <a:p>
            <a:pPr marL="0" indent="0">
              <a:buNone/>
            </a:pPr>
            <a:r>
              <a:rPr lang="en-US" dirty="0" smtClean="0"/>
              <a:t>• No clear instructions on the guide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813" y="1853248"/>
            <a:ext cx="4078308" cy="305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89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•</a:t>
            </a:r>
            <a:r>
              <a:rPr lang="en-US" dirty="0"/>
              <a:t> </a:t>
            </a:r>
            <a:r>
              <a:rPr lang="en-US" dirty="0" smtClean="0"/>
              <a:t>Starting to take shape</a:t>
            </a:r>
          </a:p>
          <a:p>
            <a:pPr marL="0" indent="0">
              <a:buNone/>
            </a:pPr>
            <a:r>
              <a:rPr lang="en-US" dirty="0" smtClean="0"/>
              <a:t>• Commonly snipped wires by accident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014" y="1853248"/>
            <a:ext cx="3855076" cy="289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17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Build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• Wiring was messy</a:t>
            </a:r>
          </a:p>
          <a:p>
            <a:pPr marL="0" indent="0">
              <a:buNone/>
            </a:pPr>
            <a:r>
              <a:rPr lang="en-US" dirty="0" smtClean="0"/>
              <a:t>• The box was messy</a:t>
            </a:r>
          </a:p>
          <a:p>
            <a:pPr marL="0" indent="0">
              <a:buNone/>
            </a:pPr>
            <a:r>
              <a:rPr lang="en-US" dirty="0" smtClean="0"/>
              <a:t>• Controls didn’t work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760" y="1853248"/>
            <a:ext cx="3734873" cy="280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09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Rebuild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• Controls Worked</a:t>
            </a:r>
          </a:p>
          <a:p>
            <a:pPr marL="0" indent="0">
              <a:buNone/>
            </a:pPr>
            <a:r>
              <a:rPr lang="en-US" dirty="0" smtClean="0"/>
              <a:t>• Much cleaner box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582" y="2052918"/>
            <a:ext cx="3275566" cy="2456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12" y="3606084"/>
            <a:ext cx="3365679" cy="252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208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Highs and Lows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Highs</a:t>
            </a:r>
          </a:p>
          <a:p>
            <a:pPr marL="0" indent="0">
              <a:buNone/>
            </a:pPr>
            <a:r>
              <a:rPr lang="en-US" dirty="0" smtClean="0"/>
              <a:t>• Getting the controls to work</a:t>
            </a:r>
          </a:p>
          <a:p>
            <a:pPr marL="0" indent="0">
              <a:buNone/>
            </a:pPr>
            <a:r>
              <a:rPr lang="en-US" dirty="0" smtClean="0"/>
              <a:t>• Operating the system without a keyboard</a:t>
            </a:r>
          </a:p>
          <a:p>
            <a:pPr marL="0" indent="0">
              <a:buNone/>
            </a:pPr>
            <a:r>
              <a:rPr lang="en-US" dirty="0" smtClean="0"/>
              <a:t>Lows</a:t>
            </a:r>
          </a:p>
          <a:p>
            <a:pPr marL="0" indent="0">
              <a:buNone/>
            </a:pPr>
            <a:r>
              <a:rPr lang="en-US" dirty="0" smtClean="0"/>
              <a:t>• Having to work incredibly slowly due to not having a guide</a:t>
            </a:r>
          </a:p>
          <a:p>
            <a:pPr marL="0" indent="0">
              <a:buNone/>
            </a:pPr>
            <a:r>
              <a:rPr lang="en-US" dirty="0" smtClean="0"/>
              <a:t>• Having the controls not work after following the guide as closely </a:t>
            </a:r>
            <a:r>
              <a:rPr lang="en-US" smtClean="0"/>
              <a:t>as possible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0255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83</TotalTime>
  <Words>130</Words>
  <Application>Microsoft Office PowerPoint</Application>
  <PresentationFormat>Widescreen</PresentationFormat>
  <Paragraphs>28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Century Gothic</vt:lpstr>
      <vt:lpstr>Wingdings 3</vt:lpstr>
      <vt:lpstr>Ion</vt:lpstr>
      <vt:lpstr>Retro Arcade In a Cardboard Box </vt:lpstr>
      <vt:lpstr>Planning Stage</vt:lpstr>
      <vt:lpstr>Initial Building</vt:lpstr>
      <vt:lpstr>Mid Project</vt:lpstr>
      <vt:lpstr>Final Build</vt:lpstr>
      <vt:lpstr>Rebuild</vt:lpstr>
      <vt:lpstr>Highs and Lows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Retro Arcade In a Cardboard Box</dc:title>
  <dc:creator>Savoy, Logan</dc:creator>
  <cp:lastModifiedBy>Savoy, Logan</cp:lastModifiedBy>
  <cp:revision>8</cp:revision>
  <dcterms:created xsi:type="dcterms:W3CDTF">2017-01-13T17:13:20Z</dcterms:created>
  <dcterms:modified xsi:type="dcterms:W3CDTF">2017-01-18T16:26:39Z</dcterms:modified>
</cp:coreProperties>
</file>