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78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2AFCE0-A654-4F4C-BCCD-13588B5607D7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91737C-979B-4A8B-A118-11EAB7E1B7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39409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FCE0-A654-4F4C-BCCD-13588B5607D7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737C-979B-4A8B-A118-11EAB7E1B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439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FCE0-A654-4F4C-BCCD-13588B5607D7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737C-979B-4A8B-A118-11EAB7E1B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190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FCE0-A654-4F4C-BCCD-13588B5607D7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737C-979B-4A8B-A118-11EAB7E1B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682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2AFCE0-A654-4F4C-BCCD-13588B5607D7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91737C-979B-4A8B-A118-11EAB7E1B75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3599433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FCE0-A654-4F4C-BCCD-13588B5607D7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737C-979B-4A8B-A118-11EAB7E1B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45578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FCE0-A654-4F4C-BCCD-13588B5607D7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737C-979B-4A8B-A118-11EAB7E1B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61242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FCE0-A654-4F4C-BCCD-13588B5607D7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737C-979B-4A8B-A118-11EAB7E1B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82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FCE0-A654-4F4C-BCCD-13588B5607D7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737C-979B-4A8B-A118-11EAB7E1B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42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E2AFCE0-A654-4F4C-BCCD-13588B5607D7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B91737C-979B-4A8B-A118-11EAB7E1B7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88857499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E2AFCE0-A654-4F4C-BCCD-13588B5607D7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B91737C-979B-4A8B-A118-11EAB7E1B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55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2AFCE0-A654-4F4C-BCCD-13588B5607D7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B91737C-979B-4A8B-A118-11EAB7E1B7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06608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BLE device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1435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is built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Buttons </a:t>
            </a:r>
          </a:p>
          <a:p>
            <a:r>
              <a:rPr lang="en-US" dirty="0" smtClean="0"/>
              <a:t>Feather M0</a:t>
            </a:r>
          </a:p>
          <a:p>
            <a:r>
              <a:rPr lang="en-US" dirty="0"/>
              <a:t>C</a:t>
            </a:r>
            <a:r>
              <a:rPr lang="en-US" dirty="0" smtClean="0"/>
              <a:t>ode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2975" y="3672195"/>
            <a:ext cx="2928809" cy="28233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7231" y="4073831"/>
            <a:ext cx="3238708" cy="2430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1660" y="3691062"/>
            <a:ext cx="2907085" cy="282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34164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errors?</a:t>
            </a:r>
          </a:p>
          <a:p>
            <a:r>
              <a:rPr lang="en-US" dirty="0" smtClean="0"/>
              <a:t>Ways to fix errors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3373" y="3373211"/>
            <a:ext cx="5466825" cy="307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26844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such file </a:t>
            </a:r>
            <a:r>
              <a:rPr lang="en-US" smtClean="0"/>
              <a:t>or directory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3397" y="3340729"/>
            <a:ext cx="10017684" cy="170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25390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not declared in this scope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0253" y="3264157"/>
            <a:ext cx="6438448" cy="182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84779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primary-expression before ‘.’ token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2808" y="2738480"/>
            <a:ext cx="6990992" cy="115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8609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Sam-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smtClean="0"/>
              <a:t>operation failed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43" y="3133381"/>
            <a:ext cx="7179149" cy="157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23075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Couldn't find a board on the selected path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0950" y="3895905"/>
            <a:ext cx="10179050" cy="145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4264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Unqualified-id before numeric constant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7003" y="2286000"/>
            <a:ext cx="3986943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60233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753</TotalTime>
  <Words>54</Words>
  <Application>Microsoft Office PowerPoint</Application>
  <PresentationFormat>Custom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Badge</vt:lpstr>
      <vt:lpstr>BLE 2</vt:lpstr>
      <vt:lpstr>How it is built</vt:lpstr>
      <vt:lpstr>Errors</vt:lpstr>
      <vt:lpstr>No such file or directory</vt:lpstr>
      <vt:lpstr>Was not declared in this scope</vt:lpstr>
      <vt:lpstr>Expected primary-expression before ‘.’ token</vt:lpstr>
      <vt:lpstr>Sam-ba operation failed</vt:lpstr>
      <vt:lpstr>Couldn't find a board on the selected path</vt:lpstr>
      <vt:lpstr>Unqualified-id before numeric constant</vt:lpstr>
    </vt:vector>
  </TitlesOfParts>
  <Company>Province of New Brunswick -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 2</dc:title>
  <dc:creator>Hallihan, Ashley (ASD-N)</dc:creator>
  <cp:lastModifiedBy>Jackson</cp:lastModifiedBy>
  <cp:revision>78</cp:revision>
  <dcterms:created xsi:type="dcterms:W3CDTF">2017-06-05T17:40:20Z</dcterms:created>
  <dcterms:modified xsi:type="dcterms:W3CDTF">2017-06-08T10:37:36Z</dcterms:modified>
</cp:coreProperties>
</file>