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99906-B8E7-4866-9D43-F26C0CA4CCF5}" type="datetimeFigureOut">
              <a:rPr lang="en-US"/>
              <a:t>6/8/2017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D2ACC-2DEF-431E-8A18-C18999B2A37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71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D2ACC-2DEF-431E-8A18-C18999B2A37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00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D2ACC-2DEF-431E-8A18-C18999B2A37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6/8/2017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6/8/2017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6/8/2017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6/8/2017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6/8/2017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6/8/2017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6/8/2017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6/8/2017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6/8/2017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6/8/2017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6/8/2017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6/8/2017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6/8/2017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6/8/2017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6/8/2017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6/8/2017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6/8/2017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6/8/2017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High altitude balloon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Zachary, Mikey and Ethan</a:t>
            </a:r>
          </a:p>
        </p:txBody>
      </p:sp>
    </p:spTree>
    <p:extLst>
      <p:ext uri="{BB962C8B-B14F-4D97-AF65-F5344CB8AC3E}">
        <p14:creationId xmlns:p14="http://schemas.microsoft.com/office/powerpoint/2010/main" val="2518671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437301737"/>
              </p:ext>
            </p:extLst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What is the high altitude balloon</a:t>
            </a:r>
          </a:p>
          <a:p>
            <a:r>
              <a:rPr lang="en-US" dirty="0"/>
              <a:t>What are they used for</a:t>
            </a:r>
          </a:p>
          <a:p>
            <a:r>
              <a:rPr lang="en-US" dirty="0"/>
              <a:t>Materials we used </a:t>
            </a:r>
          </a:p>
          <a:p>
            <a:r>
              <a:rPr lang="en-US" dirty="0"/>
              <a:t>Process of making the balloon</a:t>
            </a:r>
          </a:p>
          <a:p>
            <a:r>
              <a:rPr lang="en-US" dirty="0"/>
              <a:t>Extra Assistance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750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high altitude balloon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3249094485"/>
              </p:ext>
            </p:extLst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High-altitude balloons are unmanned balloons</a:t>
            </a:r>
          </a:p>
          <a:p>
            <a:r>
              <a:rPr lang="en-US" dirty="0"/>
              <a:t>Most common type: weather balloon</a:t>
            </a:r>
          </a:p>
          <a:p>
            <a:r>
              <a:rPr lang="en-US" dirty="0"/>
              <a:t> usually filled with: helium/hydrogen, sometimes methane</a:t>
            </a:r>
            <a:endParaRPr dirty="0"/>
          </a:p>
          <a:p>
            <a:r>
              <a:rPr lang="en-US" dirty="0"/>
              <a:t>They are released into the stratosphere</a:t>
            </a:r>
          </a:p>
          <a:p>
            <a:r>
              <a:rPr lang="en-US" dirty="0"/>
              <a:t>attaining between 18,000 to 37,000m</a:t>
            </a:r>
          </a:p>
          <a:p>
            <a:r>
              <a:rPr lang="en-US" dirty="0"/>
              <a:t>Collects data from the stratosphere; Temperature, Humidity, Altitude, Acceleration, pressure ect...</a:t>
            </a:r>
          </a:p>
        </p:txBody>
      </p:sp>
    </p:spTree>
    <p:extLst>
      <p:ext uri="{BB962C8B-B14F-4D97-AF65-F5344CB8AC3E}">
        <p14:creationId xmlns:p14="http://schemas.microsoft.com/office/powerpoint/2010/main" val="1716751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they used for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2582664077"/>
              </p:ext>
            </p:extLst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They are used as research balloons</a:t>
            </a:r>
          </a:p>
          <a:p>
            <a:r>
              <a:rPr lang="en-US" dirty="0"/>
              <a:t>also widely used to collect data and imagery from near space</a:t>
            </a:r>
          </a:p>
          <a:p>
            <a:r>
              <a:rPr lang="en-US" dirty="0"/>
              <a:t> High-altitude ballooning is used for scientific applications such as submillimetre astronomy</a:t>
            </a:r>
          </a:p>
          <a:p>
            <a:r>
              <a:rPr lang="en-US" dirty="0"/>
              <a:t>Enterprises are developing both manned and unmanned high-altitude balloons for scientific research</a:t>
            </a:r>
          </a:p>
        </p:txBody>
      </p:sp>
    </p:spTree>
    <p:extLst>
      <p:ext uri="{BB962C8B-B14F-4D97-AF65-F5344CB8AC3E}">
        <p14:creationId xmlns:p14="http://schemas.microsoft.com/office/powerpoint/2010/main" val="3263760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we used to make this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2798416415"/>
              </p:ext>
            </p:extLst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1500g Weather Balloon</a:t>
            </a:r>
          </a:p>
          <a:p>
            <a:r>
              <a:rPr lang="en-US" dirty="0"/>
              <a:t>Raspberry pi</a:t>
            </a:r>
          </a:p>
          <a:p>
            <a:r>
              <a:rPr lang="en-US" dirty="0"/>
              <a:t>Spot Gen3 (tracking)</a:t>
            </a:r>
          </a:p>
          <a:p>
            <a:r>
              <a:rPr lang="en-US" dirty="0"/>
              <a:t>20 000mAh Power Bank</a:t>
            </a:r>
          </a:p>
          <a:p>
            <a:r>
              <a:rPr lang="en-US" dirty="0"/>
              <a:t>GoPro</a:t>
            </a:r>
          </a:p>
          <a:p>
            <a:r>
              <a:rPr lang="en-US" dirty="0"/>
              <a:t>Parachute</a:t>
            </a:r>
          </a:p>
          <a:p>
            <a:r>
              <a:rPr lang="en-US" dirty="0"/>
              <a:t>Styrofoam Cooler</a:t>
            </a:r>
          </a:p>
          <a:p>
            <a:endParaRPr lang="en-US" dirty="0"/>
          </a:p>
        </p:txBody>
      </p:sp>
      <p:pic>
        <p:nvPicPr>
          <p:cNvPr id="4" name="Picture 3" descr="gop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8636" y="2038350"/>
            <a:ext cx="1716404" cy="1723146"/>
          </a:xfrm>
          <a:prstGeom prst="rect">
            <a:avLst/>
          </a:prstGeom>
        </p:spPr>
      </p:pic>
      <p:pic>
        <p:nvPicPr>
          <p:cNvPr id="5" name="Picture 4" descr="5036337-ORG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668" y="2038350"/>
            <a:ext cx="1798320" cy="1801995"/>
          </a:xfrm>
          <a:prstGeom prst="rect">
            <a:avLst/>
          </a:prstGeom>
        </p:spPr>
      </p:pic>
      <p:pic>
        <p:nvPicPr>
          <p:cNvPr id="6" name="Picture 5" descr="downloa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2615" y="4695825"/>
            <a:ext cx="2743709" cy="1562100"/>
          </a:xfrm>
          <a:prstGeom prst="rect">
            <a:avLst/>
          </a:prstGeom>
        </p:spPr>
      </p:pic>
      <p:pic>
        <p:nvPicPr>
          <p:cNvPr id="7" name="Picture 6" descr="71+KGCh7-fL._SL1500_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7231" y="4495800"/>
            <a:ext cx="2529840" cy="187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10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1214601908"/>
              </p:ext>
            </p:extLst>
          </p:nvPr>
        </p:nvSpPr>
        <p:spPr/>
        <p:txBody>
          <a:bodyPr/>
          <a:lstStyle/>
          <a:p>
            <a:r>
              <a:rPr lang="en-US" dirty="0"/>
              <a:t>Making the Balloon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605980124"/>
              </p:ext>
            </p:extLst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Cooler layout </a:t>
            </a:r>
          </a:p>
          <a:p>
            <a:r>
              <a:rPr lang="en-US" dirty="0"/>
              <a:t>Parachute tie off</a:t>
            </a:r>
          </a:p>
          <a:p>
            <a:r>
              <a:rPr lang="en-US" dirty="0"/>
              <a:t>Battery life</a:t>
            </a:r>
          </a:p>
          <a:p>
            <a:r>
              <a:rPr lang="en-US" dirty="0"/>
              <a:t>Spot Gen3 registration</a:t>
            </a:r>
          </a:p>
          <a:p>
            <a:r>
              <a:rPr lang="en-US" dirty="0"/>
              <a:t>Paracord</a:t>
            </a:r>
          </a:p>
          <a:p>
            <a:r>
              <a:rPr lang="en-US" dirty="0"/>
              <a:t>Landing destination</a:t>
            </a:r>
          </a:p>
        </p:txBody>
      </p:sp>
      <p:pic>
        <p:nvPicPr>
          <p:cNvPr id="4" name="Picture 3" descr="IMG_2898[1]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40000">
            <a:off x="8831313" y="3124200"/>
            <a:ext cx="2743200" cy="2296047"/>
          </a:xfrm>
          <a:prstGeom prst="rect">
            <a:avLst/>
          </a:prstGeom>
        </p:spPr>
      </p:pic>
      <p:pic>
        <p:nvPicPr>
          <p:cNvPr id="5" name="Picture 4" descr="'''''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581" y="2072556"/>
            <a:ext cx="4369435" cy="412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8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1312913315"/>
              </p:ext>
            </p:extLst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1235700461"/>
              </p:ext>
            </p:extLst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Help from the vinyl friends!</a:t>
            </a:r>
          </a:p>
          <a:p>
            <a:r>
              <a:rPr lang="en-US" dirty="0"/>
              <a:t>Raspberry Pi guys...</a:t>
            </a:r>
          </a:p>
          <a:p>
            <a:r>
              <a:rPr lang="en-US" dirty="0"/>
              <a:t>Mr Hallihan himself...</a:t>
            </a:r>
          </a:p>
          <a:p>
            <a:r>
              <a:rPr lang="en-US" dirty="0"/>
              <a:t>Jeff's help...</a:t>
            </a:r>
          </a:p>
        </p:txBody>
      </p:sp>
      <p:pic>
        <p:nvPicPr>
          <p:cNvPr id="5" name="Picture 4" descr="IMG_2896[1]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857720" y="4400344"/>
            <a:ext cx="2011681" cy="2333510"/>
          </a:xfrm>
          <a:prstGeom prst="rect">
            <a:avLst/>
          </a:prstGeom>
        </p:spPr>
      </p:pic>
      <p:pic>
        <p:nvPicPr>
          <p:cNvPr id="6" name="Picture 5" descr="IMG_2899[1]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354664" y="2740548"/>
            <a:ext cx="4371023" cy="3279238"/>
          </a:xfrm>
          <a:prstGeom prst="rect">
            <a:avLst/>
          </a:prstGeom>
        </p:spPr>
      </p:pic>
      <p:pic>
        <p:nvPicPr>
          <p:cNvPr id="7" name="Picture 6" descr="IMG_2895[1]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33375" y="4827776"/>
            <a:ext cx="1992949" cy="1495017"/>
          </a:xfrm>
          <a:prstGeom prst="rect">
            <a:avLst/>
          </a:prstGeom>
        </p:spPr>
      </p:pic>
      <p:pic>
        <p:nvPicPr>
          <p:cNvPr id="8" name="Picture 7" descr="IMG_2897[1]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067929" y="4552998"/>
            <a:ext cx="2019935" cy="2001837"/>
          </a:xfrm>
          <a:prstGeom prst="rect">
            <a:avLst/>
          </a:prstGeom>
        </p:spPr>
      </p:pic>
      <p:pic>
        <p:nvPicPr>
          <p:cNvPr id="9" name="Picture 8" descr="IMG_2898[1]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764690" y="4501163"/>
            <a:ext cx="2419350" cy="171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40271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89</TotalTime>
  <Words>130</Words>
  <Application>Microsoft Office PowerPoint</Application>
  <PresentationFormat>Widescreen</PresentationFormat>
  <Paragraphs>21</Paragraphs>
  <Slides>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Berlin</vt:lpstr>
      <vt:lpstr>High altitude balloon</vt:lpstr>
      <vt:lpstr>Table of contents </vt:lpstr>
      <vt:lpstr>What is the high altitude balloon</vt:lpstr>
      <vt:lpstr>What are they used for</vt:lpstr>
      <vt:lpstr>Materials we used to make this</vt:lpstr>
      <vt:lpstr>Making the Balloon</vt:lpstr>
      <vt:lpstr>Extras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altitude balloon</dc:title>
  <dc:creator>L'Huillier, Zach</dc:creator>
  <cp:lastModifiedBy>L'Huillier, Zach</cp:lastModifiedBy>
  <cp:revision>9</cp:revision>
  <dcterms:created xsi:type="dcterms:W3CDTF">2017-06-01T17:22:23Z</dcterms:created>
  <dcterms:modified xsi:type="dcterms:W3CDTF">2017-06-08T03:18:41Z</dcterms:modified>
</cp:coreProperties>
</file>