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E043-3A22-4BE0-819C-79FA474FDD8B}" type="datetimeFigureOut">
              <a:rPr lang="en-CA" smtClean="0"/>
              <a:t>03/03/2017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1A32-B569-4A3C-A49A-524C91F052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683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E043-3A22-4BE0-819C-79FA474FDD8B}" type="datetimeFigureOut">
              <a:rPr lang="en-CA" smtClean="0"/>
              <a:t>03/03/2017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1A32-B569-4A3C-A49A-524C91F052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2378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E043-3A22-4BE0-819C-79FA474FDD8B}" type="datetimeFigureOut">
              <a:rPr lang="en-CA" smtClean="0"/>
              <a:t>03/03/2017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1A32-B569-4A3C-A49A-524C91F052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1915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E043-3A22-4BE0-819C-79FA474FDD8B}" type="datetimeFigureOut">
              <a:rPr lang="en-CA" smtClean="0"/>
              <a:t>03/03/2017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1A32-B569-4A3C-A49A-524C91F052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0583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E043-3A22-4BE0-819C-79FA474FDD8B}" type="datetimeFigureOut">
              <a:rPr lang="en-CA" smtClean="0"/>
              <a:t>03/03/2017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1A32-B569-4A3C-A49A-524C91F052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5764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E043-3A22-4BE0-819C-79FA474FDD8B}" type="datetimeFigureOut">
              <a:rPr lang="en-CA" smtClean="0"/>
              <a:t>03/03/2017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1A32-B569-4A3C-A49A-524C91F052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372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E043-3A22-4BE0-819C-79FA474FDD8B}" type="datetimeFigureOut">
              <a:rPr lang="en-CA" smtClean="0"/>
              <a:t>03/03/2017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1A32-B569-4A3C-A49A-524C91F052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190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E043-3A22-4BE0-819C-79FA474FDD8B}" type="datetimeFigureOut">
              <a:rPr lang="en-CA" smtClean="0"/>
              <a:t>03/03/2017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1A32-B569-4A3C-A49A-524C91F052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5911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E043-3A22-4BE0-819C-79FA474FDD8B}" type="datetimeFigureOut">
              <a:rPr lang="en-CA" smtClean="0"/>
              <a:t>03/03/2017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1A32-B569-4A3C-A49A-524C91F052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9258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E043-3A22-4BE0-819C-79FA474FDD8B}" type="datetimeFigureOut">
              <a:rPr lang="en-CA" smtClean="0"/>
              <a:t>03/03/2017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1A32-B569-4A3C-A49A-524C91F052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9268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E043-3A22-4BE0-819C-79FA474FDD8B}" type="datetimeFigureOut">
              <a:rPr lang="en-CA" smtClean="0"/>
              <a:t>03/03/2017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1A32-B569-4A3C-A49A-524C91F052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767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4E043-3A22-4BE0-819C-79FA474FDD8B}" type="datetimeFigureOut">
              <a:rPr lang="en-CA" smtClean="0"/>
              <a:t>03/03/2017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C1A32-B569-4A3C-A49A-524C91F052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535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287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Easter Island</a:t>
            </a:r>
            <a:endParaRPr lang="en-CA" dirty="0">
              <a:solidFill>
                <a:srgbClr val="00B0F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Nick </a:t>
            </a:r>
            <a:r>
              <a:rPr lang="en-CA" dirty="0" err="1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surette</a:t>
            </a:r>
            <a:endParaRPr lang="en-CA" dirty="0">
              <a:solidFill>
                <a:srgbClr val="00B0F0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767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25350" cy="821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Who Lived There?</a:t>
            </a:r>
            <a:endParaRPr lang="en-CA" dirty="0">
              <a:solidFill>
                <a:srgbClr val="00B0F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Native to Polynesia</a:t>
            </a:r>
          </a:p>
          <a:p>
            <a:endParaRPr lang="en-CA" dirty="0" smtClean="0">
              <a:solidFill>
                <a:srgbClr val="00B0F0"/>
              </a:solidFill>
              <a:latin typeface="Bernard MT Condensed" panose="02050806060905020404" pitchFamily="18" charset="0"/>
            </a:endParaRPr>
          </a:p>
          <a:p>
            <a:r>
              <a:rPr lang="en-CA" dirty="0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Sailed from Polynesia</a:t>
            </a:r>
          </a:p>
          <a:p>
            <a:endParaRPr lang="en-CA" dirty="0">
              <a:solidFill>
                <a:srgbClr val="00B0F0"/>
              </a:solidFill>
              <a:latin typeface="Bernard MT Condensed" panose="02050806060905020404" pitchFamily="18" charset="0"/>
            </a:endParaRPr>
          </a:p>
          <a:p>
            <a:r>
              <a:rPr lang="en-CA" dirty="0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Called “Rapa Nui”</a:t>
            </a:r>
          </a:p>
          <a:p>
            <a:endParaRPr lang="en-CA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369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2700"/>
            <a:ext cx="12201519" cy="8140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7030A0"/>
                </a:solidFill>
                <a:latin typeface="Bernard MT Condensed" panose="02050806060905020404" pitchFamily="18" charset="0"/>
              </a:rPr>
              <a:t>Resources</a:t>
            </a:r>
            <a:endParaRPr lang="en-CA" dirty="0">
              <a:solidFill>
                <a:srgbClr val="7030A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7030A0"/>
                </a:solidFill>
                <a:latin typeface="Bernard MT Condensed" panose="02050806060905020404" pitchFamily="18" charset="0"/>
              </a:rPr>
              <a:t>Once filled with trees</a:t>
            </a:r>
            <a:r>
              <a:rPr lang="en-CA" dirty="0">
                <a:solidFill>
                  <a:srgbClr val="7030A0"/>
                </a:solidFill>
                <a:latin typeface="Bernard MT Condensed" panose="02050806060905020404" pitchFamily="18" charset="0"/>
              </a:rPr>
              <a:t> </a:t>
            </a:r>
            <a:r>
              <a:rPr lang="en-CA" dirty="0" smtClean="0">
                <a:solidFill>
                  <a:srgbClr val="7030A0"/>
                </a:solidFill>
                <a:latin typeface="Bernard MT Condensed" panose="02050806060905020404" pitchFamily="18" charset="0"/>
              </a:rPr>
              <a:t>and birds</a:t>
            </a:r>
          </a:p>
          <a:p>
            <a:endParaRPr lang="en-CA" dirty="0">
              <a:solidFill>
                <a:srgbClr val="7030A0"/>
              </a:solidFill>
              <a:latin typeface="Bernard MT Condensed" panose="02050806060905020404" pitchFamily="18" charset="0"/>
            </a:endParaRPr>
          </a:p>
          <a:p>
            <a:r>
              <a:rPr lang="en-CA" dirty="0" smtClean="0">
                <a:solidFill>
                  <a:srgbClr val="7030A0"/>
                </a:solidFill>
                <a:latin typeface="Bernard MT Condensed" panose="02050806060905020404" pitchFamily="18" charset="0"/>
              </a:rPr>
              <a:t>Many birds were killed </a:t>
            </a:r>
          </a:p>
          <a:p>
            <a:endParaRPr lang="en-CA" dirty="0">
              <a:solidFill>
                <a:srgbClr val="7030A0"/>
              </a:solidFill>
              <a:latin typeface="Bernard MT Condensed" panose="02050806060905020404" pitchFamily="18" charset="0"/>
            </a:endParaRPr>
          </a:p>
          <a:p>
            <a:r>
              <a:rPr lang="en-CA" dirty="0" smtClean="0">
                <a:solidFill>
                  <a:srgbClr val="7030A0"/>
                </a:solidFill>
                <a:latin typeface="Bernard MT Condensed" panose="02050806060905020404" pitchFamily="18" charset="0"/>
              </a:rPr>
              <a:t>All trees cut down</a:t>
            </a:r>
          </a:p>
          <a:p>
            <a:endParaRPr lang="en-CA" dirty="0">
              <a:solidFill>
                <a:srgbClr val="7030A0"/>
              </a:solidFill>
              <a:latin typeface="Bernard MT Condensed" panose="02050806060905020404" pitchFamily="18" charset="0"/>
            </a:endParaRPr>
          </a:p>
          <a:p>
            <a:endParaRPr lang="en-CA" dirty="0">
              <a:solidFill>
                <a:srgbClr val="7030A0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954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2286000"/>
            <a:ext cx="15240000" cy="1143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7030A0"/>
                </a:solidFill>
                <a:latin typeface="Bernard MT Condensed" panose="02050806060905020404" pitchFamily="18" charset="0"/>
              </a:rPr>
              <a:t>The heads</a:t>
            </a:r>
            <a:endParaRPr lang="en-CA" dirty="0">
              <a:solidFill>
                <a:srgbClr val="7030A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7030A0"/>
                </a:solidFill>
                <a:latin typeface="Bernard MT Condensed" panose="02050806060905020404" pitchFamily="18" charset="0"/>
              </a:rPr>
              <a:t>Some weighed up to 60 tonnes</a:t>
            </a:r>
            <a:endParaRPr lang="en-CA" dirty="0" smtClean="0">
              <a:latin typeface="Bernard MT Condensed" panose="02050806060905020404" pitchFamily="18" charset="0"/>
            </a:endParaRPr>
          </a:p>
          <a:p>
            <a:endParaRPr lang="en-CA" dirty="0">
              <a:solidFill>
                <a:srgbClr val="7030A0"/>
              </a:solidFill>
              <a:latin typeface="Bernard MT Condensed" panose="02050806060905020404" pitchFamily="18" charset="0"/>
            </a:endParaRPr>
          </a:p>
          <a:p>
            <a:r>
              <a:rPr lang="en-CA" dirty="0" smtClean="0">
                <a:solidFill>
                  <a:srgbClr val="7030A0"/>
                </a:solidFill>
                <a:latin typeface="Bernard MT Condensed" panose="02050806060905020404" pitchFamily="18" charset="0"/>
              </a:rPr>
              <a:t>Made to remember chiefs that died</a:t>
            </a:r>
          </a:p>
          <a:p>
            <a:endParaRPr lang="en-CA" dirty="0">
              <a:solidFill>
                <a:srgbClr val="7030A0"/>
              </a:solidFill>
              <a:latin typeface="Bernard MT Condensed" panose="02050806060905020404" pitchFamily="18" charset="0"/>
            </a:endParaRPr>
          </a:p>
          <a:p>
            <a:endParaRPr lang="en-CA" dirty="0" smtClean="0">
              <a:solidFill>
                <a:srgbClr val="7030A0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360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644769"/>
            <a:ext cx="12192000" cy="7502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What made them die out</a:t>
            </a:r>
            <a:endParaRPr lang="en-CA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The population grew to much for the island to handle</a:t>
            </a:r>
          </a:p>
          <a:p>
            <a:endParaRPr lang="en-CA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  <a:p>
            <a:r>
              <a:rPr lang="en-CA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The islands trees were chopped down to move the statues</a:t>
            </a:r>
          </a:p>
          <a:p>
            <a:endParaRPr lang="en-CA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  <a:p>
            <a:r>
              <a:rPr lang="en-CA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in the end disease and slavery was the final blow</a:t>
            </a:r>
          </a:p>
        </p:txBody>
      </p:sp>
    </p:spTree>
    <p:extLst>
      <p:ext uri="{BB962C8B-B14F-4D97-AF65-F5344CB8AC3E}">
        <p14:creationId xmlns:p14="http://schemas.microsoft.com/office/powerpoint/2010/main" val="522735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28901" y="0"/>
            <a:ext cx="195349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Do people live there now?</a:t>
            </a:r>
            <a:endParaRPr lang="en-CA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In 2016 the approximate population was 6600</a:t>
            </a:r>
          </a:p>
          <a:p>
            <a:endParaRPr lang="en-CA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  <a:p>
            <a:r>
              <a:rPr lang="en-CA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People that live there come from all over the world</a:t>
            </a:r>
          </a:p>
        </p:txBody>
      </p:sp>
    </p:spTree>
    <p:extLst>
      <p:ext uri="{BB962C8B-B14F-4D97-AF65-F5344CB8AC3E}">
        <p14:creationId xmlns:p14="http://schemas.microsoft.com/office/powerpoint/2010/main" val="1961003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7000" y="-1016794"/>
            <a:ext cx="12192000" cy="1219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Thank you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2439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108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Bernard MT Condensed</vt:lpstr>
      <vt:lpstr>Calibri</vt:lpstr>
      <vt:lpstr>Calibri Light</vt:lpstr>
      <vt:lpstr>Office Theme</vt:lpstr>
      <vt:lpstr>Easter Island</vt:lpstr>
      <vt:lpstr>Who Lived There?</vt:lpstr>
      <vt:lpstr>Resources</vt:lpstr>
      <vt:lpstr>The heads</vt:lpstr>
      <vt:lpstr>What made them die out</vt:lpstr>
      <vt:lpstr>Do people live there now?</vt:lpstr>
      <vt:lpstr>Thank you </vt:lpstr>
    </vt:vector>
  </TitlesOfParts>
  <Company>Province of New Brunswick - 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 Island</dc:title>
  <dc:creator>Connors, David (ASD-N)</dc:creator>
  <cp:lastModifiedBy>Connors, David (ASD-N)</cp:lastModifiedBy>
  <cp:revision>6</cp:revision>
  <dcterms:created xsi:type="dcterms:W3CDTF">2017-03-03T12:57:55Z</dcterms:created>
  <dcterms:modified xsi:type="dcterms:W3CDTF">2017-03-03T13:36:34Z</dcterms:modified>
</cp:coreProperties>
</file>