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E93-8C45-4D2D-BB89-DA657A3D34E8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532B-6E33-404E-9432-BAAF5128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2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E93-8C45-4D2D-BB89-DA657A3D34E8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532B-6E33-404E-9432-BAAF5128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1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E93-8C45-4D2D-BB89-DA657A3D34E8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532B-6E33-404E-9432-BAAF5128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35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E93-8C45-4D2D-BB89-DA657A3D34E8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532B-6E33-404E-9432-BAAF5128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7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E93-8C45-4D2D-BB89-DA657A3D34E8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532B-6E33-404E-9432-BAAF5128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55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E93-8C45-4D2D-BB89-DA657A3D34E8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532B-6E33-404E-9432-BAAF5128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1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E93-8C45-4D2D-BB89-DA657A3D34E8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532B-6E33-404E-9432-BAAF5128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2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E93-8C45-4D2D-BB89-DA657A3D34E8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532B-6E33-404E-9432-BAAF5128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8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E93-8C45-4D2D-BB89-DA657A3D34E8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532B-6E33-404E-9432-BAAF5128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1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E93-8C45-4D2D-BB89-DA657A3D34E8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532B-6E33-404E-9432-BAAF5128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5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E93-8C45-4D2D-BB89-DA657A3D34E8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532B-6E33-404E-9432-BAAF5128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6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E93-8C45-4D2D-BB89-DA657A3D34E8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532B-6E33-404E-9432-BAAF5128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1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DE93-8C45-4D2D-BB89-DA657A3D34E8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532B-6E33-404E-9432-BAAF5128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2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7CEDE93-8C45-4D2D-BB89-DA657A3D34E8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16FA532B-6E33-404E-9432-BAAF5128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7CEDE93-8C45-4D2D-BB89-DA657A3D34E8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6FA532B-6E33-404E-9432-BAAF5128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00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Bluetooth </a:t>
            </a:r>
            <a:r>
              <a:rPr lang="en-US" dirty="0" err="1" smtClean="0"/>
              <a:t>Redbot</a:t>
            </a:r>
            <a:r>
              <a:rPr lang="en-US" dirty="0" smtClean="0"/>
              <a:t> 2.0 &amp; </a:t>
            </a:r>
            <a:r>
              <a:rPr lang="en-US" dirty="0" err="1" smtClean="0"/>
              <a:t>Sumobot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smtClean="0"/>
              <a:t>James </a:t>
            </a:r>
            <a:r>
              <a:rPr lang="en-US" smtClean="0"/>
              <a:t>MacMillan </a:t>
            </a:r>
            <a:r>
              <a:rPr lang="en-US" dirty="0" smtClean="0"/>
              <a:t>and Dylan Howe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54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Problems/Lows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Thought we had to read 30 hours worth of material on applied robotics.</a:t>
            </a:r>
          </a:p>
          <a:p>
            <a:r>
              <a:rPr lang="en-US" dirty="0" smtClean="0"/>
              <a:t>Received the </a:t>
            </a:r>
            <a:r>
              <a:rPr lang="en-US" dirty="0" err="1" smtClean="0"/>
              <a:t>Sumobots</a:t>
            </a:r>
            <a:r>
              <a:rPr lang="en-US" dirty="0" smtClean="0"/>
              <a:t> quite late, were pressed for time.</a:t>
            </a:r>
          </a:p>
          <a:p>
            <a:r>
              <a:rPr lang="en-US" dirty="0" err="1" smtClean="0"/>
              <a:t>Sumobots</a:t>
            </a:r>
            <a:r>
              <a:rPr lang="en-US" dirty="0" smtClean="0"/>
              <a:t> would originally drive outside of the ring or come to a complete stop if they hit the edge of the ring.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68" y="2347783"/>
            <a:ext cx="4172465" cy="41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Successes/Highs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basic coding for the </a:t>
            </a:r>
            <a:r>
              <a:rPr lang="en-US" dirty="0" err="1" smtClean="0"/>
              <a:t>Sumobots</a:t>
            </a:r>
            <a:r>
              <a:rPr lang="en-US" dirty="0" smtClean="0"/>
              <a:t> online.</a:t>
            </a:r>
          </a:p>
          <a:p>
            <a:r>
              <a:rPr lang="en-US" dirty="0" smtClean="0"/>
              <a:t>Figured out how to change the code by skim reading Applied Robotics book.</a:t>
            </a:r>
          </a:p>
          <a:p>
            <a:r>
              <a:rPr lang="en-US" dirty="0" smtClean="0"/>
              <a:t>Changed the code to allow the </a:t>
            </a:r>
            <a:r>
              <a:rPr lang="en-US" dirty="0" err="1" smtClean="0"/>
              <a:t>Sumobots</a:t>
            </a:r>
            <a:r>
              <a:rPr lang="en-US" dirty="0" smtClean="0"/>
              <a:t> to turn around each time they hit the white line, thus allowing them to stay in the ring on their own.</a:t>
            </a:r>
          </a:p>
          <a:p>
            <a:r>
              <a:rPr lang="en-US" dirty="0" smtClean="0"/>
              <a:t>Grade 10 students 3D printed a new blade and installed it for us.</a:t>
            </a:r>
          </a:p>
          <a:p>
            <a:r>
              <a:rPr lang="en-US" dirty="0" smtClean="0"/>
              <a:t>We were able to add weights to the </a:t>
            </a:r>
            <a:r>
              <a:rPr lang="en-US" dirty="0" err="1" smtClean="0"/>
              <a:t>Sumobots</a:t>
            </a:r>
            <a:r>
              <a:rPr lang="en-US" dirty="0"/>
              <a:t> </a:t>
            </a:r>
            <a:r>
              <a:rPr lang="en-US" dirty="0" smtClean="0"/>
              <a:t>while still staying under the 10cm x 10cm and 500g limits.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1" y="2446461"/>
            <a:ext cx="4566822" cy="256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08" y="0"/>
            <a:ext cx="10280822" cy="6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20" y="2151949"/>
            <a:ext cx="10554574" cy="3636511"/>
          </a:xfrm>
        </p:spPr>
        <p:txBody>
          <a:bodyPr/>
          <a:lstStyle/>
          <a:p>
            <a:r>
              <a:rPr lang="en-US" dirty="0" err="1" smtClean="0"/>
              <a:t>Redbot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Establish Bluetooth connection between Arduino board and </a:t>
            </a:r>
            <a:r>
              <a:rPr lang="en-US" dirty="0" err="1" smtClean="0"/>
              <a:t>Dualshock</a:t>
            </a:r>
            <a:r>
              <a:rPr lang="en-US" dirty="0" smtClean="0"/>
              <a:t> 4 controller</a:t>
            </a:r>
          </a:p>
          <a:p>
            <a:pPr lvl="1"/>
            <a:r>
              <a:rPr lang="en-US" dirty="0" smtClean="0"/>
              <a:t>Communicate with Arduino using </a:t>
            </a:r>
            <a:r>
              <a:rPr lang="en-US" dirty="0" err="1" smtClean="0"/>
              <a:t>Dualshock</a:t>
            </a:r>
            <a:r>
              <a:rPr lang="en-US" dirty="0" smtClean="0"/>
              <a:t> 4</a:t>
            </a:r>
          </a:p>
          <a:p>
            <a:pPr lvl="1"/>
            <a:r>
              <a:rPr lang="en-US" dirty="0" smtClean="0"/>
              <a:t>Provide live video feed to Android device from Raspberry Pi via Bluetooth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err="1" smtClean="0"/>
              <a:t>Sumobot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Design cutting edge robots to fight to the death in provincial competition</a:t>
            </a:r>
          </a:p>
          <a:p>
            <a:pPr lvl="1"/>
            <a:r>
              <a:rPr lang="en-US" dirty="0" smtClean="0"/>
              <a:t>Kick butt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53889" y="2533940"/>
            <a:ext cx="2712409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Complete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 Progress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Incomplete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Complete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Incomplete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</a:t>
            </a:r>
            <a:r>
              <a:rPr lang="en-US" dirty="0" err="1" smtClean="0"/>
              <a:t>Redbot</a:t>
            </a:r>
            <a:r>
              <a:rPr lang="en-US" dirty="0" smtClean="0"/>
              <a:t> 2.0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smtClean="0"/>
              <a:t>Flagship Project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57" y="857007"/>
            <a:ext cx="4243184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</a:t>
            </a:r>
            <a:r>
              <a:rPr lang="en-US" dirty="0" err="1" smtClean="0"/>
              <a:t>Redbot</a:t>
            </a:r>
            <a:r>
              <a:rPr lang="en-US" dirty="0" smtClean="0"/>
              <a:t>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semester we decided to build on our previous Bluetooth </a:t>
            </a:r>
            <a:r>
              <a:rPr lang="en-US" dirty="0" err="1" smtClean="0"/>
              <a:t>Redbot</a:t>
            </a:r>
            <a:r>
              <a:rPr lang="en-US" dirty="0" smtClean="0"/>
              <a:t> design.</a:t>
            </a:r>
          </a:p>
          <a:p>
            <a:endParaRPr lang="en-US" dirty="0"/>
          </a:p>
          <a:p>
            <a:r>
              <a:rPr lang="en-US" dirty="0" smtClean="0"/>
              <a:t>Our previous build involved transmitting input information from a Android Terminal Emulator wireless to an Arduino board.</a:t>
            </a:r>
          </a:p>
          <a:p>
            <a:endParaRPr lang="en-US" dirty="0"/>
          </a:p>
          <a:p>
            <a:r>
              <a:rPr lang="en-US" dirty="0" smtClean="0"/>
              <a:t>Since we used a terminal emulator rather than developing our own dedicated app, video feed functionality could not be accessed on the mobile device while controlling the </a:t>
            </a:r>
            <a:r>
              <a:rPr lang="en-US" dirty="0" err="1" smtClean="0"/>
              <a:t>Redbot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13" y="2290118"/>
            <a:ext cx="3245115" cy="432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the </a:t>
            </a:r>
            <a:r>
              <a:rPr lang="en-US" dirty="0" err="1" smtClean="0"/>
              <a:t>Redbot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the </a:t>
            </a:r>
            <a:r>
              <a:rPr lang="en-US" dirty="0" err="1" smtClean="0"/>
              <a:t>Redbot</a:t>
            </a:r>
            <a:r>
              <a:rPr lang="en-US" dirty="0" smtClean="0"/>
              <a:t> from the ground up, started with basic </a:t>
            </a:r>
            <a:r>
              <a:rPr lang="en-US" dirty="0" err="1" smtClean="0"/>
              <a:t>Redbot</a:t>
            </a:r>
            <a:r>
              <a:rPr lang="en-US" dirty="0" smtClean="0"/>
              <a:t> chassis and Arduino board. Added breadboard, Bluetooth dongle, and rewired it.</a:t>
            </a:r>
          </a:p>
          <a:p>
            <a:r>
              <a:rPr lang="en-US" dirty="0" smtClean="0"/>
              <a:t>Made room for webcam and Raspberry Pi.</a:t>
            </a:r>
          </a:p>
          <a:p>
            <a:r>
              <a:rPr lang="en-US" dirty="0" smtClean="0"/>
              <a:t>Began to play around with code to see if we could control the </a:t>
            </a:r>
            <a:r>
              <a:rPr lang="en-US" dirty="0" err="1" smtClean="0"/>
              <a:t>Redbot</a:t>
            </a:r>
            <a:r>
              <a:rPr lang="en-US" dirty="0" smtClean="0"/>
              <a:t> via </a:t>
            </a:r>
            <a:r>
              <a:rPr lang="en-US" dirty="0" err="1" smtClean="0"/>
              <a:t>Dualshock</a:t>
            </a:r>
            <a:r>
              <a:rPr lang="en-US" dirty="0" smtClean="0"/>
              <a:t> 4 controller and Raspberry Pi.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6" y="2437942"/>
            <a:ext cx="4441097" cy="25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Problems/Lows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semester we faced many problems with our Bluetooth </a:t>
            </a:r>
            <a:r>
              <a:rPr lang="en-US" dirty="0" err="1" smtClean="0"/>
              <a:t>Redbot</a:t>
            </a:r>
            <a:r>
              <a:rPr lang="en-US" dirty="0" smtClean="0"/>
              <a:t> design.</a:t>
            </a:r>
          </a:p>
          <a:p>
            <a:r>
              <a:rPr lang="en-US" dirty="0" smtClean="0"/>
              <a:t>We were unable to use our old Bluetooth dongle to connect to the </a:t>
            </a:r>
            <a:r>
              <a:rPr lang="en-US" dirty="0" err="1" smtClean="0"/>
              <a:t>Dualshock</a:t>
            </a:r>
            <a:r>
              <a:rPr lang="en-US" dirty="0" smtClean="0"/>
              <a:t> 4 controller.</a:t>
            </a:r>
          </a:p>
          <a:p>
            <a:r>
              <a:rPr lang="en-US" dirty="0" smtClean="0"/>
              <a:t>Unable to connect to our camera via Raspberry Pi 2.</a:t>
            </a:r>
          </a:p>
          <a:p>
            <a:r>
              <a:rPr lang="en-US" dirty="0" smtClean="0"/>
              <a:t>Unable to send/receive signals to/from Arduino board.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4" y="2527600"/>
            <a:ext cx="38957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Successes/Highs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Received new Bluetooth dongle specifically made for </a:t>
            </a:r>
            <a:r>
              <a:rPr lang="en-US" dirty="0" err="1" smtClean="0"/>
              <a:t>Dualshock</a:t>
            </a:r>
            <a:r>
              <a:rPr lang="en-US" dirty="0" smtClean="0"/>
              <a:t> 4 connection.</a:t>
            </a:r>
          </a:p>
          <a:p>
            <a:r>
              <a:rPr lang="en-US" dirty="0" smtClean="0"/>
              <a:t>Able to connect to Bluetooth dongle with </a:t>
            </a:r>
            <a:r>
              <a:rPr lang="en-US" dirty="0" err="1" smtClean="0"/>
              <a:t>Dualshock</a:t>
            </a:r>
            <a:r>
              <a:rPr lang="en-US" dirty="0" smtClean="0"/>
              <a:t> 4 controller.</a:t>
            </a:r>
          </a:p>
          <a:p>
            <a:r>
              <a:rPr lang="en-US" dirty="0" smtClean="0"/>
              <a:t>Rearranged </a:t>
            </a:r>
            <a:r>
              <a:rPr lang="en-US" dirty="0" err="1" smtClean="0"/>
              <a:t>Redbot</a:t>
            </a:r>
            <a:r>
              <a:rPr lang="en-US" dirty="0" smtClean="0"/>
              <a:t> to allow space for camera and new dongle.</a:t>
            </a:r>
          </a:p>
          <a:p>
            <a:r>
              <a:rPr lang="en-US" dirty="0" smtClean="0"/>
              <a:t>Still able to drive </a:t>
            </a:r>
            <a:r>
              <a:rPr lang="en-US" dirty="0" err="1" smtClean="0"/>
              <a:t>Redbot</a:t>
            </a:r>
            <a:r>
              <a:rPr lang="en-US" dirty="0" smtClean="0"/>
              <a:t> via terminal emulator on cellphone.</a:t>
            </a:r>
          </a:p>
          <a:p>
            <a:r>
              <a:rPr lang="en-US" dirty="0" smtClean="0"/>
              <a:t>Discovered how to install programs on Raspberry Pi.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50" y="2290119"/>
            <a:ext cx="3298681" cy="44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Sumobots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Robot Rumble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0" y="269707"/>
            <a:ext cx="4753492" cy="63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Sumobots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were chosen to participate in the provincial </a:t>
            </a:r>
            <a:r>
              <a:rPr lang="en-US" dirty="0" err="1"/>
              <a:t>S</a:t>
            </a:r>
            <a:r>
              <a:rPr lang="en-US" dirty="0" err="1" smtClean="0"/>
              <a:t>umobot</a:t>
            </a:r>
            <a:r>
              <a:rPr lang="en-US" dirty="0" smtClean="0"/>
              <a:t> competition in Saint John.</a:t>
            </a:r>
          </a:p>
          <a:p>
            <a:r>
              <a:rPr lang="en-US" dirty="0" smtClean="0"/>
              <a:t>Brilliant Labs supplied us with a $300 </a:t>
            </a:r>
            <a:r>
              <a:rPr lang="en-US" dirty="0" err="1" smtClean="0"/>
              <a:t>Sumobot</a:t>
            </a:r>
            <a:r>
              <a:rPr lang="en-US" dirty="0" smtClean="0"/>
              <a:t> competition kit.</a:t>
            </a:r>
          </a:p>
          <a:p>
            <a:r>
              <a:rPr lang="en-US" dirty="0" smtClean="0"/>
              <a:t>We had no idea how the </a:t>
            </a:r>
            <a:r>
              <a:rPr lang="en-US" dirty="0" err="1" smtClean="0"/>
              <a:t>Sumobots</a:t>
            </a:r>
            <a:r>
              <a:rPr lang="en-US" dirty="0" smtClean="0"/>
              <a:t> worked and were given around 2 weeks to build and code them.</a:t>
            </a:r>
          </a:p>
          <a:p>
            <a:r>
              <a:rPr lang="en-US" dirty="0" err="1" smtClean="0"/>
              <a:t>Sumobots</a:t>
            </a:r>
            <a:r>
              <a:rPr lang="en-US" dirty="0" smtClean="0"/>
              <a:t> had to function autonomously (without us controlling them).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2" y="2458004"/>
            <a:ext cx="4243181" cy="318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DA0000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213</TotalTime>
  <Words>494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Gothic</vt:lpstr>
      <vt:lpstr>Wingdings</vt:lpstr>
      <vt:lpstr>Wingdings 2</vt:lpstr>
      <vt:lpstr>Quotable</vt:lpstr>
      <vt:lpstr>Bluetooth Redbot 2.0 &amp; Sumobot</vt:lpstr>
      <vt:lpstr>Objectives</vt:lpstr>
      <vt:lpstr>Bluetooth Redbot 2.0</vt:lpstr>
      <vt:lpstr>Bluetooth Redbot 2.0</vt:lpstr>
      <vt:lpstr>Constructing the Redbot</vt:lpstr>
      <vt:lpstr>Problems/Lows</vt:lpstr>
      <vt:lpstr>Successes/Highs</vt:lpstr>
      <vt:lpstr>Sumobots</vt:lpstr>
      <vt:lpstr>Sumobots</vt:lpstr>
      <vt:lpstr>Problems/Lows</vt:lpstr>
      <vt:lpstr>Successes/Highs</vt:lpstr>
      <vt:lpstr>PowerPoint Presentation</vt:lpstr>
    </vt:vector>
  </TitlesOfParts>
  <Company>Province of New Brunswick -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Bluetooth Redbot 2.0 &amp; Sumobot</dc:title>
  <dc:creator>Hallihan, Ashley (ASD-N)</dc:creator>
  <cp:lastModifiedBy>Hallihan, Ashley (ASD-N)</cp:lastModifiedBy>
  <cp:revision>23</cp:revision>
  <dcterms:created xsi:type="dcterms:W3CDTF">2017-04-18T17:25:11Z</dcterms:created>
  <dcterms:modified xsi:type="dcterms:W3CDTF">2017-04-27T17:13:49Z</dcterms:modified>
</cp:coreProperties>
</file>