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1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93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0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4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3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7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9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8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1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0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9600" dirty="0">
                <a:latin typeface="Berlin Sans FB" panose="020E0602020502020306" pitchFamily="34" charset="0"/>
              </a:rPr>
              <a:t>Vinyl </a:t>
            </a:r>
            <a:r>
              <a:rPr lang="en-CA" sz="9600" dirty="0">
                <a:latin typeface="Berlin Sans FB" panose="020E0602020502020306" pitchFamily="34" charset="0"/>
              </a:rPr>
              <a:t>cutting</a:t>
            </a:r>
            <a:r>
              <a:rPr lang="es-ES" sz="9600" dirty="0">
                <a:latin typeface="Berlin Sans FB" panose="020E0602020502020306" pitchFamily="34" charset="0"/>
              </a:rPr>
              <a:t> + </a:t>
            </a:r>
            <a:r>
              <a:rPr lang="es-ES" sz="9600" dirty="0" err="1">
                <a:latin typeface="Berlin Sans FB" panose="020E0602020502020306" pitchFamily="34" charset="0"/>
              </a:rPr>
              <a:t>heat</a:t>
            </a:r>
            <a:r>
              <a:rPr lang="es-ES" sz="9600" dirty="0">
                <a:latin typeface="Berlin Sans FB" panose="020E0602020502020306" pitchFamily="34" charset="0"/>
              </a:rPr>
              <a:t> </a:t>
            </a:r>
            <a:r>
              <a:rPr lang="es-ES" sz="9600" dirty="0" err="1">
                <a:latin typeface="Berlin Sans FB" panose="020E0602020502020306" pitchFamily="34" charset="0"/>
              </a:rPr>
              <a:t>press</a:t>
            </a:r>
            <a:endParaRPr lang="es-ES" sz="9600" dirty="0"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78165" y="6274676"/>
            <a:ext cx="8213835" cy="58332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Berlin Sans FB" panose="020E0602020502020306" pitchFamily="34" charset="0"/>
              </a:rPr>
              <a:t>Nina </a:t>
            </a:r>
            <a:r>
              <a:rPr lang="es-ES" sz="3200" dirty="0" err="1">
                <a:latin typeface="Berlin Sans FB" panose="020E0602020502020306" pitchFamily="34" charset="0"/>
              </a:rPr>
              <a:t>Schaefer</a:t>
            </a:r>
            <a:r>
              <a:rPr lang="es-ES" sz="3200" dirty="0">
                <a:latin typeface="Berlin Sans FB" panose="020E0602020502020306" pitchFamily="34" charset="0"/>
              </a:rPr>
              <a:t> and Vera </a:t>
            </a:r>
            <a:r>
              <a:rPr lang="es-ES" sz="3200" dirty="0" smtClean="0">
                <a:latin typeface="Berlin Sans FB" panose="020E0602020502020306" pitchFamily="34" charset="0"/>
              </a:rPr>
              <a:t>Santamaria</a:t>
            </a:r>
            <a:endParaRPr lang="es-E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8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6080271" cy="1675015"/>
          </a:xfrm>
        </p:spPr>
        <p:txBody>
          <a:bodyPr/>
          <a:lstStyle/>
          <a:p>
            <a:r>
              <a:rPr lang="en-CA" dirty="0">
                <a:latin typeface="Berlin Sans FB" panose="020E0602020502020306" pitchFamily="34" charset="0"/>
              </a:rPr>
              <a:t>OUR PROJECT:</a:t>
            </a:r>
            <a:br>
              <a:rPr lang="en-CA" dirty="0">
                <a:latin typeface="Berlin Sans FB" panose="020E0602020502020306" pitchFamily="34" charset="0"/>
              </a:rPr>
            </a:br>
            <a:r>
              <a:rPr lang="en-CA" dirty="0">
                <a:latin typeface="Berlin Sans FB" panose="020E0602020502020306" pitchFamily="34" charset="0"/>
              </a:rPr>
              <a:t>THE END(FINAL PROJECT)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omic Sans MS" panose="030F0702030302020204" pitchFamily="66" charset="0"/>
              </a:rPr>
              <a:t>Our final project is the same as at the beginning because we haven´t had the opportunity to do it yet &gt;&gt;&gt;make our own clothing with our own logo.</a:t>
            </a:r>
          </a:p>
        </p:txBody>
      </p:sp>
    </p:spTree>
    <p:extLst>
      <p:ext uri="{BB962C8B-B14F-4D97-AF65-F5344CB8AC3E}">
        <p14:creationId xmlns:p14="http://schemas.microsoft.com/office/powerpoint/2010/main" val="428739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2585" y="-433205"/>
            <a:ext cx="4691900" cy="1752599"/>
          </a:xfrm>
        </p:spPr>
        <p:txBody>
          <a:bodyPr/>
          <a:lstStyle/>
          <a:p>
            <a:r>
              <a:rPr lang="en-CA" dirty="0">
                <a:latin typeface="Berlin Sans FB" panose="020E0602020502020306" pitchFamily="34" charset="0"/>
              </a:rPr>
              <a:t>OUR WORK!</a:t>
            </a:r>
          </a:p>
        </p:txBody>
      </p:sp>
      <p:pic>
        <p:nvPicPr>
          <p:cNvPr id="15" name="Marcador de contenido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7426" y="4283375"/>
            <a:ext cx="2589683" cy="2574625"/>
          </a:xfr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804" y="3633216"/>
            <a:ext cx="2606796" cy="31172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569" y="72051"/>
            <a:ext cx="3593432" cy="479124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69" y="308063"/>
            <a:ext cx="2749216" cy="366562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933949" y="1247243"/>
            <a:ext cx="3649579" cy="27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370806" cy="1351547"/>
          </a:xfrm>
        </p:spPr>
        <p:txBody>
          <a:bodyPr>
            <a:norm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HOW TO USE A VINYL CUTTER</a:t>
            </a:r>
            <a:br>
              <a:rPr lang="es-ES" dirty="0">
                <a:latin typeface="Berlin Sans FB" panose="020E0602020502020306" pitchFamily="34" charset="0"/>
              </a:rPr>
            </a:br>
            <a:r>
              <a:rPr lang="es-ES" dirty="0">
                <a:latin typeface="Berlin Sans FB" panose="020E0602020502020306" pitchFamily="34" charset="0"/>
              </a:rPr>
              <a:t>(STEPS):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058778"/>
            <a:ext cx="10707690" cy="23742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3200" dirty="0" err="1">
                <a:latin typeface="Comic Sans MS" panose="030F0702030302020204" pitchFamily="66" charset="0"/>
              </a:rPr>
              <a:t>Choose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the</a:t>
            </a:r>
            <a:r>
              <a:rPr lang="es-ES" sz="3200" dirty="0">
                <a:latin typeface="Comic Sans MS" panose="030F0702030302020204" pitchFamily="66" charset="0"/>
              </a:rPr>
              <a:t> logo </a:t>
            </a:r>
            <a:r>
              <a:rPr lang="es-ES" sz="3200" dirty="0" err="1">
                <a:latin typeface="Comic Sans MS" panose="030F0702030302020204" pitchFamily="66" charset="0"/>
              </a:rPr>
              <a:t>you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want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to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print</a:t>
            </a:r>
            <a:r>
              <a:rPr lang="es-ES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79" y="3433011"/>
            <a:ext cx="4140868" cy="31056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03" y="3433010"/>
            <a:ext cx="4140867" cy="31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3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4584" y="1074823"/>
            <a:ext cx="8540070" cy="20052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CA" sz="3500" dirty="0">
                <a:latin typeface="Comic Sans MS" panose="030F0702030302020204" pitchFamily="66" charset="0"/>
              </a:rPr>
              <a:t>Connect up your vinyl cutter.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CA" sz="3500" dirty="0">
                <a:latin typeface="Comic Sans MS" panose="030F0702030302020204" pitchFamily="66" charset="0"/>
              </a:rPr>
              <a:t>Load your material.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CA" sz="3500" dirty="0">
                <a:latin typeface="Comic Sans MS" panose="030F0702030302020204" pitchFamily="66" charset="0"/>
              </a:rPr>
              <a:t>Make a test cut, to see if you can peel it off.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07" y="3317208"/>
            <a:ext cx="3352799" cy="25145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42" y="3317208"/>
            <a:ext cx="3451057" cy="25882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735" y="3367340"/>
            <a:ext cx="3451056" cy="25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3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6394" y="838198"/>
            <a:ext cx="8814721" cy="24183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CA" sz="3200" dirty="0">
                <a:latin typeface="Comic Sans MS" panose="030F0702030302020204" pitchFamily="66" charset="0"/>
              </a:rPr>
              <a:t>Print your sticker and cut it.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sz="3200" dirty="0">
                <a:latin typeface="Comic Sans MS" panose="030F0702030302020204" pitchFamily="66" charset="0"/>
              </a:rPr>
              <a:t>Apply transfer tape.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sz="3200" dirty="0">
                <a:latin typeface="Comic Sans MS" panose="030F0702030302020204" pitchFamily="66" charset="0"/>
              </a:rPr>
              <a:t>Put it whenever you want.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48" y="3256547"/>
            <a:ext cx="2807367" cy="2105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089" y="3182853"/>
            <a:ext cx="2905626" cy="21792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305" y="3145598"/>
            <a:ext cx="2955298" cy="22164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954" y="411745"/>
            <a:ext cx="2477617" cy="18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2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769257"/>
            <a:ext cx="9880376" cy="264159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Set up heat press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Wait until it gets to the temperature you want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Put your shirt with the vinyl under the heat press, make sure that you put your Teflon sheet on the vinyl to protect it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4311" y="174171"/>
            <a:ext cx="10564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" panose="020E0602020502020306" pitchFamily="34" charset="0"/>
              </a:rPr>
              <a:t>HOW TO USE THE HEAT PRESS</a:t>
            </a:r>
          </a:p>
          <a:p>
            <a:pPr algn="ctr"/>
            <a:r>
              <a:rPr lang="en-US" sz="4000" dirty="0">
                <a:latin typeface="Berlin Sans FB" panose="020E0602020502020306" pitchFamily="34" charset="0"/>
              </a:rPr>
              <a:t>(STEPS):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07" y="3410853"/>
            <a:ext cx="2639788" cy="1979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372" y="3410853"/>
            <a:ext cx="2639788" cy="1979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037" y="3410855"/>
            <a:ext cx="2639788" cy="1979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42" y="3410852"/>
            <a:ext cx="2639788" cy="19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425" y="446313"/>
            <a:ext cx="10018713" cy="31242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Comic Sans MS" panose="030F0702030302020204" pitchFamily="66" charset="0"/>
              </a:rPr>
              <a:t>Bring the handle down. The handle should lock firmly in place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Comic Sans MS" panose="030F0702030302020204" pitchFamily="66" charset="0"/>
              </a:rPr>
              <a:t>Set the timer and wait until it is done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Comic Sans MS" panose="030F0702030302020204" pitchFamily="66" charset="0"/>
              </a:rPr>
              <a:t>Lift the handle to open the press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Comic Sans MS" panose="030F0702030302020204" pitchFamily="66" charset="0"/>
              </a:rPr>
              <a:t>Peel the Transfer Paper from the shirt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41" y="3220653"/>
            <a:ext cx="3164114" cy="237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051" y="3226284"/>
            <a:ext cx="3156607" cy="2367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905" y="3220653"/>
            <a:ext cx="3171440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823" y="413084"/>
            <a:ext cx="4848103" cy="1576137"/>
          </a:xfrm>
        </p:spPr>
        <p:txBody>
          <a:bodyPr/>
          <a:lstStyle/>
          <a:p>
            <a:r>
              <a:rPr lang="en-CA" dirty="0">
                <a:latin typeface="Berlin Sans FB" panose="020E0602020502020306" pitchFamily="34" charset="0"/>
              </a:rPr>
              <a:t>OUR PROJECT:</a:t>
            </a:r>
            <a:br>
              <a:rPr lang="en-CA" dirty="0">
                <a:latin typeface="Berlin Sans FB" panose="020E0602020502020306" pitchFamily="34" charset="0"/>
              </a:rPr>
            </a:br>
            <a:r>
              <a:rPr lang="en-CA" dirty="0">
                <a:latin typeface="Berlin Sans FB" panose="020E0602020502020306" pitchFamily="34" charset="0"/>
              </a:rPr>
              <a:t>IDEA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0823" y="1989221"/>
            <a:ext cx="10018713" cy="3124201"/>
          </a:xfrm>
        </p:spPr>
        <p:txBody>
          <a:bodyPr/>
          <a:lstStyle/>
          <a:p>
            <a:r>
              <a:rPr lang="en-CA" dirty="0">
                <a:latin typeface="Comic Sans MS" panose="030F0702030302020204" pitchFamily="66" charset="0"/>
              </a:rPr>
              <a:t>We chose vinyl cutting and heat press because it seemed to be easier than the other technologies.</a:t>
            </a:r>
          </a:p>
          <a:p>
            <a:r>
              <a:rPr lang="en-CA" dirty="0">
                <a:latin typeface="Comic Sans MS" panose="030F0702030302020204" pitchFamily="66" charset="0"/>
              </a:rPr>
              <a:t>Our main idea was to make our own clothes with our own logo. </a:t>
            </a:r>
          </a:p>
        </p:txBody>
      </p:sp>
    </p:spTree>
    <p:extLst>
      <p:ext uri="{BB962C8B-B14F-4D97-AF65-F5344CB8AC3E}">
        <p14:creationId xmlns:p14="http://schemas.microsoft.com/office/powerpoint/2010/main" val="345239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4242721" cy="1383632"/>
          </a:xfrm>
        </p:spPr>
        <p:txBody>
          <a:bodyPr/>
          <a:lstStyle/>
          <a:p>
            <a:r>
              <a:rPr lang="en-CA" dirty="0">
                <a:latin typeface="Berlin Sans FB" panose="020E0602020502020306" pitchFamily="34" charset="0"/>
              </a:rPr>
              <a:t>OUR PROJECT:</a:t>
            </a:r>
            <a:br>
              <a:rPr lang="en-CA" dirty="0">
                <a:latin typeface="Berlin Sans FB" panose="020E0602020502020306" pitchFamily="34" charset="0"/>
              </a:rPr>
            </a:br>
            <a:r>
              <a:rPr lang="en-CA" dirty="0">
                <a:latin typeface="Berlin Sans FB" panose="020E0602020502020306" pitchFamily="34" charset="0"/>
              </a:rPr>
              <a:t>PROBLEMS/LOWS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omic Sans MS" panose="030F0702030302020204" pitchFamily="66" charset="0"/>
              </a:rPr>
              <a:t>Cut the protective </a:t>
            </a:r>
            <a:r>
              <a:rPr lang="en-CA" dirty="0" smtClean="0">
                <a:latin typeface="Comic Sans MS" panose="030F0702030302020204" pitchFamily="66" charset="0"/>
              </a:rPr>
              <a:t>sheet </a:t>
            </a:r>
            <a:r>
              <a:rPr lang="en-CA" dirty="0" smtClean="0">
                <a:latin typeface="Comic Sans MS" panose="030F0702030302020204" pitchFamily="66" charset="0"/>
              </a:rPr>
              <a:t>thinking </a:t>
            </a:r>
            <a:r>
              <a:rPr lang="en-CA" dirty="0">
                <a:latin typeface="Comic Sans MS" panose="030F0702030302020204" pitchFamily="66" charset="0"/>
              </a:rPr>
              <a:t>that it was a different type of vinyl.</a:t>
            </a:r>
          </a:p>
          <a:p>
            <a:r>
              <a:rPr lang="en-CA" dirty="0">
                <a:latin typeface="Comic Sans MS" panose="030F0702030302020204" pitchFamily="66" charset="0"/>
              </a:rPr>
              <a:t>Sometimes the vinyl </a:t>
            </a:r>
            <a:r>
              <a:rPr lang="en-CA" dirty="0" smtClean="0">
                <a:latin typeface="Comic Sans MS" panose="030F0702030302020204" pitchFamily="66" charset="0"/>
              </a:rPr>
              <a:t>didn’t </a:t>
            </a:r>
            <a:r>
              <a:rPr lang="en-CA" dirty="0">
                <a:latin typeface="Comic Sans MS" panose="030F0702030302020204" pitchFamily="66" charset="0"/>
              </a:rPr>
              <a:t>lift up very good.</a:t>
            </a:r>
          </a:p>
          <a:p>
            <a:r>
              <a:rPr lang="en-CA" dirty="0">
                <a:latin typeface="Comic Sans MS" panose="030F0702030302020204" pitchFamily="66" charset="0"/>
              </a:rPr>
              <a:t>The vinyl </a:t>
            </a:r>
            <a:r>
              <a:rPr lang="en-CA" dirty="0" smtClean="0">
                <a:latin typeface="Comic Sans MS" panose="030F0702030302020204" pitchFamily="66" charset="0"/>
              </a:rPr>
              <a:t>didn’t </a:t>
            </a:r>
            <a:r>
              <a:rPr lang="en-CA" dirty="0">
                <a:latin typeface="Comic Sans MS" panose="030F0702030302020204" pitchFamily="66" charset="0"/>
              </a:rPr>
              <a:t>stick to some of the mugs(lifted up</a:t>
            </a:r>
            <a:r>
              <a:rPr lang="en-CA" dirty="0" smtClean="0">
                <a:latin typeface="Comic Sans MS" panose="030F0702030302020204" pitchFamily="66" charset="0"/>
              </a:rPr>
              <a:t>).</a:t>
            </a:r>
          </a:p>
          <a:p>
            <a:r>
              <a:rPr lang="en-CA" dirty="0" smtClean="0">
                <a:latin typeface="Comic Sans MS" panose="030F0702030302020204" pitchFamily="66" charset="0"/>
              </a:rPr>
              <a:t>Tried to put the MV sticker on the door and it didn’t stick to the transfer tape.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7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3649163" cy="1592179"/>
          </a:xfrm>
        </p:spPr>
        <p:txBody>
          <a:bodyPr/>
          <a:lstStyle/>
          <a:p>
            <a:r>
              <a:rPr lang="en-CA" dirty="0">
                <a:latin typeface="Berlin Sans FB" panose="020E0602020502020306" pitchFamily="34" charset="0"/>
              </a:rPr>
              <a:t>OUR PROJECT:</a:t>
            </a:r>
            <a:br>
              <a:rPr lang="en-CA" dirty="0">
                <a:latin typeface="Berlin Sans FB" panose="020E0602020502020306" pitchFamily="34" charset="0"/>
              </a:rPr>
            </a:br>
            <a:r>
              <a:rPr lang="en-CA" dirty="0">
                <a:latin typeface="Berlin Sans FB" panose="020E0602020502020306" pitchFamily="34" charset="0"/>
              </a:rPr>
              <a:t>HIGHS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mic Sans MS" panose="030F0702030302020204" pitchFamily="66" charset="0"/>
              </a:rPr>
              <a:t>Finishing the different projects and seeing the result.</a:t>
            </a:r>
            <a:endParaRPr lang="en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6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</TotalTime>
  <Words>285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Berlin Sans FB</vt:lpstr>
      <vt:lpstr>Comic Sans MS</vt:lpstr>
      <vt:lpstr>Corbel</vt:lpstr>
      <vt:lpstr>Parallax</vt:lpstr>
      <vt:lpstr>Vinyl cutting + heat press</vt:lpstr>
      <vt:lpstr>HOW TO USE A VINYL CUTTER (STEPS):</vt:lpstr>
      <vt:lpstr>PowerPoint Presentation</vt:lpstr>
      <vt:lpstr>PowerPoint Presentation</vt:lpstr>
      <vt:lpstr>PowerPoint Presentation</vt:lpstr>
      <vt:lpstr>PowerPoint Presentation</vt:lpstr>
      <vt:lpstr>OUR PROJECT: IDEA</vt:lpstr>
      <vt:lpstr>OUR PROJECT: PROBLEMS/LOWS</vt:lpstr>
      <vt:lpstr>OUR PROJECT: HIGHS</vt:lpstr>
      <vt:lpstr>OUR PROJECT: THE END(FINAL PROJECT)</vt:lpstr>
      <vt:lpstr>OUR WORK!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Vinyl cutting + heat press</dc:title>
  <dc:creator>vera.sanbustos@outlook.es</dc:creator>
  <cp:lastModifiedBy>Santamaria De Bustos, Vera</cp:lastModifiedBy>
  <cp:revision>19</cp:revision>
  <dcterms:created xsi:type="dcterms:W3CDTF">2017-04-01T01:39:21Z</dcterms:created>
  <dcterms:modified xsi:type="dcterms:W3CDTF">2017-04-20T13:21:13Z</dcterms:modified>
</cp:coreProperties>
</file>