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8223-C355-4759-8F02-66A481D61E62}" type="datetimeFigureOut">
              <a:rPr lang="en-US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4B12-ADDA-4CDB-B61A-0C6C577D08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2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4B12-ADDA-4CDB-B61A-0C6C577D08B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4B12-ADDA-4CDB-B61A-0C6C577D08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4B12-ADDA-4CDB-B61A-0C6C577D08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4B12-ADDA-4CDB-B61A-0C6C577D08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4B12-ADDA-4CDB-B61A-0C6C577D08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4B12-ADDA-4CDB-B61A-0C6C577D08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VB0Br712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513" y="863601"/>
            <a:ext cx="8915399" cy="1270000"/>
          </a:xfrm>
        </p:spPr>
        <p:txBody>
          <a:bodyPr/>
          <a:lstStyle/>
          <a:p>
            <a:r>
              <a:rPr lang="en-US" dirty="0"/>
              <a:t>MATE ROV (Triggerfish)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213" y="5628279"/>
            <a:ext cx="8915399" cy="1126283"/>
          </a:xfrm>
        </p:spPr>
        <p:txBody>
          <a:bodyPr/>
          <a:lstStyle/>
          <a:p>
            <a:r>
              <a:rPr lang="en-US" dirty="0"/>
              <a:t>By Zach and Mikey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62" y="2590800"/>
            <a:ext cx="4718050" cy="303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3" y="2590800"/>
            <a:ext cx="4438649" cy="30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6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Main focus</a:t>
            </a: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  <a:latin typeface="Century Gothic"/>
              </a:rPr>
              <a:t>- camera</a:t>
            </a: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  <a:latin typeface="Century Gothic"/>
              </a:rPr>
              <a:t>- Rewire the entire </a:t>
            </a:r>
            <a:r>
              <a:rPr lang="en-US" dirty="0" err="1">
                <a:solidFill>
                  <a:srgbClr val="404040"/>
                </a:solidFill>
                <a:latin typeface="Century Gothic"/>
              </a:rPr>
              <a:t>ROV</a:t>
            </a: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  <a:latin typeface="Century Gothic"/>
              </a:rPr>
              <a:t>- feed the wires through the machine and not the outside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latin typeface="Century Gothic"/>
            </a:endParaRPr>
          </a:p>
          <a:p>
            <a:endParaRPr lang="en-US" dirty="0">
              <a:solidFill>
                <a:srgbClr val="404040"/>
              </a:solidFill>
              <a:latin typeface="Century Gothic"/>
            </a:endParaRPr>
          </a:p>
          <a:p>
            <a:endParaRPr lang="en-US" dirty="0">
              <a:solidFill>
                <a:srgbClr val="404040"/>
              </a:solidFill>
              <a:latin typeface="Century Gothic"/>
            </a:endParaRPr>
          </a:p>
          <a:p>
            <a:pPr lvl="1"/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8" name="Picture 8" descr="IMG_27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66215" y="3082622"/>
            <a:ext cx="2986457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Problems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Where the last group left off</a:t>
            </a:r>
          </a:p>
          <a:p>
            <a:r>
              <a:rPr lang="en-US" dirty="0"/>
              <a:t>Wires were too short</a:t>
            </a:r>
          </a:p>
          <a:p>
            <a:r>
              <a:rPr lang="en-US" dirty="0"/>
              <a:t>Test </a:t>
            </a:r>
            <a:r>
              <a:rPr lang="en-US" dirty="0" err="1"/>
              <a:t>dive</a:t>
            </a:r>
            <a:r>
              <a:rPr lang="en-US" dirty="0"/>
              <a:t> failed....</a:t>
            </a:r>
          </a:p>
          <a:p>
            <a:r>
              <a:rPr lang="en-US" dirty="0"/>
              <a:t>Controller controls were backwards.</a:t>
            </a:r>
          </a:p>
          <a:p>
            <a:r>
              <a:rPr lang="en-US" dirty="0"/>
              <a:t>Messy and weak wires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Original file ‎ (SVG file, nominally 48 × 48 pixels, file size: 31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94" y="3314700"/>
            <a:ext cx="2989481" cy="29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Highs....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Solder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Wires were easy to match and manage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Wires through the pipes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No more air sockets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We have power!</a:t>
            </a:r>
          </a:p>
          <a:p>
            <a:endParaRPr lang="en-US" dirty="0">
              <a:solidFill>
                <a:srgbClr val="404040"/>
              </a:solidFill>
              <a:latin typeface="Century Gothic"/>
            </a:endParaRPr>
          </a:p>
          <a:p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4" name="Picture 4" descr="IMG_27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91563" y="3738335"/>
            <a:ext cx="3119437" cy="2964504"/>
          </a:xfrm>
          <a:prstGeom prst="rect">
            <a:avLst/>
          </a:prstGeom>
        </p:spPr>
      </p:pic>
      <p:pic>
        <p:nvPicPr>
          <p:cNvPr id="8" name="Picture 8" descr="IMG_25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43352" y="4143375"/>
            <a:ext cx="241735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When we first started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Short wires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Hard to maneuver wires</a:t>
            </a:r>
          </a:p>
          <a:p>
            <a:r>
              <a:rPr lang="en-US" dirty="0">
                <a:solidFill>
                  <a:schemeClr val="tx1"/>
                </a:solidFill>
                <a:latin typeface="Century Gothic"/>
              </a:rPr>
              <a:t>Small pipes for all that wire</a:t>
            </a:r>
          </a:p>
          <a:p>
            <a:r>
              <a:rPr lang="en-US" dirty="0">
                <a:solidFill>
                  <a:schemeClr val="tx1"/>
                </a:solidFill>
                <a:latin typeface="Century Gothic"/>
              </a:rPr>
              <a:t>Soldered wires wouldn’t hold</a:t>
            </a:r>
          </a:p>
          <a:p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6" name="Picture 6" descr="IMG_27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28" y="1400175"/>
            <a:ext cx="473359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1047750"/>
            <a:ext cx="9831388" cy="13281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https://www.youtube.com/watch?v=aIVB0Br712g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6723" y="3000375"/>
            <a:ext cx="961953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https://www.marinetech.org/how-to-build-the-triggerfish-rov-2/</a:t>
            </a:r>
          </a:p>
        </p:txBody>
      </p:sp>
    </p:spTree>
    <p:extLst>
      <p:ext uri="{BB962C8B-B14F-4D97-AF65-F5344CB8AC3E}">
        <p14:creationId xmlns:p14="http://schemas.microsoft.com/office/powerpoint/2010/main" val="88111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17" y="341214"/>
            <a:ext cx="4904739" cy="329221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8" descr="imag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674" y="676275"/>
            <a:ext cx="9011342" cy="2320254"/>
          </a:xfrm>
          <a:prstGeom prst="rect">
            <a:avLst/>
          </a:prstGeom>
        </p:spPr>
      </p:pic>
      <p:pic>
        <p:nvPicPr>
          <p:cNvPr id="10" name="Picture 10" descr="&lt;strong&gt;Emoticons&lt;/strong&gt;: Cool &lt;strong&gt;face&lt;/strong&gt; by nicubun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379" y="3638550"/>
            <a:ext cx="2332355" cy="2328938"/>
          </a:xfrm>
          <a:prstGeom prst="rect">
            <a:avLst/>
          </a:prstGeom>
        </p:spPr>
      </p:pic>
      <p:pic>
        <p:nvPicPr>
          <p:cNvPr id="12" name="Picture 12" descr="&lt;strong&gt;Facebook like&lt;/strong&gt; thum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129" y="3543300"/>
            <a:ext cx="2743200" cy="23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02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20</Words>
  <Application>Microsoft Office PowerPoint</Application>
  <PresentationFormat>Widescreen</PresentationFormat>
  <Paragraphs>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Wisp</vt:lpstr>
      <vt:lpstr>MATE ROV (Triggerfish)</vt:lpstr>
      <vt:lpstr>Summary</vt:lpstr>
      <vt:lpstr>Main Problems</vt:lpstr>
      <vt:lpstr>Highs....</vt:lpstr>
      <vt:lpstr>Lows</vt:lpstr>
      <vt:lpstr>https://www.youtube.com/watch?v=aIVB0Br712g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 ROV (Triggerfish)</dc:title>
  <dc:creator>McCarthy, Michael</dc:creator>
  <cp:lastModifiedBy>McCarthy, Michael</cp:lastModifiedBy>
  <cp:revision>6</cp:revision>
  <dcterms:created xsi:type="dcterms:W3CDTF">2017-04-18T17:34:30Z</dcterms:created>
  <dcterms:modified xsi:type="dcterms:W3CDTF">2017-04-20T01:34:56Z</dcterms:modified>
</cp:coreProperties>
</file>