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6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8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4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0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7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9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5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24C3457-D87E-4941-90AE-7A81F01A24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62C205D-E418-4F9C-9FD9-9AC734BC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8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mBots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Ryan, Justin &amp; Matthew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5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Wireless Bluetooth chip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Make Block App</a:t>
            </a:r>
          </a:p>
          <a:p>
            <a:endParaRPr lang="en-US" dirty="0"/>
          </a:p>
        </p:txBody>
      </p:sp>
      <p:sp>
        <p:nvSpPr>
          <p:cNvPr id="4" name="AutoShape 2" descr="Image result for bluetooth logo png wh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200" y="37846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8" y="3177527"/>
            <a:ext cx="4619431" cy="346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87" y="2407913"/>
            <a:ext cx="3335867" cy="25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1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Countdown timer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Coded a timer to countdown the length of the </a:t>
            </a:r>
            <a:r>
              <a:rPr lang="en-US" dirty="0" smtClean="0"/>
              <a:t>match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Using the 6-Segment module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46" y="2963252"/>
            <a:ext cx="4944533" cy="370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2703" y="2594177"/>
            <a:ext cx="4659971" cy="349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02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Soccer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8X4 Soccer field with boards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Painted the playing field green and the boards purple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Wheels on the side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Handles on both sides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38" y="3907490"/>
            <a:ext cx="3915832" cy="293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0934" y="3666189"/>
            <a:ext cx="3632200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8385" y="2424365"/>
            <a:ext cx="5051427" cy="378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29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White PVC pipes and grey corner pipes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Spray painted netting red and blue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Tried using PVC 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Used tape to hold the net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7366" y="2426242"/>
            <a:ext cx="5113867" cy="383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3756269"/>
            <a:ext cx="4829581" cy="310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9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49" y="3342337"/>
            <a:ext cx="4521199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26" y="1792936"/>
            <a:ext cx="3293534" cy="247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4267201"/>
            <a:ext cx="3454399" cy="25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138" y="2588274"/>
            <a:ext cx="473710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2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62</TotalTime>
  <Words>82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</vt:lpstr>
      <vt:lpstr>Banded</vt:lpstr>
      <vt:lpstr>mBots</vt:lpstr>
      <vt:lpstr>Bluetooth </vt:lpstr>
      <vt:lpstr>Countdown timer</vt:lpstr>
      <vt:lpstr>Creating the Soccer Field</vt:lpstr>
      <vt:lpstr>Nets</vt:lpstr>
      <vt:lpstr>Finale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mBots</dc:title>
  <dc:creator>Pauley, Ryan</dc:creator>
  <cp:lastModifiedBy>Pauley, Ryan</cp:lastModifiedBy>
  <cp:revision>8</cp:revision>
  <dcterms:created xsi:type="dcterms:W3CDTF">2017-04-11T17:25:15Z</dcterms:created>
  <dcterms:modified xsi:type="dcterms:W3CDTF">2017-04-18T18:01:39Z</dcterms:modified>
</cp:coreProperties>
</file>