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6" r:id="rId8"/>
    <p:sldId id="261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B04EB4-CD38-47E7-BE98-809294B255AE}" type="datetimeFigureOut">
              <a:rPr lang="en-CA" smtClean="0"/>
              <a:t>19/04/2017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6EC1C1-4562-4043-897C-3FB5EE09A71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BLE Device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Button control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it does</a:t>
            </a:r>
            <a:endParaRPr lang="en-CA" dirty="0"/>
          </a:p>
        </p:txBody>
      </p:sp>
      <p:sp>
        <p:nvSpPr>
          <p:cNvPr id="4" name="AutoShape 2" descr=" "/>
          <p:cNvSpPr>
            <a:spLocks noChangeAspect="1" noChangeArrowheads="1"/>
          </p:cNvSpPr>
          <p:nvPr/>
        </p:nvSpPr>
        <p:spPr bwMode="auto">
          <a:xfrm>
            <a:off x="63500" y="-852488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 "/>
          <p:cNvSpPr>
            <a:spLocks noChangeAspect="1" noChangeArrowheads="1"/>
          </p:cNvSpPr>
          <p:nvPr/>
        </p:nvSpPr>
        <p:spPr bwMode="auto">
          <a:xfrm>
            <a:off x="4139952" y="1268760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49" y="192436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5" y="2852936"/>
            <a:ext cx="3695700" cy="2773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695700" cy="277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Parkinson's </a:t>
            </a:r>
          </a:p>
          <a:p>
            <a:r>
              <a:rPr lang="en-US" dirty="0" smtClean="0"/>
              <a:t>Mental handicap</a:t>
            </a:r>
          </a:p>
          <a:p>
            <a:r>
              <a:rPr lang="en-US" dirty="0" smtClean="0"/>
              <a:t>Barry Amos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use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72" y="1196752"/>
            <a:ext cx="5519928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Buttons</a:t>
            </a:r>
          </a:p>
          <a:p>
            <a:r>
              <a:rPr lang="en-CA" dirty="0" smtClean="0"/>
              <a:t>Feather M0</a:t>
            </a:r>
          </a:p>
          <a:p>
            <a:r>
              <a:rPr lang="en-CA" dirty="0" smtClean="0"/>
              <a:t>IOS Control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it works			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62" y="3212976"/>
            <a:ext cx="3843789" cy="288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843535" cy="293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project</a:t>
            </a:r>
          </a:p>
          <a:p>
            <a:r>
              <a:rPr lang="en-US" dirty="0" smtClean="0"/>
              <a:t>Research </a:t>
            </a:r>
          </a:p>
          <a:p>
            <a:r>
              <a:rPr lang="en-US" dirty="0" smtClean="0"/>
              <a:t>Getting the parts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0475"/>
            <a:ext cx="3545632" cy="354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40968"/>
            <a:ext cx="4584194" cy="19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Looked fun</a:t>
            </a:r>
          </a:p>
          <a:p>
            <a:r>
              <a:rPr lang="en-US" dirty="0" smtClean="0"/>
              <a:t>Can be used to help people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built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1461"/>
            <a:ext cx="4032448" cy="3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coding part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I'm at now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57606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was not working</a:t>
            </a:r>
          </a:p>
          <a:p>
            <a:r>
              <a:rPr lang="en-US" dirty="0" smtClean="0"/>
              <a:t>Finding the error in the code</a:t>
            </a:r>
          </a:p>
          <a:p>
            <a:r>
              <a:rPr lang="en-US" dirty="0" smtClean="0"/>
              <a:t>Error compiling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Highs and lows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the buttons to the Feather</a:t>
            </a:r>
          </a:p>
          <a:p>
            <a:r>
              <a:rPr lang="en-US" dirty="0" smtClean="0"/>
              <a:t>Test the </a:t>
            </a:r>
            <a:r>
              <a:rPr lang="en-US" dirty="0" smtClean="0"/>
              <a:t>project</a:t>
            </a:r>
            <a:endParaRPr lang="en-US" dirty="0" smtClean="0"/>
          </a:p>
          <a:p>
            <a:r>
              <a:rPr lang="en-US" dirty="0" smtClean="0"/>
              <a:t>Solder pins onto the feather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28422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85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Verdana</vt:lpstr>
      <vt:lpstr>Wingdings 2</vt:lpstr>
      <vt:lpstr>Wingdings 3</vt:lpstr>
      <vt:lpstr>Concourse</vt:lpstr>
      <vt:lpstr>The BLE Device</vt:lpstr>
      <vt:lpstr>What it does</vt:lpstr>
      <vt:lpstr>Who will use it?</vt:lpstr>
      <vt:lpstr>How it works   </vt:lpstr>
      <vt:lpstr>The beginning</vt:lpstr>
      <vt:lpstr>Why I built it</vt:lpstr>
      <vt:lpstr>Where I'm at now</vt:lpstr>
      <vt:lpstr>Highs and lows</vt:lpstr>
      <vt:lpstr>The End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 Device</dc:title>
  <dc:creator>Jackson</dc:creator>
  <cp:lastModifiedBy>Lirette, Jackson</cp:lastModifiedBy>
  <cp:revision>18</cp:revision>
  <dcterms:created xsi:type="dcterms:W3CDTF">2017-04-18T10:15:27Z</dcterms:created>
  <dcterms:modified xsi:type="dcterms:W3CDTF">2017-04-19T16:54:53Z</dcterms:modified>
</cp:coreProperties>
</file>