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57" r:id="rId3"/>
    <p:sldId id="258" r:id="rId4"/>
    <p:sldId id="259" r:id="rId5"/>
    <p:sldId id="260" r:id="rId6"/>
    <p:sldId id="264" r:id="rId7"/>
    <p:sldId id="261" r:id="rId8"/>
    <p:sldId id="262" r:id="rId9"/>
    <p:sldId id="263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BF4C96-A6AE-5A46-ABED-1C5928357766}" type="datetimeFigureOut">
              <a:rPr lang="en-US" smtClean="0"/>
              <a:t>4/17/2017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F4F3AD-42FC-5848-9E5D-02081FE0A5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9483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5D6845-F472-CC44-AD8E-D347891869CD}" type="datetimeFigureOut">
              <a:rPr lang="en-US" smtClean="0"/>
              <a:t>4/17/2017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3947C4-5FDA-7E49-B470-47BCD390AB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3848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4/17/2017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dirty="0"/>
              <a:t>Click to edit Master title style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4/17/2017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4/17/2017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4/17/2017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 Vinyl Innovations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 smtClean="0"/>
              <a:t>By: Emily McCabe and Joshua Benoit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79643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Explanation?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Things that you can do : Stickers</a:t>
            </a:r>
          </a:p>
          <a:p>
            <a:pPr marL="0" indent="0">
              <a:buNone/>
            </a:pPr>
            <a:r>
              <a:rPr lang="en-CA" dirty="0" smtClean="0"/>
              <a:t>                                          Drawings</a:t>
            </a:r>
          </a:p>
          <a:p>
            <a:pPr marL="0" indent="0">
              <a:buNone/>
            </a:pPr>
            <a:r>
              <a:rPr lang="en-CA" dirty="0"/>
              <a:t> </a:t>
            </a:r>
            <a:r>
              <a:rPr lang="en-CA" dirty="0" smtClean="0"/>
              <a:t>                                         Stencils</a:t>
            </a:r>
          </a:p>
          <a:p>
            <a:pPr marL="0" indent="0">
              <a:buNone/>
            </a:pPr>
            <a:r>
              <a:rPr lang="en-CA" dirty="0"/>
              <a:t> </a:t>
            </a:r>
            <a:r>
              <a:rPr lang="en-CA" dirty="0" smtClean="0"/>
              <a:t>                                         Cut </a:t>
            </a:r>
            <a:r>
              <a:rPr lang="en-CA" dirty="0" smtClean="0"/>
              <a:t>outs</a:t>
            </a:r>
          </a:p>
          <a:p>
            <a:pPr marL="0" indent="0">
              <a:buNone/>
            </a:pPr>
            <a:r>
              <a:rPr lang="en-CA" dirty="0"/>
              <a:t>	</a:t>
            </a:r>
            <a:r>
              <a:rPr lang="en-CA" dirty="0" smtClean="0"/>
              <a:t>						Invitations</a:t>
            </a:r>
            <a:endParaRPr lang="en-CA" dirty="0" smtClean="0"/>
          </a:p>
          <a:p>
            <a:pPr>
              <a:buFont typeface="Arial" charset="0"/>
              <a:buChar char="•"/>
            </a:pPr>
            <a:r>
              <a:rPr lang="en-CA" dirty="0" smtClean="0"/>
              <a:t>You can expand on these and create your own ideas (ex..signs)</a:t>
            </a:r>
          </a:p>
        </p:txBody>
      </p:sp>
    </p:spTree>
    <p:extLst>
      <p:ext uri="{BB962C8B-B14F-4D97-AF65-F5344CB8AC3E}">
        <p14:creationId xmlns:p14="http://schemas.microsoft.com/office/powerpoint/2010/main" val="5128886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Purpose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Just a credit needed to </a:t>
            </a:r>
            <a:r>
              <a:rPr lang="en-CA" dirty="0" smtClean="0"/>
              <a:t>graduate</a:t>
            </a:r>
            <a:r>
              <a:rPr lang="mr-IN" dirty="0" smtClean="0"/>
              <a:t>…</a:t>
            </a:r>
            <a:endParaRPr lang="en-CA" dirty="0" smtClean="0"/>
          </a:p>
          <a:p>
            <a:r>
              <a:rPr lang="en-CA" dirty="0" smtClean="0"/>
              <a:t>Work on </a:t>
            </a:r>
            <a:r>
              <a:rPr lang="en-CA" dirty="0" smtClean="0"/>
              <a:t>Millerton </a:t>
            </a:r>
            <a:r>
              <a:rPr lang="en-CA" dirty="0" smtClean="0"/>
              <a:t>signs to educate ourselves with this field of technology</a:t>
            </a:r>
          </a:p>
          <a:p>
            <a:r>
              <a:rPr lang="en-CA" dirty="0" smtClean="0"/>
              <a:t>Use our knowledge to expand our project ideas (ex.stencils for painting)</a:t>
            </a:r>
          </a:p>
          <a:p>
            <a:r>
              <a:rPr lang="en-CA" dirty="0" smtClean="0"/>
              <a:t>To educate others to take projects further within this field of technology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8621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How?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CA" dirty="0" smtClean="0"/>
              <a:t>New features such as the automatic blade and the markers</a:t>
            </a:r>
          </a:p>
          <a:p>
            <a:r>
              <a:rPr lang="en-CA" dirty="0" smtClean="0"/>
              <a:t>New silhouette program</a:t>
            </a:r>
          </a:p>
          <a:p>
            <a:r>
              <a:rPr lang="en-CA" dirty="0" smtClean="0"/>
              <a:t>New silhouette cameo machine</a:t>
            </a:r>
          </a:p>
          <a:p>
            <a:r>
              <a:rPr lang="en-CA" dirty="0" smtClean="0"/>
              <a:t>Materials: Markers</a:t>
            </a:r>
          </a:p>
          <a:p>
            <a:pPr marL="0" indent="0">
              <a:buNone/>
            </a:pPr>
            <a:r>
              <a:rPr lang="en-CA" dirty="0"/>
              <a:t> </a:t>
            </a:r>
            <a:r>
              <a:rPr lang="en-CA" dirty="0" smtClean="0"/>
              <a:t>                   Blade</a:t>
            </a:r>
          </a:p>
          <a:p>
            <a:pPr marL="0" indent="0">
              <a:buNone/>
            </a:pPr>
            <a:r>
              <a:rPr lang="en-CA" dirty="0"/>
              <a:t> </a:t>
            </a:r>
            <a:r>
              <a:rPr lang="en-CA" dirty="0" smtClean="0"/>
              <a:t>                   Vinyl/card stock </a:t>
            </a:r>
            <a:endParaRPr lang="en-CA" dirty="0" smtClean="0"/>
          </a:p>
          <a:p>
            <a:pPr marL="0" indent="0">
              <a:buNone/>
            </a:pPr>
            <a:r>
              <a:rPr lang="en-CA" dirty="0" smtClean="0"/>
              <a:t>			  Transfer tape</a:t>
            </a:r>
            <a:endParaRPr lang="en-CA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3046610"/>
            <a:ext cx="4770400" cy="2862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454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Millerton </a:t>
            </a:r>
            <a:r>
              <a:rPr lang="en-CA" dirty="0" smtClean="0"/>
              <a:t>Signs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Purpose ( to learn about and get new cameo)</a:t>
            </a:r>
          </a:p>
          <a:p>
            <a:r>
              <a:rPr lang="en-CA" dirty="0" smtClean="0"/>
              <a:t>Procedure: Cutting</a:t>
            </a:r>
          </a:p>
          <a:p>
            <a:pPr marL="0" indent="0">
              <a:buNone/>
            </a:pPr>
            <a:r>
              <a:rPr lang="en-CA" dirty="0" smtClean="0"/>
              <a:t>                      Peeling</a:t>
            </a:r>
          </a:p>
          <a:p>
            <a:pPr marL="0" indent="0">
              <a:buNone/>
            </a:pPr>
            <a:r>
              <a:rPr lang="en-CA" dirty="0"/>
              <a:t> </a:t>
            </a:r>
            <a:r>
              <a:rPr lang="en-CA" dirty="0" smtClean="0"/>
              <a:t>                     Transfer</a:t>
            </a:r>
          </a:p>
          <a:p>
            <a:pPr>
              <a:buFont typeface="Arial" charset="0"/>
              <a:buChar char="•"/>
            </a:pPr>
            <a:r>
              <a:rPr lang="en-CA" dirty="0" smtClean="0"/>
              <a:t>Signs made by carpentry students</a:t>
            </a:r>
          </a:p>
          <a:p>
            <a:pPr>
              <a:buFont typeface="Arial" charset="0"/>
              <a:buChar char="•"/>
            </a:pPr>
            <a:r>
              <a:rPr lang="en-CA" dirty="0" smtClean="0"/>
              <a:t>As well, we plan to get an updated staff sign in the lobby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3100" y="3200400"/>
            <a:ext cx="2022475" cy="177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6908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Small Jobs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Made signs for Dylan and James</a:t>
            </a:r>
          </a:p>
          <a:p>
            <a:r>
              <a:rPr lang="en-CA" dirty="0" smtClean="0"/>
              <a:t>Made stickers for journal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547877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Conflicts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No knowledge with the Cameo</a:t>
            </a:r>
          </a:p>
          <a:p>
            <a:r>
              <a:rPr lang="en-CA" dirty="0" smtClean="0"/>
              <a:t>Ordering New/More vinyl </a:t>
            </a:r>
          </a:p>
          <a:p>
            <a:r>
              <a:rPr lang="en-CA" dirty="0" smtClean="0"/>
              <a:t>Signs were too long</a:t>
            </a:r>
          </a:p>
          <a:p>
            <a:r>
              <a:rPr lang="en-CA" dirty="0" smtClean="0"/>
              <a:t>Printing one at a time</a:t>
            </a:r>
            <a:r>
              <a:rPr lang="mr-IN" dirty="0" smtClean="0"/>
              <a:t>…</a:t>
            </a:r>
            <a:endParaRPr lang="en-CA" dirty="0" smtClean="0"/>
          </a:p>
          <a:p>
            <a:r>
              <a:rPr lang="en-CA" dirty="0" smtClean="0"/>
              <a:t>Border for easier peeling</a:t>
            </a:r>
          </a:p>
          <a:p>
            <a:r>
              <a:rPr lang="en-CA" dirty="0" smtClean="0"/>
              <a:t>Time restrictions due to snow days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2228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4560" y="1253065"/>
            <a:ext cx="9601196" cy="1303867"/>
          </a:xfrm>
        </p:spPr>
        <p:txBody>
          <a:bodyPr/>
          <a:lstStyle/>
          <a:p>
            <a:r>
              <a:rPr lang="en-CA" dirty="0" smtClean="0"/>
              <a:t>Consequences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A new hobby ( fun, time consuming,  easy to do)</a:t>
            </a:r>
          </a:p>
          <a:p>
            <a:r>
              <a:rPr lang="en-CA" dirty="0" smtClean="0"/>
              <a:t>A better education with computer programs</a:t>
            </a:r>
          </a:p>
          <a:p>
            <a:r>
              <a:rPr lang="en-CA" dirty="0" smtClean="0"/>
              <a:t>Extra funds for MVHS </a:t>
            </a:r>
            <a:r>
              <a:rPr lang="en-CA" dirty="0" err="1" smtClean="0"/>
              <a:t>makerspace</a:t>
            </a:r>
            <a:endParaRPr lang="en-CA" dirty="0" smtClean="0"/>
          </a:p>
          <a:p>
            <a:r>
              <a:rPr lang="en-CA" dirty="0" smtClean="0"/>
              <a:t>Getting projects completed for others</a:t>
            </a:r>
          </a:p>
          <a:p>
            <a:r>
              <a:rPr lang="en-CA" dirty="0" smtClean="0"/>
              <a:t>Getting the benefits of working and learning with the newest cameo </a:t>
            </a:r>
            <a:r>
              <a:rPr lang="en-CA" dirty="0" smtClean="0"/>
              <a:t>model</a:t>
            </a:r>
          </a:p>
          <a:p>
            <a:r>
              <a:rPr lang="en-CA" dirty="0" smtClean="0"/>
              <a:t>Took part in STEM fair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5602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Thank you for listening! </a:t>
            </a:r>
            <a:r>
              <a:rPr lang="en-CA" dirty="0" smtClean="0">
                <a:sym typeface="Wingdings" panose="05000000000000000000" pitchFamily="2" charset="2"/>
              </a:rPr>
              <a:t>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The End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867261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{AF834A1B-A2B0-744E-AAEE-84425C6D8B7E}tf16392414</Template>
  <TotalTime>70</TotalTime>
  <Words>232</Words>
  <Application>Microsoft Office PowerPoint</Application>
  <PresentationFormat>Widescreen</PresentationFormat>
  <Paragraphs>48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Garamond</vt:lpstr>
      <vt:lpstr>Mangal</vt:lpstr>
      <vt:lpstr>Wingdings</vt:lpstr>
      <vt:lpstr>Organic</vt:lpstr>
      <vt:lpstr> Vinyl Innovations</vt:lpstr>
      <vt:lpstr>Explanation?</vt:lpstr>
      <vt:lpstr>Purpose</vt:lpstr>
      <vt:lpstr>How?</vt:lpstr>
      <vt:lpstr>Millerton Signs</vt:lpstr>
      <vt:lpstr>Small Jobs</vt:lpstr>
      <vt:lpstr>Conflicts</vt:lpstr>
      <vt:lpstr>Consequences</vt:lpstr>
      <vt:lpstr>Thank you for listening! 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Joshua Benoit</dc:creator>
  <cp:lastModifiedBy>Emily McCabe</cp:lastModifiedBy>
  <cp:revision>23</cp:revision>
  <dcterms:created xsi:type="dcterms:W3CDTF">2017-04-01T12:51:10Z</dcterms:created>
  <dcterms:modified xsi:type="dcterms:W3CDTF">2017-04-18T02:13:36Z</dcterms:modified>
</cp:coreProperties>
</file>