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92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04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28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67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69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46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5994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718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73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48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3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06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50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9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88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49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2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80A63A-3E84-47A6-8FA4-2C1FB3BF85C0}" type="datetimeFigureOut">
              <a:rPr lang="en-CA" smtClean="0"/>
              <a:t>05/11/2017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CFB0-32B4-49EE-8959-E3CAB65707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1391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Adafruit</a:t>
            </a:r>
            <a:r>
              <a:rPr lang="en-US" dirty="0" smtClean="0"/>
              <a:t> Circuit Playground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liam</a:t>
            </a:r>
            <a:r>
              <a:rPr lang="en-US" dirty="0" smtClean="0"/>
              <a:t> </a:t>
            </a:r>
            <a:r>
              <a:rPr lang="en-US" dirty="0" err="1" smtClean="0"/>
              <a:t>richardson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933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Board is what is considered the “playground” because of all the different features. Those features are…</a:t>
            </a:r>
          </a:p>
          <a:p>
            <a:r>
              <a:rPr lang="en-US" dirty="0" smtClean="0"/>
              <a:t>LED Lights</a:t>
            </a:r>
          </a:p>
          <a:p>
            <a:r>
              <a:rPr lang="en-US" dirty="0" smtClean="0"/>
              <a:t>Motion Sensors</a:t>
            </a:r>
          </a:p>
          <a:p>
            <a:r>
              <a:rPr lang="en-US" dirty="0" smtClean="0"/>
              <a:t>Microphone</a:t>
            </a:r>
          </a:p>
          <a:p>
            <a:r>
              <a:rPr lang="en-US" dirty="0" smtClean="0"/>
              <a:t>Thermometer</a:t>
            </a:r>
          </a:p>
          <a:p>
            <a:r>
              <a:rPr lang="en-US" dirty="0" smtClean="0"/>
              <a:t>Speakers</a:t>
            </a:r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954" y="2902167"/>
            <a:ext cx="3231915" cy="242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5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have something work on the Circuit playground you have to follow a simple four step process.</a:t>
            </a:r>
          </a:p>
          <a:p>
            <a:r>
              <a:rPr lang="en-US" dirty="0" smtClean="0"/>
              <a:t>Find Code</a:t>
            </a:r>
          </a:p>
          <a:p>
            <a:r>
              <a:rPr lang="en-US" dirty="0" smtClean="0"/>
              <a:t>Paste Code</a:t>
            </a:r>
          </a:p>
          <a:p>
            <a:r>
              <a:rPr lang="en-US" dirty="0" smtClean="0"/>
              <a:t>Verify Code</a:t>
            </a:r>
          </a:p>
          <a:p>
            <a:r>
              <a:rPr lang="en-US" dirty="0" smtClean="0"/>
              <a:t>Upload Code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629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I used the Circuit Playground I ran into a constant problem with codes that are online, one or two lines of the code are wrong. That was the problem when I found my final project.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194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Done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only got to use the circuit playground for about 3 weeks, after the raspberry pi plans didn’t work.  For a week I had to learn about the board and how it worked. After learning about the board I looked and found a project I wanted to do as my final. The code didn’t worked so I just decided I don’t have time to make a final project. I used most of my time learning about the playground and how </a:t>
            </a:r>
            <a:r>
              <a:rPr lang="en-US" smtClean="0"/>
              <a:t>to download code.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6461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198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Adafruit Circuit Playground</vt:lpstr>
      <vt:lpstr>The Board</vt:lpstr>
      <vt:lpstr>How it works</vt:lpstr>
      <vt:lpstr>Problems</vt:lpstr>
      <vt:lpstr>What I’ve Done</vt:lpstr>
    </vt:vector>
  </TitlesOfParts>
  <Company>Risk Management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Adafruit Circuit Playground</dc:title>
  <dc:creator>Andy Richardson</dc:creator>
  <cp:lastModifiedBy>Andy Richardson</cp:lastModifiedBy>
  <cp:revision>10</cp:revision>
  <dcterms:created xsi:type="dcterms:W3CDTF">2017-11-05T16:07:47Z</dcterms:created>
  <dcterms:modified xsi:type="dcterms:W3CDTF">2017-11-05T18:12:21Z</dcterms:modified>
</cp:coreProperties>
</file>