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94660"/>
  </p:normalViewPr>
  <p:slideViewPr>
    <p:cSldViewPr snapToGrid="0">
      <p:cViewPr varScale="1">
        <p:scale>
          <a:sx n="116" d="100"/>
          <a:sy n="116" d="100"/>
        </p:scale>
        <p:origin x="1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11/19/2017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11/19/2017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11/19/2017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11/19/2017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Vinyl cutting &amp; </a:t>
            </a:r>
            <a:r>
              <a:rPr lang="en-US" smtClean="0"/>
              <a:t>heat pressing</a:t>
            </a:r>
            <a:endParaRPr lang="en-US" dirty="0"/>
          </a:p>
        </p:txBody>
      </p:sp>
      <p:sp>
        <p:nvSpPr>
          <p:cNvPr id="3" name="Subtitle 2"/>
          <p:cNvSpPr>
            <a:spLocks noGrp="1"/>
          </p:cNvSpPr>
          <p:nvPr>
            <p:ph type="subTitle" idx="1"/>
          </p:nvPr>
        </p:nvSpPr>
        <p:spPr>
          <a:xfrm>
            <a:off x="904748" y="4468031"/>
            <a:ext cx="7891272" cy="1069848"/>
          </a:xfrm>
        </p:spPr>
        <p:txBody>
          <a:bodyPr/>
          <a:lstStyle/>
          <a:p>
            <a:r>
              <a:rPr lang="en-US" dirty="0" smtClean="0"/>
              <a:t>By. Jonah Simon</a:t>
            </a:r>
            <a:endParaRPr lang="en-US" dirty="0"/>
          </a:p>
        </p:txBody>
      </p:sp>
    </p:spTree>
    <p:extLst>
      <p:ext uri="{BB962C8B-B14F-4D97-AF65-F5344CB8AC3E}">
        <p14:creationId xmlns:p14="http://schemas.microsoft.com/office/powerpoint/2010/main" val="3717879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Vinyl cutting explained:</a:t>
            </a:r>
            <a:endParaRPr lang="en-US" dirty="0"/>
          </a:p>
        </p:txBody>
      </p:sp>
      <p:sp>
        <p:nvSpPr>
          <p:cNvPr id="3" name="Content Placeholder 2"/>
          <p:cNvSpPr>
            <a:spLocks noGrp="1"/>
          </p:cNvSpPr>
          <p:nvPr>
            <p:ph idx="1"/>
          </p:nvPr>
        </p:nvSpPr>
        <p:spPr/>
        <p:txBody>
          <a:bodyPr/>
          <a:lstStyle/>
          <a:p>
            <a:r>
              <a:rPr lang="en-US" dirty="0" smtClean="0"/>
              <a:t>Vinyl cutting is when you take or make a design and use a program called silhouette studio to edit it and send it to the vinyl cutter, the vinyl cutter then takes the design and cuts it out of material like heat transfer vinyl or sticker vinyl. Then you can put it on whatever you like.</a:t>
            </a:r>
          </a:p>
          <a:p>
            <a:endParaRPr lang="en-US" dirty="0"/>
          </a:p>
        </p:txBody>
      </p:sp>
    </p:spTree>
    <p:extLst>
      <p:ext uri="{BB962C8B-B14F-4D97-AF65-F5344CB8AC3E}">
        <p14:creationId xmlns:p14="http://schemas.microsoft.com/office/powerpoint/2010/main" val="1849076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projects</a:t>
            </a:r>
            <a:endParaRPr lang="en-US" dirty="0"/>
          </a:p>
        </p:txBody>
      </p:sp>
      <p:sp>
        <p:nvSpPr>
          <p:cNvPr id="3" name="Content Placeholder 2"/>
          <p:cNvSpPr>
            <a:spLocks noGrp="1"/>
          </p:cNvSpPr>
          <p:nvPr>
            <p:ph idx="1"/>
          </p:nvPr>
        </p:nvSpPr>
        <p:spPr/>
        <p:txBody>
          <a:bodyPr/>
          <a:lstStyle/>
          <a:p>
            <a:r>
              <a:rPr lang="en-US" dirty="0" smtClean="0"/>
              <a:t>My first project using heat transfer vinyl was with a mug, I had to use a special attachment made to fit around the mug to press the vinyl onto it.</a:t>
            </a:r>
          </a:p>
          <a:p>
            <a:r>
              <a:rPr lang="en-US" dirty="0" smtClean="0"/>
              <a:t>My most recent project was with shirts where I had to use the flat surface heat press </a:t>
            </a:r>
          </a:p>
          <a:p>
            <a:r>
              <a:rPr lang="en-US" dirty="0" smtClean="0"/>
              <a:t>With heat transfer vinyl you have to do a few more steps differently then sticker vinyl</a:t>
            </a:r>
            <a:endParaRPr lang="en-US" dirty="0"/>
          </a:p>
        </p:txBody>
      </p:sp>
      <p:pic>
        <p:nvPicPr>
          <p:cNvPr id="4" name="Picture 3"/>
          <p:cNvPicPr>
            <a:picLocks noChangeAspect="1"/>
          </p:cNvPicPr>
          <p:nvPr/>
        </p:nvPicPr>
        <p:blipFill>
          <a:blip r:embed="rId2"/>
          <a:stretch>
            <a:fillRect/>
          </a:stretch>
        </p:blipFill>
        <p:spPr>
          <a:xfrm>
            <a:off x="8845867" y="4022090"/>
            <a:ext cx="1571625" cy="2095500"/>
          </a:xfrm>
          <a:prstGeom prst="rect">
            <a:avLst/>
          </a:prstGeom>
        </p:spPr>
      </p:pic>
      <p:pic>
        <p:nvPicPr>
          <p:cNvPr id="5" name="Picture 4"/>
          <p:cNvPicPr>
            <a:picLocks noChangeAspect="1"/>
          </p:cNvPicPr>
          <p:nvPr/>
        </p:nvPicPr>
        <p:blipFill>
          <a:blip r:embed="rId3"/>
          <a:stretch>
            <a:fillRect/>
          </a:stretch>
        </p:blipFill>
        <p:spPr>
          <a:xfrm>
            <a:off x="614680" y="4076700"/>
            <a:ext cx="1986280" cy="1986280"/>
          </a:xfrm>
          <a:prstGeom prst="rect">
            <a:avLst/>
          </a:prstGeom>
        </p:spPr>
      </p:pic>
      <p:pic>
        <p:nvPicPr>
          <p:cNvPr id="6" name="Picture 5"/>
          <p:cNvPicPr>
            <a:picLocks noChangeAspect="1"/>
          </p:cNvPicPr>
          <p:nvPr/>
        </p:nvPicPr>
        <p:blipFill>
          <a:blip r:embed="rId4"/>
          <a:stretch>
            <a:fillRect/>
          </a:stretch>
        </p:blipFill>
        <p:spPr>
          <a:xfrm>
            <a:off x="4324350" y="3858895"/>
            <a:ext cx="2421890" cy="2421890"/>
          </a:xfrm>
          <a:prstGeom prst="rect">
            <a:avLst/>
          </a:prstGeom>
        </p:spPr>
      </p:pic>
    </p:spTree>
    <p:extLst>
      <p:ext uri="{BB962C8B-B14F-4D97-AF65-F5344CB8AC3E}">
        <p14:creationId xmlns:p14="http://schemas.microsoft.com/office/powerpoint/2010/main" val="252214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press vinyl</a:t>
            </a:r>
            <a:endParaRPr lang="en-US" dirty="0"/>
          </a:p>
        </p:txBody>
      </p:sp>
      <p:sp>
        <p:nvSpPr>
          <p:cNvPr id="3" name="Content Placeholder 2"/>
          <p:cNvSpPr>
            <a:spLocks noGrp="1"/>
          </p:cNvSpPr>
          <p:nvPr>
            <p:ph idx="1"/>
          </p:nvPr>
        </p:nvSpPr>
        <p:spPr/>
        <p:txBody>
          <a:bodyPr/>
          <a:lstStyle/>
          <a:p>
            <a:r>
              <a:rPr lang="en-US" dirty="0" smtClean="0"/>
              <a:t>With heat press vinyl you have to do some steps differently, you have to first flip the image you’re using, change the setting to the material you’re using, then with the material you have to make sure the shiny side is facing down and make sure you’re blade is set at the correct depth of cut.</a:t>
            </a:r>
            <a:endParaRPr lang="en-US" dirty="0"/>
          </a:p>
        </p:txBody>
      </p:sp>
    </p:spTree>
    <p:extLst>
      <p:ext uri="{BB962C8B-B14F-4D97-AF65-F5344CB8AC3E}">
        <p14:creationId xmlns:p14="http://schemas.microsoft.com/office/powerpoint/2010/main" val="901510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get into vinyl cutting</a:t>
            </a:r>
            <a:endParaRPr lang="en-US" dirty="0"/>
          </a:p>
        </p:txBody>
      </p:sp>
      <p:sp>
        <p:nvSpPr>
          <p:cNvPr id="3" name="Content Placeholder 2"/>
          <p:cNvSpPr>
            <a:spLocks noGrp="1"/>
          </p:cNvSpPr>
          <p:nvPr>
            <p:ph idx="1"/>
          </p:nvPr>
        </p:nvSpPr>
        <p:spPr/>
        <p:txBody>
          <a:bodyPr/>
          <a:lstStyle/>
          <a:p>
            <a:r>
              <a:rPr lang="en-US" dirty="0" smtClean="0"/>
              <a:t>Vinyl cutting can be a good skill if you are thinking about either making you’re own small business or just want to personalize you’re own clothing.</a:t>
            </a:r>
          </a:p>
          <a:p>
            <a:r>
              <a:rPr lang="en-US" dirty="0" smtClean="0"/>
              <a:t>You can pretty much put vinyl onto anything from your clothes to your vehicle</a:t>
            </a:r>
          </a:p>
          <a:p>
            <a:r>
              <a:rPr lang="en-US" dirty="0" smtClean="0"/>
              <a:t>If you don’t want to permanently paint or color something you can put the color you want with vinyl and if you don’t like it you can peel it off. </a:t>
            </a:r>
          </a:p>
          <a:p>
            <a:endParaRPr lang="en-US" dirty="0"/>
          </a:p>
        </p:txBody>
      </p:sp>
    </p:spTree>
    <p:extLst>
      <p:ext uri="{BB962C8B-B14F-4D97-AF65-F5344CB8AC3E}">
        <p14:creationId xmlns:p14="http://schemas.microsoft.com/office/powerpoint/2010/main" val="1124257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96</TotalTime>
  <Words>280</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Rockwell</vt:lpstr>
      <vt:lpstr>Rockwell Condensed</vt:lpstr>
      <vt:lpstr>Wingdings</vt:lpstr>
      <vt:lpstr>Wood Type</vt:lpstr>
      <vt:lpstr>Vinyl cutting &amp; heat pressing</vt:lpstr>
      <vt:lpstr>Vinyl cutting explained:</vt:lpstr>
      <vt:lpstr>My projects</vt:lpstr>
      <vt:lpstr>Heat press vinyl</vt:lpstr>
      <vt:lpstr>Reasons to get into vinyl cutting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Vinyl cutting &amp; heat pressing</dc:title>
  <dc:creator>Simon, Jonah</dc:creator>
  <cp:lastModifiedBy>Hallihan, Ashley (ASD-N)</cp:lastModifiedBy>
  <cp:revision>8</cp:revision>
  <dcterms:created xsi:type="dcterms:W3CDTF">2017-11-02T16:14:53Z</dcterms:created>
  <dcterms:modified xsi:type="dcterms:W3CDTF">2017-11-19T18:43:16Z</dcterms:modified>
</cp:coreProperties>
</file>