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58" r:id="rId5"/>
    <p:sldId id="261" r:id="rId6"/>
    <p:sldId id="259"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3F4246C3-4A12-43DC-AD16-977BBAB325EC}" type="datetimeFigureOut">
              <a:rPr lang="en-US" smtClean="0"/>
              <a:t>10/9/2017</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15921C7-D253-4950-BEB0-AC13EFFB9EC7}"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F4246C3-4A12-43DC-AD16-977BBAB325EC}" type="datetimeFigureOut">
              <a:rPr lang="en-US" smtClean="0"/>
              <a:t>10/9/2017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15921C7-D253-4950-BEB0-AC13EFFB9EC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F4246C3-4A12-43DC-AD16-977BBAB325EC}" type="datetimeFigureOut">
              <a:rPr lang="en-US" smtClean="0"/>
              <a:t>10/9/2017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15921C7-D253-4950-BEB0-AC13EFFB9EC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F4246C3-4A12-43DC-AD16-977BBAB325EC}" type="datetimeFigureOut">
              <a:rPr lang="en-US" smtClean="0"/>
              <a:t>10/9/2017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15921C7-D253-4950-BEB0-AC13EFFB9EC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3F4246C3-4A12-43DC-AD16-977BBAB325EC}" type="datetimeFigureOut">
              <a:rPr lang="en-US" smtClean="0"/>
              <a:t>10/9/2017</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15921C7-D253-4950-BEB0-AC13EFFB9EC7}"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F4246C3-4A12-43DC-AD16-977BBAB325EC}" type="datetimeFigureOut">
              <a:rPr lang="en-US" smtClean="0"/>
              <a:t>10/9/2017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B15921C7-D253-4950-BEB0-AC13EFFB9EC7}"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F4246C3-4A12-43DC-AD16-977BBAB325EC}" type="datetimeFigureOut">
              <a:rPr lang="en-US" smtClean="0"/>
              <a:t>10/9/2017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B15921C7-D253-4950-BEB0-AC13EFFB9EC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F4246C3-4A12-43DC-AD16-977BBAB325EC}" type="datetimeFigureOut">
              <a:rPr lang="en-US" smtClean="0"/>
              <a:t>10/9/2017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15921C7-D253-4950-BEB0-AC13EFFB9EC7}"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F4246C3-4A12-43DC-AD16-977BBAB325EC}" type="datetimeFigureOut">
              <a:rPr lang="en-US" smtClean="0"/>
              <a:t>10/9/2017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15921C7-D253-4950-BEB0-AC13EFFB9EC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3F4246C3-4A12-43DC-AD16-977BBAB325EC}" type="datetimeFigureOut">
              <a:rPr lang="en-US" smtClean="0"/>
              <a:t>10/9/2017</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15921C7-D253-4950-BEB0-AC13EFFB9EC7}"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3F4246C3-4A12-43DC-AD16-977BBAB325EC}" type="datetimeFigureOut">
              <a:rPr lang="en-US" smtClean="0"/>
              <a:t>10/9/2017</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15921C7-D253-4950-BEB0-AC13EFFB9EC7}"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3F4246C3-4A12-43DC-AD16-977BBAB325EC}" type="datetimeFigureOut">
              <a:rPr lang="en-US" smtClean="0"/>
              <a:t>10/9/2017</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15921C7-D253-4950-BEB0-AC13EFFB9EC7}"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Animals and Their Adaptations</a:t>
            </a:r>
            <a:endParaRPr lang="en-US" dirty="0"/>
          </a:p>
        </p:txBody>
      </p:sp>
      <p:sp>
        <p:nvSpPr>
          <p:cNvPr id="3" name="Subtitle 2"/>
          <p:cNvSpPr>
            <a:spLocks noGrp="1"/>
          </p:cNvSpPr>
          <p:nvPr>
            <p:ph type="subTitle" idx="1"/>
          </p:nvPr>
        </p:nvSpPr>
        <p:spPr>
          <a:xfrm>
            <a:off x="4572000" y="2819400"/>
            <a:ext cx="4121834" cy="3352800"/>
          </a:xfrm>
        </p:spPr>
        <p:txBody>
          <a:bodyPr>
            <a:normAutofit/>
          </a:bodyPr>
          <a:lstStyle/>
          <a:p>
            <a:r>
              <a:rPr lang="en-US" sz="2400" dirty="0" smtClean="0"/>
              <a:t>By: Camryn Audet</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Llama</a:t>
            </a:r>
            <a:endParaRPr lang="en-US" dirty="0"/>
          </a:p>
        </p:txBody>
      </p:sp>
      <p:sp>
        <p:nvSpPr>
          <p:cNvPr id="3" name="Content Placeholder 2"/>
          <p:cNvSpPr>
            <a:spLocks noGrp="1"/>
          </p:cNvSpPr>
          <p:nvPr>
            <p:ph idx="1"/>
          </p:nvPr>
        </p:nvSpPr>
        <p:spPr>
          <a:xfrm>
            <a:off x="457200" y="1646237"/>
            <a:ext cx="4267200" cy="4526280"/>
          </a:xfrm>
        </p:spPr>
        <p:txBody>
          <a:bodyPr>
            <a:normAutofit fontScale="70000" lnSpcReduction="20000"/>
          </a:bodyPr>
          <a:lstStyle/>
          <a:p>
            <a:r>
              <a:rPr lang="en-US" dirty="0" smtClean="0"/>
              <a:t>They live at high altitudes where less oxygen is available. Their blood is unique, different than any other mammal. They have more red blood cells per unit. Their hemoglobin (type of red blood cell that moves oxygen) allows them to move oxygen quickly and in sufficient quantities around their body to ensure optimal body function. </a:t>
            </a:r>
            <a:endParaRPr lang="en-US" dirty="0" smtClean="0"/>
          </a:p>
          <a:p>
            <a:endParaRPr lang="en-US" dirty="0" smtClean="0"/>
          </a:p>
          <a:p>
            <a:r>
              <a:rPr lang="en-US" u="sng" dirty="0" smtClean="0"/>
              <a:t>Physiological Adaptation</a:t>
            </a:r>
            <a:endParaRPr lang="en-US" u="sng" dirty="0"/>
          </a:p>
        </p:txBody>
      </p:sp>
      <p:pic>
        <p:nvPicPr>
          <p:cNvPr id="4" name="Picture 2" descr="Related image"/>
          <p:cNvPicPr>
            <a:picLocks noChangeAspect="1" noChangeArrowheads="1"/>
          </p:cNvPicPr>
          <p:nvPr/>
        </p:nvPicPr>
        <p:blipFill>
          <a:blip r:embed="rId2"/>
          <a:srcRect/>
          <a:stretch>
            <a:fillRect/>
          </a:stretch>
        </p:blipFill>
        <p:spPr bwMode="auto">
          <a:xfrm>
            <a:off x="5334000" y="2514600"/>
            <a:ext cx="3153980" cy="36576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Tiger</a:t>
            </a:r>
            <a:endParaRPr lang="en-US" dirty="0"/>
          </a:p>
        </p:txBody>
      </p:sp>
      <p:sp>
        <p:nvSpPr>
          <p:cNvPr id="3" name="Content Placeholder 2"/>
          <p:cNvSpPr>
            <a:spLocks noGrp="1"/>
          </p:cNvSpPr>
          <p:nvPr>
            <p:ph idx="1"/>
          </p:nvPr>
        </p:nvSpPr>
        <p:spPr>
          <a:xfrm>
            <a:off x="457200" y="1646237"/>
            <a:ext cx="4800600" cy="4526280"/>
          </a:xfrm>
        </p:spPr>
        <p:txBody>
          <a:bodyPr>
            <a:normAutofit lnSpcReduction="10000"/>
          </a:bodyPr>
          <a:lstStyle/>
          <a:p>
            <a:r>
              <a:rPr lang="en-US" sz="2400" dirty="0" smtClean="0"/>
              <a:t> The tiger's striped coat helps them blend in well with the sunlight filtering through the treetops to the jungle floor. The tiger's seamless camouflage to their surroundings is enhanced because the striping also helps break up their body shape, making them difficult to detect for </a:t>
            </a:r>
            <a:r>
              <a:rPr lang="en-US" sz="2400" b="1" dirty="0" smtClean="0"/>
              <a:t>unsuspecting</a:t>
            </a:r>
            <a:r>
              <a:rPr lang="en-US" sz="2400" dirty="0" smtClean="0"/>
              <a:t> prey</a:t>
            </a:r>
            <a:r>
              <a:rPr lang="en-US" sz="2400" dirty="0" smtClean="0"/>
              <a:t>.</a:t>
            </a:r>
          </a:p>
          <a:p>
            <a:endParaRPr lang="en-US" sz="2400" dirty="0" smtClean="0"/>
          </a:p>
          <a:p>
            <a:r>
              <a:rPr lang="en-US" sz="2400" u="sng" dirty="0" smtClean="0"/>
              <a:t>Physiological Adaptation</a:t>
            </a:r>
          </a:p>
          <a:p>
            <a:endParaRPr lang="en-US" sz="2400" dirty="0" smtClean="0"/>
          </a:p>
          <a:p>
            <a:endParaRPr lang="en-US" sz="2400" dirty="0"/>
          </a:p>
        </p:txBody>
      </p:sp>
      <p:pic>
        <p:nvPicPr>
          <p:cNvPr id="17410" name="Picture 2" descr="Image result for cute tiger"/>
          <p:cNvPicPr>
            <a:picLocks noChangeAspect="1" noChangeArrowheads="1"/>
          </p:cNvPicPr>
          <p:nvPr/>
        </p:nvPicPr>
        <p:blipFill>
          <a:blip r:embed="rId2"/>
          <a:srcRect/>
          <a:stretch>
            <a:fillRect/>
          </a:stretch>
        </p:blipFill>
        <p:spPr bwMode="auto">
          <a:xfrm>
            <a:off x="5029200" y="2590800"/>
            <a:ext cx="3718559" cy="23241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Platypus</a:t>
            </a:r>
            <a:endParaRPr lang="en-US" dirty="0"/>
          </a:p>
        </p:txBody>
      </p:sp>
      <p:sp>
        <p:nvSpPr>
          <p:cNvPr id="3" name="Content Placeholder 2"/>
          <p:cNvSpPr>
            <a:spLocks noGrp="1"/>
          </p:cNvSpPr>
          <p:nvPr>
            <p:ph idx="1"/>
          </p:nvPr>
        </p:nvSpPr>
        <p:spPr>
          <a:xfrm>
            <a:off x="381000" y="1646237"/>
            <a:ext cx="4876800" cy="3687763"/>
          </a:xfrm>
        </p:spPr>
        <p:txBody>
          <a:bodyPr>
            <a:normAutofit fontScale="77500" lnSpcReduction="20000"/>
          </a:bodyPr>
          <a:lstStyle/>
          <a:p>
            <a:r>
              <a:rPr lang="en-US" dirty="0" smtClean="0"/>
              <a:t>A platypus is good at swimming, </a:t>
            </a:r>
            <a:r>
              <a:rPr lang="en-US" dirty="0" err="1" smtClean="0"/>
              <a:t>platypodes</a:t>
            </a:r>
            <a:r>
              <a:rPr lang="en-US" dirty="0" smtClean="0"/>
              <a:t> are good diggers. They have adapted to have </a:t>
            </a:r>
            <a:r>
              <a:rPr lang="en-US" b="1" dirty="0" smtClean="0"/>
              <a:t>strong</a:t>
            </a:r>
            <a:r>
              <a:rPr lang="en-US" dirty="0" smtClean="0"/>
              <a:t>, shovel-like claws that enable them to move and </a:t>
            </a:r>
            <a:r>
              <a:rPr lang="en-US" dirty="0" err="1" smtClean="0"/>
              <a:t>disturb</a:t>
            </a:r>
            <a:r>
              <a:rPr lang="en-US" b="1" dirty="0" err="1" smtClean="0"/>
              <a:t>thick</a:t>
            </a:r>
            <a:r>
              <a:rPr lang="en-US" dirty="0" smtClean="0"/>
              <a:t>, heavy soil and mud. They dig in order to burrow. </a:t>
            </a:r>
          </a:p>
          <a:p>
            <a:endParaRPr lang="en-US" dirty="0" smtClean="0"/>
          </a:p>
          <a:p>
            <a:r>
              <a:rPr lang="en-US" u="sng" dirty="0" smtClean="0"/>
              <a:t>Structural Adaption</a:t>
            </a:r>
          </a:p>
          <a:p>
            <a:endParaRPr lang="en-US" dirty="0" smtClean="0"/>
          </a:p>
          <a:p>
            <a:endParaRPr lang="en-US" dirty="0"/>
          </a:p>
        </p:txBody>
      </p:sp>
      <p:pic>
        <p:nvPicPr>
          <p:cNvPr id="14338" name="Picture 2" descr="Image result for cute platypus"/>
          <p:cNvPicPr>
            <a:picLocks noChangeAspect="1" noChangeArrowheads="1"/>
          </p:cNvPicPr>
          <p:nvPr/>
        </p:nvPicPr>
        <p:blipFill>
          <a:blip r:embed="rId2"/>
          <a:srcRect/>
          <a:stretch>
            <a:fillRect/>
          </a:stretch>
        </p:blipFill>
        <p:spPr bwMode="auto">
          <a:xfrm>
            <a:off x="4953000" y="3810000"/>
            <a:ext cx="3737600" cy="2667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Sharks</a:t>
            </a:r>
            <a:endParaRPr lang="en-US" dirty="0"/>
          </a:p>
        </p:txBody>
      </p:sp>
      <p:sp>
        <p:nvSpPr>
          <p:cNvPr id="3" name="Content Placeholder 2"/>
          <p:cNvSpPr>
            <a:spLocks noGrp="1"/>
          </p:cNvSpPr>
          <p:nvPr>
            <p:ph idx="1"/>
          </p:nvPr>
        </p:nvSpPr>
        <p:spPr>
          <a:xfrm>
            <a:off x="457200" y="1646237"/>
            <a:ext cx="3657600" cy="4526280"/>
          </a:xfrm>
        </p:spPr>
        <p:txBody>
          <a:bodyPr>
            <a:normAutofit fontScale="85000" lnSpcReduction="10000"/>
          </a:bodyPr>
          <a:lstStyle/>
          <a:p>
            <a:r>
              <a:rPr lang="en-US" sz="2800" dirty="0" smtClean="0"/>
              <a:t>Because of its gills, sharks can stay </a:t>
            </a:r>
            <a:r>
              <a:rPr lang="en-US" sz="2800" b="1" dirty="0" smtClean="0"/>
              <a:t>underwater</a:t>
            </a:r>
            <a:r>
              <a:rPr lang="en-US" sz="2800" dirty="0" smtClean="0"/>
              <a:t> and not have to come to the surface to breathe. Sharks also have a tremendous number of sharp teeth, which make them fierce predators</a:t>
            </a:r>
            <a:r>
              <a:rPr lang="en-US" sz="2800" dirty="0" smtClean="0"/>
              <a:t>.</a:t>
            </a:r>
          </a:p>
          <a:p>
            <a:endParaRPr lang="en-US" sz="2800" dirty="0" smtClean="0"/>
          </a:p>
          <a:p>
            <a:r>
              <a:rPr lang="en-US" sz="2800" u="sng" dirty="0" smtClean="0"/>
              <a:t>Structural Adaptation</a:t>
            </a:r>
            <a:endParaRPr lang="en-US" sz="2800" u="sng" dirty="0"/>
          </a:p>
        </p:txBody>
      </p:sp>
      <p:pic>
        <p:nvPicPr>
          <p:cNvPr id="18434" name="Picture 2" descr="Image result for shark"/>
          <p:cNvPicPr>
            <a:picLocks noChangeAspect="1" noChangeArrowheads="1"/>
          </p:cNvPicPr>
          <p:nvPr/>
        </p:nvPicPr>
        <p:blipFill>
          <a:blip r:embed="rId2"/>
          <a:srcRect/>
          <a:stretch>
            <a:fillRect/>
          </a:stretch>
        </p:blipFill>
        <p:spPr bwMode="auto">
          <a:xfrm>
            <a:off x="3843867" y="3581400"/>
            <a:ext cx="4876800" cy="27432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
            </a:r>
            <a:r>
              <a:rPr lang="en-US" dirty="0" smtClean="0"/>
              <a:t>amel</a:t>
            </a:r>
            <a:endParaRPr lang="en-US" dirty="0"/>
          </a:p>
        </p:txBody>
      </p:sp>
      <p:sp>
        <p:nvSpPr>
          <p:cNvPr id="3" name="Content Placeholder 2"/>
          <p:cNvSpPr>
            <a:spLocks noGrp="1"/>
          </p:cNvSpPr>
          <p:nvPr>
            <p:ph idx="1"/>
          </p:nvPr>
        </p:nvSpPr>
        <p:spPr>
          <a:xfrm>
            <a:off x="533400" y="2331720"/>
            <a:ext cx="3962400" cy="4526280"/>
          </a:xfrm>
        </p:spPr>
        <p:txBody>
          <a:bodyPr>
            <a:normAutofit/>
          </a:bodyPr>
          <a:lstStyle/>
          <a:p>
            <a:r>
              <a:rPr lang="en-US" sz="2400" dirty="0" smtClean="0"/>
              <a:t>Deserts are hot and </a:t>
            </a:r>
            <a:r>
              <a:rPr lang="en-US" sz="2400" b="1" dirty="0" smtClean="0"/>
              <a:t>dry</a:t>
            </a:r>
            <a:r>
              <a:rPr lang="en-US" sz="2400" dirty="0" smtClean="0"/>
              <a:t>. Winds </a:t>
            </a:r>
            <a:r>
              <a:rPr lang="en-US" sz="2400" b="1" dirty="0" smtClean="0"/>
              <a:t>blow</a:t>
            </a:r>
            <a:r>
              <a:rPr lang="en-US" sz="2400" dirty="0" smtClean="0"/>
              <a:t> sand all around, so a camel </a:t>
            </a:r>
            <a:r>
              <a:rPr lang="en-US" sz="2400" dirty="0" err="1" smtClean="0"/>
              <a:t>has</a:t>
            </a:r>
            <a:r>
              <a:rPr lang="en-US" sz="2400" b="1" dirty="0" err="1" smtClean="0"/>
              <a:t>long</a:t>
            </a:r>
            <a:r>
              <a:rPr lang="en-US" sz="2400" dirty="0" smtClean="0"/>
              <a:t> eyelashes. It has </a:t>
            </a:r>
            <a:r>
              <a:rPr lang="en-US" sz="2400" b="1" dirty="0" smtClean="0"/>
              <a:t>nostrils</a:t>
            </a:r>
            <a:r>
              <a:rPr lang="en-US" sz="2400" dirty="0" smtClean="0"/>
              <a:t> that can open and close</a:t>
            </a:r>
            <a:r>
              <a:rPr lang="en-US" sz="2400" dirty="0" smtClean="0"/>
              <a:t>.</a:t>
            </a:r>
          </a:p>
          <a:p>
            <a:endParaRPr lang="en-US" sz="2400" dirty="0" smtClean="0"/>
          </a:p>
          <a:p>
            <a:r>
              <a:rPr lang="en-US" sz="2400" u="sng" dirty="0" err="1" smtClean="0"/>
              <a:t>Behavioural</a:t>
            </a:r>
            <a:r>
              <a:rPr lang="en-US" sz="2400" u="sng" dirty="0" smtClean="0"/>
              <a:t> Adaptation</a:t>
            </a:r>
            <a:endParaRPr lang="en-US" sz="2400" u="sng" dirty="0"/>
          </a:p>
        </p:txBody>
      </p:sp>
      <p:pic>
        <p:nvPicPr>
          <p:cNvPr id="16386" name="Picture 2" descr="Image result for cute camel"/>
          <p:cNvPicPr>
            <a:picLocks noChangeAspect="1" noChangeArrowheads="1"/>
          </p:cNvPicPr>
          <p:nvPr/>
        </p:nvPicPr>
        <p:blipFill>
          <a:blip r:embed="rId2"/>
          <a:srcRect/>
          <a:stretch>
            <a:fillRect/>
          </a:stretch>
        </p:blipFill>
        <p:spPr bwMode="auto">
          <a:xfrm>
            <a:off x="4648200" y="2438400"/>
            <a:ext cx="4038600" cy="3290102"/>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Penguins</a:t>
            </a:r>
            <a:endParaRPr lang="en-US" dirty="0"/>
          </a:p>
        </p:txBody>
      </p:sp>
      <p:sp>
        <p:nvSpPr>
          <p:cNvPr id="3" name="Content Placeholder 2"/>
          <p:cNvSpPr>
            <a:spLocks noGrp="1"/>
          </p:cNvSpPr>
          <p:nvPr>
            <p:ph idx="1"/>
          </p:nvPr>
        </p:nvSpPr>
        <p:spPr>
          <a:xfrm>
            <a:off x="457200" y="1646237"/>
            <a:ext cx="4419600" cy="4526280"/>
          </a:xfrm>
        </p:spPr>
        <p:txBody>
          <a:bodyPr>
            <a:normAutofit/>
          </a:bodyPr>
          <a:lstStyle/>
          <a:p>
            <a:r>
              <a:rPr lang="en-US" sz="2400" dirty="0" smtClean="0"/>
              <a:t>A thick fat layer under their skin provides insulation while their dark colored overlapping feathers absorb heat from the sun, providing water proof feathers and warmth. In addition, </a:t>
            </a:r>
            <a:r>
              <a:rPr lang="en-US" sz="2400" b="1" dirty="0" smtClean="0"/>
              <a:t>penguins</a:t>
            </a:r>
            <a:r>
              <a:rPr lang="en-US" sz="2400" dirty="0" smtClean="0"/>
              <a:t> huddle together to keep warm</a:t>
            </a:r>
            <a:r>
              <a:rPr lang="en-US" sz="2400" dirty="0" smtClean="0"/>
              <a:t>.</a:t>
            </a:r>
          </a:p>
          <a:p>
            <a:endParaRPr lang="en-US" sz="2400" dirty="0" smtClean="0"/>
          </a:p>
          <a:p>
            <a:r>
              <a:rPr lang="en-US" sz="2400" u="sng" dirty="0" err="1" smtClean="0"/>
              <a:t>Behavioural</a:t>
            </a:r>
            <a:r>
              <a:rPr lang="en-US" sz="2400" u="sng" dirty="0" smtClean="0"/>
              <a:t> Adaptation</a:t>
            </a:r>
            <a:endParaRPr lang="en-US" sz="2400" u="sng" dirty="0"/>
          </a:p>
        </p:txBody>
      </p:sp>
      <p:pic>
        <p:nvPicPr>
          <p:cNvPr id="19458" name="Picture 2" descr="Image result for cute penguin"/>
          <p:cNvPicPr>
            <a:picLocks noChangeAspect="1" noChangeArrowheads="1"/>
          </p:cNvPicPr>
          <p:nvPr/>
        </p:nvPicPr>
        <p:blipFill>
          <a:blip r:embed="rId2"/>
          <a:srcRect/>
          <a:stretch>
            <a:fillRect/>
          </a:stretch>
        </p:blipFill>
        <p:spPr bwMode="auto">
          <a:xfrm>
            <a:off x="4800600" y="2514600"/>
            <a:ext cx="3905250" cy="31242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1014</TotalTime>
  <Words>138</Words>
  <Application>Microsoft Office PowerPoint</Application>
  <PresentationFormat>On-screen Show (4:3)</PresentationFormat>
  <Paragraphs>26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Foundry</vt:lpstr>
      <vt:lpstr>Animals and Their Adaptations</vt:lpstr>
      <vt:lpstr>Llama</vt:lpstr>
      <vt:lpstr>Tiger</vt:lpstr>
      <vt:lpstr>Platypus</vt:lpstr>
      <vt:lpstr>Sharks</vt:lpstr>
      <vt:lpstr>Camel</vt:lpstr>
      <vt:lpstr>Penguins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LLAMA</dc:title>
  <dc:creator>Camryn Audet</dc:creator>
  <cp:lastModifiedBy>Camryn Audet</cp:lastModifiedBy>
  <cp:revision>22</cp:revision>
  <dcterms:created xsi:type="dcterms:W3CDTF">2017-10-09T18:16:46Z</dcterms:created>
  <dcterms:modified xsi:type="dcterms:W3CDTF">2017-10-10T11:10:50Z</dcterms:modified>
</cp:coreProperties>
</file>