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FAD6F-F0B5-4260-AC45-64C94B9DC395}" type="datetimeFigureOut">
              <a:rPr lang="en-CA" smtClean="0"/>
              <a:t>03/10/2017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CEBF2-204B-4332-9832-AA440787477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076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CEBF2-204B-4332-9832-AA440787477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374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0EE-7E05-47D7-B7EC-AC7569C5556E}" type="datetimeFigureOut">
              <a:rPr lang="en-CA" smtClean="0"/>
              <a:t>03/10/2017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CB12-432C-4A03-BBEB-74D9F72D2CB5}" type="slidenum">
              <a:rPr lang="en-CA" smtClean="0"/>
              <a:t>‹#›</a:t>
            </a:fld>
            <a:endParaRPr lang="en-C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0EE-7E05-47D7-B7EC-AC7569C5556E}" type="datetimeFigureOut">
              <a:rPr lang="en-CA" smtClean="0"/>
              <a:t>03/10/2017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CB12-432C-4A03-BBEB-74D9F72D2CB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0EE-7E05-47D7-B7EC-AC7569C5556E}" type="datetimeFigureOut">
              <a:rPr lang="en-CA" smtClean="0"/>
              <a:t>03/10/2017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CB12-432C-4A03-BBEB-74D9F72D2CB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0EE-7E05-47D7-B7EC-AC7569C5556E}" type="datetimeFigureOut">
              <a:rPr lang="en-CA" smtClean="0"/>
              <a:t>03/10/2017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CB12-432C-4A03-BBEB-74D9F72D2CB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0EE-7E05-47D7-B7EC-AC7569C5556E}" type="datetimeFigureOut">
              <a:rPr lang="en-CA" smtClean="0"/>
              <a:t>03/10/2017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C7CB12-432C-4A03-BBEB-74D9F72D2CB5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0EE-7E05-47D7-B7EC-AC7569C5556E}" type="datetimeFigureOut">
              <a:rPr lang="en-CA" smtClean="0"/>
              <a:t>03/10/2017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CB12-432C-4A03-BBEB-74D9F72D2CB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0EE-7E05-47D7-B7EC-AC7569C5556E}" type="datetimeFigureOut">
              <a:rPr lang="en-CA" smtClean="0"/>
              <a:t>03/10/2017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CB12-432C-4A03-BBEB-74D9F72D2CB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0EE-7E05-47D7-B7EC-AC7569C5556E}" type="datetimeFigureOut">
              <a:rPr lang="en-CA" smtClean="0"/>
              <a:t>03/10/2017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CB12-432C-4A03-BBEB-74D9F72D2CB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0EE-7E05-47D7-B7EC-AC7569C5556E}" type="datetimeFigureOut">
              <a:rPr lang="en-CA" smtClean="0"/>
              <a:t>03/10/2017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CB12-432C-4A03-BBEB-74D9F72D2CB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0EE-7E05-47D7-B7EC-AC7569C5556E}" type="datetimeFigureOut">
              <a:rPr lang="en-CA" smtClean="0"/>
              <a:t>03/10/2017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CB12-432C-4A03-BBEB-74D9F72D2CB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0EE-7E05-47D7-B7EC-AC7569C5556E}" type="datetimeFigureOut">
              <a:rPr lang="en-CA" smtClean="0"/>
              <a:t>03/10/2017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CB12-432C-4A03-BBEB-74D9F72D2CB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12E0EE-7E05-47D7-B7EC-AC7569C5556E}" type="datetimeFigureOut">
              <a:rPr lang="en-CA" smtClean="0"/>
              <a:t>03/10/2017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C7CB12-432C-4A03-BBEB-74D9F72D2CB5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229600" cy="2764904"/>
          </a:xfrm>
        </p:spPr>
        <p:txBody>
          <a:bodyPr>
            <a:normAutofit/>
          </a:bodyPr>
          <a:lstStyle/>
          <a:p>
            <a:r>
              <a:rPr lang="en-CA" dirty="0" smtClean="0"/>
              <a:t>Different creatures with different adaptations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584" y="6309320"/>
            <a:ext cx="3744416" cy="432048"/>
          </a:xfrm>
        </p:spPr>
        <p:txBody>
          <a:bodyPr>
            <a:normAutofit/>
          </a:bodyPr>
          <a:lstStyle/>
          <a:p>
            <a:r>
              <a:rPr lang="en-CA" sz="2000" dirty="0" smtClean="0"/>
              <a:t>Hannah </a:t>
            </a:r>
            <a:r>
              <a:rPr lang="en-CA" sz="2000" dirty="0" err="1" smtClean="0"/>
              <a:t>Manderville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0145268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Structural Adaptations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24744"/>
            <a:ext cx="3312368" cy="2952328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CA" dirty="0" smtClean="0"/>
              <a:t>The Earthworm has little hairs all over its body called chaetae (setae) to provide grip when moving through the earth. 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3168351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70174" y="1052736"/>
            <a:ext cx="38164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 smtClean="0"/>
              <a:t>The African Spiny Mouse has super thin skin which helps them survive by speeding up the healing process of cuts because it’s so thin. This also makes blood loss minimal.</a:t>
            </a:r>
            <a:endParaRPr lang="en-CA" sz="2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51332"/>
            <a:ext cx="3312368" cy="180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8395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Physiological Adaptations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84784"/>
            <a:ext cx="4040188" cy="4641379"/>
          </a:xfrm>
        </p:spPr>
        <p:txBody>
          <a:bodyPr/>
          <a:lstStyle/>
          <a:p>
            <a:pPr marL="137160" indent="0">
              <a:buNone/>
            </a:pPr>
            <a:r>
              <a:rPr lang="en-CA" dirty="0" smtClean="0"/>
              <a:t>The </a:t>
            </a:r>
            <a:r>
              <a:rPr lang="en-CA" dirty="0" err="1" smtClean="0"/>
              <a:t>Gila</a:t>
            </a:r>
            <a:r>
              <a:rPr lang="en-CA" dirty="0" smtClean="0"/>
              <a:t> Monster spends most of its life underground and can go months without meals because it stores the fats needed for survival in its tail. Like how a camel stores water in its humps.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4641379"/>
          </a:xfrm>
        </p:spPr>
        <p:txBody>
          <a:bodyPr/>
          <a:lstStyle/>
          <a:p>
            <a:pPr marL="137160" indent="0">
              <a:buNone/>
            </a:pPr>
            <a:r>
              <a:rPr lang="en-CA" dirty="0" smtClean="0"/>
              <a:t>Scorpions are able to stay alert while hibernating. They ease there way into hibernation by lowering their metabolic system, but they still stay awake enough to sense oncoming prey.</a:t>
            </a:r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3384376" cy="225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9120"/>
            <a:ext cx="3528392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8196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Behavioural Adaptations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00808"/>
            <a:ext cx="4040188" cy="4425355"/>
          </a:xfrm>
        </p:spPr>
        <p:txBody>
          <a:bodyPr/>
          <a:lstStyle/>
          <a:p>
            <a:pPr marL="137160" indent="0">
              <a:buNone/>
            </a:pPr>
            <a:r>
              <a:rPr lang="en-CA" dirty="0" smtClean="0"/>
              <a:t>Beavers </a:t>
            </a:r>
            <a:r>
              <a:rPr lang="en-CA" dirty="0"/>
              <a:t>can </a:t>
            </a:r>
            <a:r>
              <a:rPr lang="en-CA" dirty="0" smtClean="0"/>
              <a:t>close their lips </a:t>
            </a:r>
            <a:r>
              <a:rPr lang="en-CA" dirty="0"/>
              <a:t>behind their front teeth so that they can gnaw underwater and still keep water and splinters out of their mouths.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700808"/>
            <a:ext cx="4041775" cy="4412035"/>
          </a:xfrm>
        </p:spPr>
        <p:txBody>
          <a:bodyPr/>
          <a:lstStyle/>
          <a:p>
            <a:pPr marL="137160" indent="0">
              <a:buNone/>
            </a:pPr>
            <a:r>
              <a:rPr lang="en-CA" dirty="0" smtClean="0"/>
              <a:t>We all know </a:t>
            </a:r>
            <a:r>
              <a:rPr lang="en-CA" dirty="0"/>
              <a:t>b</a:t>
            </a:r>
            <a:r>
              <a:rPr lang="en-CA" dirty="0" smtClean="0"/>
              <a:t>ald eagles have super sharp talons but on the bottoms of there “feet” they have bumps to help hold on to the prey while flying.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3384376" cy="219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45638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9440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</TotalTime>
  <Words>195</Words>
  <Application>Microsoft Office PowerPoint</Application>
  <PresentationFormat>On-screen Show (4:3)</PresentationFormat>
  <Paragraphs>12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Apex</vt:lpstr>
      <vt:lpstr>Different creatures with different adaptations</vt:lpstr>
      <vt:lpstr>Structural Adaptations</vt:lpstr>
      <vt:lpstr>Physiological Adaptations</vt:lpstr>
      <vt:lpstr>Behavioural Adaptations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Adaptations of creatures from your backyard</dc:title>
  <dc:creator>Stephane</dc:creator>
  <cp:lastModifiedBy>Stephane</cp:lastModifiedBy>
  <cp:revision>6</cp:revision>
  <dcterms:created xsi:type="dcterms:W3CDTF">2017-10-03T19:26:08Z</dcterms:created>
  <dcterms:modified xsi:type="dcterms:W3CDTF">2017-10-03T20:18:51Z</dcterms:modified>
</cp:coreProperties>
</file>