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3D </a:t>
            </a:r>
            <a:r>
              <a:rPr lang="en-CA" dirty="0" err="1"/>
              <a:t>P</a:t>
            </a:r>
            <a:r>
              <a:rPr lang="en-CA" dirty="0" err="1" smtClean="0"/>
              <a:t>onics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96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main idea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Get the carts on wheels.</a:t>
            </a:r>
          </a:p>
          <a:p>
            <a:r>
              <a:rPr lang="en-CA" dirty="0" smtClean="0"/>
              <a:t>Drill out holes on tubes(channels) &amp; have water drip down a tube to the next channel.</a:t>
            </a:r>
          </a:p>
          <a:p>
            <a:r>
              <a:rPr lang="en-CA" dirty="0" smtClean="0"/>
              <a:t>Hook up a pump and get water flowing threw all systems consistently. 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40" y="4348480"/>
            <a:ext cx="3840480" cy="1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System 1(tubular channels) 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84120"/>
            <a:ext cx="1866304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83" y="2484120"/>
            <a:ext cx="2024716" cy="3599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77" y="2484120"/>
            <a:ext cx="2063115" cy="3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1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System 2(drip channel)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61" y="2483624"/>
            <a:ext cx="3953814" cy="3317875"/>
          </a:xfrm>
        </p:spPr>
      </p:pic>
    </p:spTree>
    <p:extLst>
      <p:ext uri="{BB962C8B-B14F-4D97-AF65-F5344CB8AC3E}">
        <p14:creationId xmlns:p14="http://schemas.microsoft.com/office/powerpoint/2010/main" val="3676281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Custom 3d part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This was made to flow water from one channel to another without splash.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154" y="3762800"/>
            <a:ext cx="2724573" cy="2043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75" y="3399392"/>
            <a:ext cx="1932622" cy="27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8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</a:t>
            </a:r>
            <a:r>
              <a:rPr lang="en-CA" dirty="0" smtClean="0"/>
              <a:t>roblems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dripping then splashing up all over </a:t>
            </a:r>
          </a:p>
          <a:p>
            <a:r>
              <a:rPr lang="en-CA" dirty="0" smtClean="0"/>
              <a:t>Water flowage </a:t>
            </a:r>
          </a:p>
          <a:p>
            <a:r>
              <a:rPr lang="en-CA" dirty="0" smtClean="0"/>
              <a:t>Pump “s”.(not enough power to flow good)</a:t>
            </a:r>
          </a:p>
          <a:p>
            <a:r>
              <a:rPr lang="en-CA" dirty="0" smtClean="0"/>
              <a:t>Nothing to hold water coming in and out.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51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Solutions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Made 3d part to stop dripping and splashing </a:t>
            </a:r>
          </a:p>
          <a:p>
            <a:r>
              <a:rPr lang="en-CA" dirty="0" smtClean="0"/>
              <a:t>Cut up an old hose and hooked them up to the systems</a:t>
            </a:r>
          </a:p>
          <a:p>
            <a:r>
              <a:rPr lang="en-CA" dirty="0" smtClean="0"/>
              <a:t>Got a submersible pump</a:t>
            </a:r>
          </a:p>
          <a:p>
            <a:r>
              <a:rPr lang="en-CA" dirty="0" smtClean="0"/>
              <a:t>Got two water drums for water flowing in and out 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388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final set up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8830" y="1249189"/>
            <a:ext cx="2136455" cy="16023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929" y="1178940"/>
            <a:ext cx="2323782" cy="1742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2193" y="1406956"/>
            <a:ext cx="4267614" cy="53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6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</TotalTime>
  <Words>136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Garamond</vt:lpstr>
      <vt:lpstr>Organic</vt:lpstr>
      <vt:lpstr>3D Ponics</vt:lpstr>
      <vt:lpstr>The main idea </vt:lpstr>
      <vt:lpstr>System 1(tubular channels) </vt:lpstr>
      <vt:lpstr>System 2(drip channel)</vt:lpstr>
      <vt:lpstr>Custom 3d part </vt:lpstr>
      <vt:lpstr>Problems</vt:lpstr>
      <vt:lpstr>Solutions </vt:lpstr>
      <vt:lpstr>The final set up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Ponics</dc:title>
  <dc:creator>Czernecki, Noah</dc:creator>
  <cp:lastModifiedBy>Czernecki, Noah</cp:lastModifiedBy>
  <cp:revision>9</cp:revision>
  <dcterms:created xsi:type="dcterms:W3CDTF">2018-05-24T14:00:52Z</dcterms:created>
  <dcterms:modified xsi:type="dcterms:W3CDTF">2018-06-04T14:23:00Z</dcterms:modified>
</cp:coreProperties>
</file>