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enturyGothic-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Shape 18"/>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2"/>
              </a:buClr>
              <a:buSzPts val="7200"/>
              <a:buFont typeface="Century Gothic"/>
              <a:buNone/>
              <a:defRPr b="0" i="0" sz="7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 name="Shape 19"/>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lstStyle>
            <a:lvl1pPr lvl="0" marR="0" rtl="0" algn="l">
              <a:spcBef>
                <a:spcPts val="1000"/>
              </a:spcBef>
              <a:spcAft>
                <a:spcPts val="0"/>
              </a:spcAft>
              <a:buClr>
                <a:srgbClr val="ADADAD"/>
              </a:buClr>
              <a:buSzPts val="1600"/>
              <a:buFont typeface="Noto Sans Symbols"/>
              <a:buNone/>
              <a:defRPr b="0" i="0" sz="2000" u="none" cap="none" strike="noStrike">
                <a:solidFill>
                  <a:srgbClr val="ADADAD"/>
                </a:solidFill>
                <a:latin typeface="Century Gothic"/>
                <a:ea typeface="Century Gothic"/>
                <a:cs typeface="Century Gothic"/>
                <a:sym typeface="Century Gothic"/>
              </a:defRPr>
            </a:lvl1pPr>
            <a:lvl2pPr lvl="1" marR="0" rtl="0" algn="ctr">
              <a:spcBef>
                <a:spcPts val="1000"/>
              </a:spcBef>
              <a:spcAft>
                <a:spcPts val="0"/>
              </a:spcAft>
              <a:buClr>
                <a:srgbClr val="ADADAD"/>
              </a:buClr>
              <a:buSzPts val="1440"/>
              <a:buFont typeface="Noto Sans Symbols"/>
              <a:buNone/>
              <a:defRPr b="0" i="0" sz="1800" u="none" cap="none" strike="noStrike">
                <a:solidFill>
                  <a:schemeClr val="lt1"/>
                </a:solidFill>
                <a:latin typeface="Century Gothic"/>
                <a:ea typeface="Century Gothic"/>
                <a:cs typeface="Century Gothic"/>
                <a:sym typeface="Century Gothic"/>
              </a:defRPr>
            </a:lvl2pPr>
            <a:lvl3pPr lvl="2" marR="0" rtl="0" algn="ctr">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ctr">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4pPr>
            <a:lvl5pPr lvl="4" marR="0" rtl="0" algn="ctr">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5pPr>
            <a:lvl6pPr lvl="5" marR="0" rtl="0" algn="ctr">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6pPr>
            <a:lvl7pPr lvl="6" marR="0" rtl="0" algn="ctr">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7pPr>
            <a:lvl8pPr lvl="7" marR="0" rtl="0" algn="ctr">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8pPr>
            <a:lvl9pPr lvl="8" marR="0" rtl="0" algn="ctr">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20" name="Shape 2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1" name="Shape 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2" name="Shape 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74" name="Shape 74"/>
        <p:cNvGrpSpPr/>
        <p:nvPr/>
      </p:nvGrpSpPr>
      <p:grpSpPr>
        <a:xfrm>
          <a:off x="0" y="0"/>
          <a:ext cx="0" cy="0"/>
          <a:chOff x="0" y="0"/>
          <a:chExt cx="0" cy="0"/>
        </a:xfrm>
      </p:grpSpPr>
      <p:sp>
        <p:nvSpPr>
          <p:cNvPr id="75" name="Shape 75"/>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6" name="Shape 76"/>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7" name="Shape 77"/>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78" name="Shape 7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9" name="Shape 7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0" name="Shape 8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81" name="Shape 81"/>
        <p:cNvGrpSpPr/>
        <p:nvPr/>
      </p:nvGrpSpPr>
      <p:grpSpPr>
        <a:xfrm>
          <a:off x="0" y="0"/>
          <a:ext cx="0" cy="0"/>
          <a:chOff x="0" y="0"/>
          <a:chExt cx="0" cy="0"/>
        </a:xfrm>
      </p:grpSpPr>
      <p:sp>
        <p:nvSpPr>
          <p:cNvPr id="82" name="Shape 82"/>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2"/>
              </a:buClr>
              <a:buSzPts val="4800"/>
              <a:buFont typeface="Century Gothic"/>
              <a:buNone/>
              <a:defRPr b="0" i="0" sz="48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83" name="Shape 83"/>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lstStyle>
            <a:lvl1pPr indent="-228600" lvl="0" marL="457200" marR="0" rtl="0" algn="l">
              <a:spcBef>
                <a:spcPts val="1000"/>
              </a:spcBef>
              <a:spcAft>
                <a:spcPts val="0"/>
              </a:spcAft>
              <a:buClr>
                <a:srgbClr val="ADADAD"/>
              </a:buClr>
              <a:buSzPts val="1440"/>
              <a:buFont typeface="Noto Sans Symbols"/>
              <a:buNone/>
              <a:defRPr b="0" i="0" sz="18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84" name="Shape 8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5" name="Shape 8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6" name="Shape 8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87" name="Shape 87"/>
        <p:cNvGrpSpPr/>
        <p:nvPr/>
      </p:nvGrpSpPr>
      <p:grpSpPr>
        <a:xfrm>
          <a:off x="0" y="0"/>
          <a:ext cx="0" cy="0"/>
          <a:chOff x="0" y="0"/>
          <a:chExt cx="0" cy="0"/>
        </a:xfrm>
      </p:grpSpPr>
      <p:sp>
        <p:nvSpPr>
          <p:cNvPr id="88" name="Shape 88"/>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2"/>
              </a:buClr>
              <a:buSzPts val="4800"/>
              <a:buFont typeface="Century Gothic"/>
              <a:buNone/>
              <a:defRPr b="0" i="0" sz="48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89" name="Shape 89"/>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1120"/>
              <a:buFont typeface="Noto Sans Symbols"/>
              <a:buNone/>
              <a:defRPr b="0" i="0" sz="1400" u="none" cap="small" strike="noStrike">
                <a:solidFill>
                  <a:srgbClr val="ADADAD"/>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90" name="Shape 90"/>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lstStyle>
            <a:lvl1pPr indent="-228600" lvl="0" marL="457200" marR="0" rtl="0" algn="l">
              <a:spcBef>
                <a:spcPts val="1000"/>
              </a:spcBef>
              <a:spcAft>
                <a:spcPts val="0"/>
              </a:spcAft>
              <a:buClr>
                <a:srgbClr val="ADADAD"/>
              </a:buClr>
              <a:buSzPts val="1440"/>
              <a:buFont typeface="Noto Sans Symbols"/>
              <a:buNone/>
              <a:defRPr b="0" i="0" sz="18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91" name="Shape 9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2" name="Shape 9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3" name="Shape 9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
        <p:nvSpPr>
          <p:cNvPr id="94" name="Shape 94"/>
          <p:cNvSpPr txBox="1"/>
          <p:nvPr/>
        </p:nvSpPr>
        <p:spPr>
          <a:xfrm>
            <a:off x="898295" y="971253"/>
            <a:ext cx="801912" cy="196977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200" u="none" cap="none" strike="noStrike">
                <a:solidFill>
                  <a:srgbClr val="ADADAD"/>
                </a:solidFill>
                <a:latin typeface="Arial"/>
                <a:ea typeface="Arial"/>
                <a:cs typeface="Arial"/>
                <a:sym typeface="Arial"/>
              </a:rPr>
              <a:t>“</a:t>
            </a:r>
            <a:endParaRPr/>
          </a:p>
        </p:txBody>
      </p:sp>
      <p:sp>
        <p:nvSpPr>
          <p:cNvPr id="95" name="Shape 95"/>
          <p:cNvSpPr txBox="1"/>
          <p:nvPr/>
        </p:nvSpPr>
        <p:spPr>
          <a:xfrm>
            <a:off x="9330490" y="2613787"/>
            <a:ext cx="801912" cy="196977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200" u="none" cap="none" strike="noStrike">
                <a:solidFill>
                  <a:srgbClr val="ADADAD"/>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96" name="Shape 96"/>
        <p:cNvGrpSpPr/>
        <p:nvPr/>
      </p:nvGrpSpPr>
      <p:grpSpPr>
        <a:xfrm>
          <a:off x="0" y="0"/>
          <a:ext cx="0" cy="0"/>
          <a:chOff x="0" y="0"/>
          <a:chExt cx="0" cy="0"/>
        </a:xfrm>
      </p:grpSpPr>
      <p:sp>
        <p:nvSpPr>
          <p:cNvPr id="97" name="Shape 97"/>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98" name="Shape 98"/>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1600"/>
              <a:buFont typeface="Noto Sans Symbols"/>
              <a:buNone/>
              <a:defRPr b="0" i="0" sz="2000" u="none" cap="none" strike="noStrike">
                <a:solidFill>
                  <a:srgbClr val="ADADAD"/>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1440"/>
              <a:buFont typeface="Noto Sans Symbols"/>
              <a:buNone/>
              <a:defRPr b="0" i="0" sz="18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99" name="Shape 9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0" name="Shape 10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1" name="Shape 10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02" name="Shape 102"/>
        <p:cNvGrpSpPr/>
        <p:nvPr/>
      </p:nvGrpSpPr>
      <p:grpSpPr>
        <a:xfrm>
          <a:off x="0" y="0"/>
          <a:ext cx="0" cy="0"/>
          <a:chOff x="0" y="0"/>
          <a:chExt cx="0" cy="0"/>
        </a:xfrm>
      </p:grpSpPr>
      <p:sp>
        <p:nvSpPr>
          <p:cNvPr id="103" name="Shape 10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04" name="Shape 104"/>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rgbClr val="ADADAD"/>
              </a:buClr>
              <a:buSzPts val="1920"/>
              <a:buFont typeface="Noto Sans Symbols"/>
              <a:buNone/>
              <a:defRPr b="0" i="0" sz="2400" u="none" cap="none" strike="noStrike">
                <a:solidFill>
                  <a:srgbClr val="ADADAD"/>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5" name="Shape 105"/>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06" name="Shape 106"/>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rgbClr val="ADADAD"/>
              </a:buClr>
              <a:buSzPts val="1920"/>
              <a:buFont typeface="Noto Sans Symbols"/>
              <a:buNone/>
              <a:defRPr b="0" i="0" sz="2400" u="none" cap="none" strike="noStrike">
                <a:solidFill>
                  <a:srgbClr val="ADADAD"/>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7" name="Shape 107"/>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08" name="Shape 108"/>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rgbClr val="ADADAD"/>
              </a:buClr>
              <a:buSzPts val="1920"/>
              <a:buFont typeface="Noto Sans Symbols"/>
              <a:buNone/>
              <a:defRPr b="0" i="0" sz="2400" u="none" cap="none" strike="noStrike">
                <a:solidFill>
                  <a:srgbClr val="ADADAD"/>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9" name="Shape 109"/>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cxnSp>
        <p:nvCxnSpPr>
          <p:cNvPr id="110" name="Shape 110"/>
          <p:cNvCxnSpPr/>
          <p:nvPr/>
        </p:nvCxnSpPr>
        <p:spPr>
          <a:xfrm>
            <a:off x="3726142" y="2133600"/>
            <a:ext cx="0" cy="3962400"/>
          </a:xfrm>
          <a:prstGeom prst="straightConnector1">
            <a:avLst/>
          </a:prstGeom>
          <a:noFill/>
          <a:ln cap="flat" cmpd="sng" w="12700">
            <a:solidFill>
              <a:srgbClr val="ADADAD">
                <a:alpha val="40000"/>
              </a:srgbClr>
            </a:solidFill>
            <a:prstDash val="solid"/>
            <a:round/>
            <a:headEnd len="sm" w="sm" type="none"/>
            <a:tailEnd len="sm" w="sm" type="none"/>
          </a:ln>
        </p:spPr>
      </p:cxnSp>
      <p:cxnSp>
        <p:nvCxnSpPr>
          <p:cNvPr id="111" name="Shape 111"/>
          <p:cNvCxnSpPr/>
          <p:nvPr/>
        </p:nvCxnSpPr>
        <p:spPr>
          <a:xfrm>
            <a:off x="6962227" y="2133600"/>
            <a:ext cx="0" cy="3966882"/>
          </a:xfrm>
          <a:prstGeom prst="straightConnector1">
            <a:avLst/>
          </a:prstGeom>
          <a:noFill/>
          <a:ln cap="flat" cmpd="sng" w="12700">
            <a:solidFill>
              <a:srgbClr val="ADADAD">
                <a:alpha val="40000"/>
              </a:srgbClr>
            </a:solidFill>
            <a:prstDash val="solid"/>
            <a:round/>
            <a:headEnd len="sm" w="sm" type="none"/>
            <a:tailEnd len="sm" w="sm" type="none"/>
          </a:ln>
        </p:spPr>
      </p:cxnSp>
      <p:sp>
        <p:nvSpPr>
          <p:cNvPr id="112" name="Shape 1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3" name="Shape 1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4" name="Shape 1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15" name="Shape 115"/>
        <p:cNvGrpSpPr/>
        <p:nvPr/>
      </p:nvGrpSpPr>
      <p:grpSpPr>
        <a:xfrm>
          <a:off x="0" y="0"/>
          <a:ext cx="0" cy="0"/>
          <a:chOff x="0" y="0"/>
          <a:chExt cx="0" cy="0"/>
        </a:xfrm>
      </p:grpSpPr>
      <p:sp>
        <p:nvSpPr>
          <p:cNvPr id="116" name="Shape 1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7" name="Shape 117"/>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rgbClr val="ADADAD"/>
              </a:buClr>
              <a:buSzPts val="1920"/>
              <a:buFont typeface="Noto Sans Symbols"/>
              <a:buNone/>
              <a:defRPr b="0" i="0" sz="2400" u="none" cap="none" strike="noStrike">
                <a:solidFill>
                  <a:srgbClr val="ADADAD"/>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18" name="Shape 118"/>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19" name="Shape 119"/>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20" name="Shape 120"/>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rgbClr val="ADADAD"/>
              </a:buClr>
              <a:buSzPts val="1920"/>
              <a:buFont typeface="Noto Sans Symbols"/>
              <a:buNone/>
              <a:defRPr b="0" i="0" sz="2400" u="none" cap="none" strike="noStrike">
                <a:solidFill>
                  <a:srgbClr val="ADADAD"/>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21" name="Shape 121"/>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2" name="Shape 122"/>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23" name="Shape 123"/>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rgbClr val="ADADAD"/>
              </a:buClr>
              <a:buSzPts val="1920"/>
              <a:buFont typeface="Noto Sans Symbols"/>
              <a:buNone/>
              <a:defRPr b="0" i="0" sz="2400" u="none" cap="none" strike="noStrike">
                <a:solidFill>
                  <a:srgbClr val="ADADAD"/>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24" name="Shape 124"/>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5" name="Shape 125"/>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cxnSp>
        <p:nvCxnSpPr>
          <p:cNvPr id="126" name="Shape 126"/>
          <p:cNvCxnSpPr/>
          <p:nvPr/>
        </p:nvCxnSpPr>
        <p:spPr>
          <a:xfrm>
            <a:off x="3726142" y="2133600"/>
            <a:ext cx="0" cy="3962400"/>
          </a:xfrm>
          <a:prstGeom prst="straightConnector1">
            <a:avLst/>
          </a:prstGeom>
          <a:noFill/>
          <a:ln cap="flat" cmpd="sng" w="12700">
            <a:solidFill>
              <a:srgbClr val="ADADAD">
                <a:alpha val="40000"/>
              </a:srgbClr>
            </a:solidFill>
            <a:prstDash val="solid"/>
            <a:round/>
            <a:headEnd len="sm" w="sm" type="none"/>
            <a:tailEnd len="sm" w="sm" type="none"/>
          </a:ln>
        </p:spPr>
      </p:cxnSp>
      <p:cxnSp>
        <p:nvCxnSpPr>
          <p:cNvPr id="127" name="Shape 127"/>
          <p:cNvCxnSpPr/>
          <p:nvPr/>
        </p:nvCxnSpPr>
        <p:spPr>
          <a:xfrm>
            <a:off x="6962227" y="2133600"/>
            <a:ext cx="0" cy="3966882"/>
          </a:xfrm>
          <a:prstGeom prst="straightConnector1">
            <a:avLst/>
          </a:prstGeom>
          <a:noFill/>
          <a:ln cap="flat" cmpd="sng" w="12700">
            <a:solidFill>
              <a:srgbClr val="ADADAD">
                <a:alpha val="40000"/>
              </a:srgbClr>
            </a:solidFill>
            <a:prstDash val="solid"/>
            <a:round/>
            <a:headEnd len="sm" w="sm" type="none"/>
            <a:tailEnd len="sm" w="sm" type="none"/>
          </a:ln>
        </p:spPr>
      </p:cxnSp>
      <p:sp>
        <p:nvSpPr>
          <p:cNvPr id="128" name="Shape 12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9" name="Shape 12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0" name="Shape 1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1" name="Shape 131"/>
        <p:cNvGrpSpPr/>
        <p:nvPr/>
      </p:nvGrpSpPr>
      <p:grpSpPr>
        <a:xfrm>
          <a:off x="0" y="0"/>
          <a:ext cx="0" cy="0"/>
          <a:chOff x="0" y="0"/>
          <a:chExt cx="0" cy="0"/>
        </a:xfrm>
      </p:grpSpPr>
      <p:sp>
        <p:nvSpPr>
          <p:cNvPr id="132" name="Shape 13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3" name="Shape 133"/>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lstStyle>
            <a:lvl1pPr indent="-330200" lvl="0" marL="457200" marR="0" rtl="0" algn="l">
              <a:spcBef>
                <a:spcPts val="1000"/>
              </a:spcBef>
              <a:spcAft>
                <a:spcPts val="0"/>
              </a:spcAft>
              <a:buClr>
                <a:srgbClr val="ADADAD"/>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ADADAD"/>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ADADAD"/>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34" name="Shape 13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5" name="Shape 13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6" name="Shape 13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Shape 138"/>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9" name="Shape 139"/>
          <p:cNvSpPr txBox="1"/>
          <p:nvPr>
            <p:ph idx="1" type="body"/>
          </p:nvPr>
        </p:nvSpPr>
        <p:spPr>
          <a:xfrm rot="5400000">
            <a:off x="1679575" y="-139699"/>
            <a:ext cx="5368924" cy="7423149"/>
          </a:xfrm>
          <a:prstGeom prst="rect">
            <a:avLst/>
          </a:prstGeom>
          <a:noFill/>
          <a:ln>
            <a:noFill/>
          </a:ln>
        </p:spPr>
        <p:txBody>
          <a:bodyPr anchorCtr="0" anchor="t" bIns="45700" lIns="91425" spcFirstLastPara="1" rIns="91425" wrap="square" tIns="45700"/>
          <a:lstStyle>
            <a:lvl1pPr indent="-330200" lvl="0" marL="457200" marR="0" rtl="0" algn="l">
              <a:spcBef>
                <a:spcPts val="1000"/>
              </a:spcBef>
              <a:spcAft>
                <a:spcPts val="0"/>
              </a:spcAft>
              <a:buClr>
                <a:srgbClr val="ADADAD"/>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ADADAD"/>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ADADAD"/>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0" name="Shape 14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1" name="Shape 14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2" name="Shape 14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Shape 2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5" name="Shape 25"/>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lstStyle>
            <a:lvl1pPr indent="-330200" lvl="0" marL="457200" marR="0" rtl="0" algn="l">
              <a:spcBef>
                <a:spcPts val="1000"/>
              </a:spcBef>
              <a:spcAft>
                <a:spcPts val="0"/>
              </a:spcAft>
              <a:buClr>
                <a:srgbClr val="ADADAD"/>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ADADAD"/>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ADADAD"/>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26" name="Shape 2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7" name="Shape 2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8" name="Shape 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9" name="Shape 29"/>
        <p:cNvGrpSpPr/>
        <p:nvPr/>
      </p:nvGrpSpPr>
      <p:grpSpPr>
        <a:xfrm>
          <a:off x="0" y="0"/>
          <a:ext cx="0" cy="0"/>
          <a:chOff x="0" y="0"/>
          <a:chExt cx="0" cy="0"/>
        </a:xfrm>
      </p:grpSpPr>
      <p:sp>
        <p:nvSpPr>
          <p:cNvPr id="30" name="Shape 30"/>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1" name="Shape 31"/>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1600"/>
              <a:buFont typeface="Noto Sans Symbols"/>
              <a:buNone/>
              <a:defRPr b="0" i="0" sz="2000" u="none" cap="none" strike="noStrike">
                <a:solidFill>
                  <a:srgbClr val="ADADAD"/>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1440"/>
              <a:buFont typeface="Noto Sans Symbols"/>
              <a:buNone/>
              <a:defRPr b="0" i="0" sz="18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32" name="Shape 3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3" name="Shape 3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4" name="Shape 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5" name="Shape 35"/>
        <p:cNvGrpSpPr/>
        <p:nvPr/>
      </p:nvGrpSpPr>
      <p:grpSpPr>
        <a:xfrm>
          <a:off x="0" y="0"/>
          <a:ext cx="0" cy="0"/>
          <a:chOff x="0" y="0"/>
          <a:chExt cx="0" cy="0"/>
        </a:xfrm>
      </p:grpSpPr>
      <p:sp>
        <p:nvSpPr>
          <p:cNvPr id="36" name="Shape 3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7" name="Shape 37"/>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rgbClr val="ADADAD"/>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09880" lvl="1" marL="914400" marR="0" rtl="0" algn="l">
              <a:spcBef>
                <a:spcPts val="1000"/>
              </a:spcBef>
              <a:spcAft>
                <a:spcPts val="0"/>
              </a:spcAft>
              <a:buClr>
                <a:srgbClr val="ADADAD"/>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299719" lvl="2" marL="13716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289560" lvl="3" marL="18288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289560" lvl="4" marL="22860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289560" lvl="5" marL="27432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289560" lvl="6" marL="32004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289559" lvl="7" marL="36576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289559" lvl="8" marL="41148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38" name="Shape 38"/>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rgbClr val="ADADAD"/>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09880" lvl="1" marL="914400" marR="0" rtl="0" algn="l">
              <a:spcBef>
                <a:spcPts val="1000"/>
              </a:spcBef>
              <a:spcAft>
                <a:spcPts val="0"/>
              </a:spcAft>
              <a:buClr>
                <a:srgbClr val="ADADAD"/>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299719" lvl="2" marL="13716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289560" lvl="3" marL="18288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289560" lvl="4" marL="22860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289560" lvl="5" marL="27432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289560" lvl="6" marL="32004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289559" lvl="7" marL="36576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289559" lvl="8" marL="41148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39" name="Shape 3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0" name="Shape 4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1" name="Shape 4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2" name="Shape 42"/>
        <p:cNvGrpSpPr/>
        <p:nvPr/>
      </p:nvGrpSpPr>
      <p:grpSpPr>
        <a:xfrm>
          <a:off x="0" y="0"/>
          <a:ext cx="0" cy="0"/>
          <a:chOff x="0" y="0"/>
          <a:chExt cx="0" cy="0"/>
        </a:xfrm>
      </p:grpSpPr>
      <p:sp>
        <p:nvSpPr>
          <p:cNvPr id="43" name="Shape 4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44" name="Shape 44"/>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rgbClr val="ADADAD"/>
              </a:buClr>
              <a:buSzPts val="1920"/>
              <a:buFont typeface="Noto Sans Symbols"/>
              <a:buNone/>
              <a:defRPr b="0" i="0" sz="2400" u="none" cap="none" strike="noStrike">
                <a:solidFill>
                  <a:srgbClr val="ADADAD"/>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45" name="Shape 45"/>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rgbClr val="ADADAD"/>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09880" lvl="1" marL="914400" marR="0" rtl="0" algn="l">
              <a:spcBef>
                <a:spcPts val="1000"/>
              </a:spcBef>
              <a:spcAft>
                <a:spcPts val="0"/>
              </a:spcAft>
              <a:buClr>
                <a:srgbClr val="ADADAD"/>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299719" lvl="2" marL="13716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289560" lvl="3" marL="18288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289560" lvl="4" marL="22860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289560" lvl="5" marL="27432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289560" lvl="6" marL="32004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289559" lvl="7" marL="36576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289559" lvl="8" marL="41148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46" name="Shape 46"/>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rgbClr val="ADADAD"/>
              </a:buClr>
              <a:buSzPts val="1920"/>
              <a:buFont typeface="Noto Sans Symbols"/>
              <a:buNone/>
              <a:defRPr b="0" i="0" sz="2400" u="none" cap="none" strike="noStrike">
                <a:solidFill>
                  <a:srgbClr val="ADADAD"/>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47" name="Shape 47"/>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rgbClr val="ADADAD"/>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09880" lvl="1" marL="914400" marR="0" rtl="0" algn="l">
              <a:spcBef>
                <a:spcPts val="1000"/>
              </a:spcBef>
              <a:spcAft>
                <a:spcPts val="0"/>
              </a:spcAft>
              <a:buClr>
                <a:srgbClr val="ADADAD"/>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299719" lvl="2" marL="13716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289560" lvl="3" marL="18288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289560" lvl="4" marL="22860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289560" lvl="5" marL="27432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289560" lvl="6" marL="32004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289559" lvl="7" marL="36576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289559" lvl="8" marL="4114800" marR="0" rtl="0" algn="l">
              <a:spcBef>
                <a:spcPts val="1000"/>
              </a:spcBef>
              <a:spcAft>
                <a:spcPts val="0"/>
              </a:spcAft>
              <a:buClr>
                <a:srgbClr val="ADADAD"/>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48" name="Shape 4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9" name="Shape 4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0" name="Shape 5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1" name="Shape 51"/>
        <p:cNvGrpSpPr/>
        <p:nvPr/>
      </p:nvGrpSpPr>
      <p:grpSpPr>
        <a:xfrm>
          <a:off x="0" y="0"/>
          <a:ext cx="0" cy="0"/>
          <a:chOff x="0" y="0"/>
          <a:chExt cx="0" cy="0"/>
        </a:xfrm>
      </p:grpSpPr>
      <p:sp>
        <p:nvSpPr>
          <p:cNvPr id="52" name="Shape 5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53" name="Shape 5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4" name="Shape 5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5" name="Shape 5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8" name="Shape 5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9" name="Shape 5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0" name="Shape 60"/>
        <p:cNvGrpSpPr/>
        <p:nvPr/>
      </p:nvGrpSpPr>
      <p:grpSpPr>
        <a:xfrm>
          <a:off x="0" y="0"/>
          <a:ext cx="0" cy="0"/>
          <a:chOff x="0" y="0"/>
          <a:chExt cx="0" cy="0"/>
        </a:xfrm>
      </p:grpSpPr>
      <p:sp>
        <p:nvSpPr>
          <p:cNvPr id="61" name="Shape 61"/>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62" name="Shape 62"/>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lstStyle>
            <a:lvl1pPr indent="-330200" lvl="0" marL="457200" marR="0" rtl="0" algn="l">
              <a:spcBef>
                <a:spcPts val="1000"/>
              </a:spcBef>
              <a:spcAft>
                <a:spcPts val="0"/>
              </a:spcAft>
              <a:buClr>
                <a:srgbClr val="ADADAD"/>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ADADAD"/>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ADADAD"/>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63" name="Shape 63"/>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64" name="Shape 6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5" name="Shape 6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6" name="Shape 6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7" name="Shape 67"/>
        <p:cNvGrpSpPr/>
        <p:nvPr/>
      </p:nvGrpSpPr>
      <p:grpSpPr>
        <a:xfrm>
          <a:off x="0" y="0"/>
          <a:ext cx="0" cy="0"/>
          <a:chOff x="0" y="0"/>
          <a:chExt cx="0" cy="0"/>
        </a:xfrm>
      </p:grpSpPr>
      <p:sp>
        <p:nvSpPr>
          <p:cNvPr id="68" name="Shape 68"/>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69" name="Shape 69"/>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ADADAD"/>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0" name="Shape 70"/>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rgbClr val="ADADAD"/>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ADADAD"/>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ADADAD"/>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ADADAD"/>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71" name="Shape 7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2" name="Shape 7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3" name="Shape 7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3.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7" name="Shape 7"/>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Shape 8"/>
          <p:cNvSpPr/>
          <p:nvPr/>
        </p:nvSpPr>
        <p:spPr>
          <a:xfrm>
            <a:off x="8609012" y="1676400"/>
            <a:ext cx="2819400" cy="2819400"/>
          </a:xfrm>
          <a:prstGeom prst="ellipse">
            <a:avLst/>
          </a:prstGeom>
          <a:gradFill>
            <a:gsLst>
              <a:gs pos="0">
                <a:srgbClr val="848484">
                  <a:alpha val="6666"/>
                </a:srgbClr>
              </a:gs>
              <a:gs pos="36000">
                <a:srgbClr val="848484">
                  <a:alpha val="5882"/>
                </a:srgbClr>
              </a:gs>
              <a:gs pos="69000">
                <a:srgbClr val="848484">
                  <a:alpha val="0"/>
                </a:srgbClr>
              </a:gs>
              <a:gs pos="100000">
                <a:srgbClr val="84848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9" name="Shape 9"/>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0" name="Shape 10"/>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1" name="Shape 1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Shape 1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lstStyle>
            <a:lvl1pPr indent="-330200" lvl="0" marL="457200" marR="0" rtl="0" algn="l">
              <a:spcBef>
                <a:spcPts val="1000"/>
              </a:spcBef>
              <a:spcAft>
                <a:spcPts val="0"/>
              </a:spcAft>
              <a:buClr>
                <a:srgbClr val="ADADAD"/>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ADADAD"/>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ADADAD"/>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ADADAD"/>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Shape 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Shape 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Shape 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14.jpg"/><Relationship Id="rId5"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ctrTitle"/>
          </p:nvPr>
        </p:nvSpPr>
        <p:spPr>
          <a:xfrm>
            <a:off x="2664823" y="696009"/>
            <a:ext cx="8825658" cy="3329581"/>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2"/>
              </a:buClr>
              <a:buSzPts val="7200"/>
              <a:buFont typeface="Century Gothic"/>
              <a:buNone/>
            </a:pPr>
            <a:r>
              <a:rPr b="0" i="0" lang="en-US" sz="7200" u="none" cap="none" strike="noStrike">
                <a:solidFill>
                  <a:schemeClr val="lt2"/>
                </a:solidFill>
                <a:latin typeface="Century Gothic"/>
                <a:ea typeface="Century Gothic"/>
                <a:cs typeface="Century Gothic"/>
                <a:sym typeface="Century Gothic"/>
              </a:rPr>
              <a:t>RetroMV</a:t>
            </a:r>
            <a:endParaRPr b="0" i="0" sz="7200" u="none" cap="none" strike="noStrike">
              <a:solidFill>
                <a:schemeClr val="lt2"/>
              </a:solidFill>
              <a:latin typeface="Century Gothic"/>
              <a:ea typeface="Century Gothic"/>
              <a:cs typeface="Century Gothic"/>
              <a:sym typeface="Century Gothic"/>
            </a:endParaRPr>
          </a:p>
        </p:txBody>
      </p:sp>
      <p:sp>
        <p:nvSpPr>
          <p:cNvPr id="148" name="Shape 148"/>
          <p:cNvSpPr txBox="1"/>
          <p:nvPr>
            <p:ph idx="1" type="subTitle"/>
          </p:nvPr>
        </p:nvSpPr>
        <p:spPr>
          <a:xfrm>
            <a:off x="413657" y="5025889"/>
            <a:ext cx="9144000" cy="16557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ADADAD"/>
              </a:buClr>
              <a:buSzPts val="1600"/>
              <a:buFont typeface="Noto Sans Symbols"/>
              <a:buNone/>
            </a:pPr>
            <a:r>
              <a:rPr b="0" i="0" lang="en-US" sz="2000" u="none" cap="none" strike="noStrike">
                <a:solidFill>
                  <a:srgbClr val="ADADAD"/>
                </a:solidFill>
                <a:latin typeface="Century Gothic"/>
                <a:ea typeface="Century Gothic"/>
                <a:cs typeface="Century Gothic"/>
                <a:sym typeface="Century Gothic"/>
              </a:rPr>
              <a:t>BY ROBBIE MACKAY &amp; COLTON MANDEVILLE </a:t>
            </a:r>
            <a:endParaRPr b="0" i="0" sz="2000" u="none" cap="none" strike="noStrike">
              <a:solidFill>
                <a:srgbClr val="ADADAD"/>
              </a:solidFill>
              <a:latin typeface="Century Gothic"/>
              <a:ea typeface="Century Gothic"/>
              <a:cs typeface="Century Gothic"/>
              <a:sym typeface="Century Gothic"/>
            </a:endParaRPr>
          </a:p>
        </p:txBody>
      </p:sp>
      <p:pic>
        <p:nvPicPr>
          <p:cNvPr id="149" name="Shape 149"/>
          <p:cNvPicPr preferRelativeResize="0"/>
          <p:nvPr/>
        </p:nvPicPr>
        <p:blipFill rotWithShape="1">
          <a:blip r:embed="rId3">
            <a:alphaModFix/>
          </a:blip>
          <a:srcRect b="0" l="0" r="0" t="0"/>
          <a:stretch/>
        </p:blipFill>
        <p:spPr>
          <a:xfrm>
            <a:off x="105229" y="186558"/>
            <a:ext cx="3460932" cy="1298661"/>
          </a:xfrm>
          <a:prstGeom prst="rect">
            <a:avLst/>
          </a:prstGeom>
          <a:noFill/>
          <a:ln>
            <a:noFill/>
          </a:ln>
        </p:spPr>
      </p:pic>
      <p:pic>
        <p:nvPicPr>
          <p:cNvPr id="150" name="Shape 150"/>
          <p:cNvPicPr preferRelativeResize="0"/>
          <p:nvPr/>
        </p:nvPicPr>
        <p:blipFill rotWithShape="1">
          <a:blip r:embed="rId4">
            <a:alphaModFix/>
          </a:blip>
          <a:srcRect b="0" l="0" r="0" t="0"/>
          <a:stretch/>
        </p:blipFill>
        <p:spPr>
          <a:xfrm>
            <a:off x="9334500" y="5271951"/>
            <a:ext cx="2857500" cy="1409700"/>
          </a:xfrm>
          <a:prstGeom prst="rect">
            <a:avLst/>
          </a:prstGeom>
          <a:noFill/>
          <a:ln>
            <a:noFill/>
          </a:ln>
        </p:spPr>
      </p:pic>
      <p:pic>
        <p:nvPicPr>
          <p:cNvPr id="151" name="Shape 151"/>
          <p:cNvPicPr preferRelativeResize="0"/>
          <p:nvPr/>
        </p:nvPicPr>
        <p:blipFill rotWithShape="1">
          <a:blip r:embed="rId5">
            <a:alphaModFix/>
          </a:blip>
          <a:srcRect b="0" l="0" r="0" t="0"/>
          <a:stretch/>
        </p:blipFill>
        <p:spPr>
          <a:xfrm>
            <a:off x="3887898" y="421116"/>
            <a:ext cx="4937760" cy="8295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SzPts val="4200"/>
              <a:buFont typeface="Century Gothic"/>
              <a:buNone/>
            </a:pPr>
            <a:r>
              <a:rPr b="0" i="0" lang="en-US" sz="4200" u="none" cap="none" strike="noStrike">
                <a:solidFill>
                  <a:schemeClr val="lt2"/>
                </a:solidFill>
                <a:latin typeface="Century Gothic"/>
                <a:ea typeface="Century Gothic"/>
                <a:cs typeface="Century Gothic"/>
                <a:sym typeface="Century Gothic"/>
              </a:rPr>
              <a:t>What is our goal for the second project? </a:t>
            </a:r>
            <a:endParaRPr b="0" i="0" sz="4200" u="none" cap="none" strike="noStrike">
              <a:solidFill>
                <a:schemeClr val="lt2"/>
              </a:solidFill>
              <a:latin typeface="Century Gothic"/>
              <a:ea typeface="Century Gothic"/>
              <a:cs typeface="Century Gothic"/>
              <a:sym typeface="Century Gothic"/>
            </a:endParaRPr>
          </a:p>
        </p:txBody>
      </p:sp>
      <p:sp>
        <p:nvSpPr>
          <p:cNvPr id="157" name="Shape 157"/>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For the second project this semester our goal was to finish a project we both started off with two other project’s </a:t>
            </a:r>
            <a:endParaRPr/>
          </a:p>
          <a:p>
            <a:pPr indent="-342900" lvl="0" marL="342900" marR="0" rtl="0" algn="l">
              <a:spcBef>
                <a:spcPts val="100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Robbie started off with working on the sense hat for the high altitude balloon, then Logan from the other class took it on </a:t>
            </a:r>
            <a:endParaRPr/>
          </a:p>
          <a:p>
            <a:pPr indent="-342900" lvl="0" marL="342900" marR="0" rtl="0" algn="l">
              <a:spcBef>
                <a:spcPts val="100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Colton was working on a 3D printed shift nob</a:t>
            </a:r>
            <a:endParaRPr/>
          </a:p>
          <a:p>
            <a:pPr indent="-342900" lvl="0" marL="342900" marR="0" rtl="0" algn="l">
              <a:spcBef>
                <a:spcPts val="100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Then we both tried to work on the minty pi  but sadly didn’t have the parts to finish it</a:t>
            </a:r>
            <a:endParaRPr b="0" i="0" sz="2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SzPts val="4200"/>
              <a:buFont typeface="Century Gothic"/>
              <a:buNone/>
            </a:pPr>
            <a:r>
              <a:rPr b="0" i="0" lang="en-US" sz="4200" u="none" cap="none" strike="noStrike">
                <a:solidFill>
                  <a:schemeClr val="lt2"/>
                </a:solidFill>
                <a:latin typeface="Century Gothic"/>
                <a:ea typeface="Century Gothic"/>
                <a:cs typeface="Century Gothic"/>
                <a:sym typeface="Century Gothic"/>
              </a:rPr>
              <a:t>So what did we get done?</a:t>
            </a:r>
            <a:endParaRPr b="0" i="0" sz="4200" u="none" cap="none" strike="noStrike">
              <a:solidFill>
                <a:schemeClr val="lt2"/>
              </a:solidFill>
              <a:latin typeface="Century Gothic"/>
              <a:ea typeface="Century Gothic"/>
              <a:cs typeface="Century Gothic"/>
              <a:sym typeface="Century Gothic"/>
            </a:endParaRPr>
          </a:p>
        </p:txBody>
      </p:sp>
      <p:sp>
        <p:nvSpPr>
          <p:cNvPr id="163" name="Shape 16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So the both of us had a bunch of great ideas that ended up not working out, so we asked Mr. Hallihan what we should do..</a:t>
            </a:r>
            <a:endParaRPr/>
          </a:p>
          <a:p>
            <a:pPr indent="-342900" lvl="0" marL="342900" marR="0" rtl="0" algn="l">
              <a:spcBef>
                <a:spcPts val="100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He suggested to us that we both work together and fix all the retro arcade machine’s in the makerspace</a:t>
            </a:r>
            <a:endParaRPr b="0" i="0" sz="2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SzPts val="4200"/>
              <a:buFont typeface="Century Gothic"/>
              <a:buNone/>
            </a:pPr>
            <a:r>
              <a:rPr b="0" i="0" lang="en-US" sz="4200" u="none" cap="none" strike="noStrike">
                <a:solidFill>
                  <a:schemeClr val="lt2"/>
                </a:solidFill>
                <a:latin typeface="Century Gothic"/>
                <a:ea typeface="Century Gothic"/>
                <a:cs typeface="Century Gothic"/>
                <a:sym typeface="Century Gothic"/>
              </a:rPr>
              <a:t>Troubleshooting</a:t>
            </a:r>
            <a:endParaRPr b="0" i="0" sz="4200" u="none" cap="none" strike="noStrike">
              <a:solidFill>
                <a:schemeClr val="lt2"/>
              </a:solidFill>
              <a:latin typeface="Century Gothic"/>
              <a:ea typeface="Century Gothic"/>
              <a:cs typeface="Century Gothic"/>
              <a:sym typeface="Century Gothic"/>
            </a:endParaRPr>
          </a:p>
        </p:txBody>
      </p:sp>
      <p:sp>
        <p:nvSpPr>
          <p:cNvPr id="169" name="Shape 169"/>
          <p:cNvSpPr txBox="1"/>
          <p:nvPr>
            <p:ph idx="1" type="body"/>
          </p:nvPr>
        </p:nvSpPr>
        <p:spPr>
          <a:xfrm>
            <a:off x="293414" y="1425901"/>
            <a:ext cx="8946541" cy="41954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So the first problems we had was the white retro arcade machine the controller board wasn’t working and we couldn’t figure out what was wrong with it, until later on we noticed one of the cables was broken, so I had reimaged the retro pi micro SD card thinking it was that, but it actually wasn’t </a:t>
            </a:r>
            <a:endParaRPr b="0" i="0" sz="2000" u="none" cap="none" strike="noStrike">
              <a:solidFill>
                <a:schemeClr val="lt1"/>
              </a:solidFill>
              <a:latin typeface="Century Gothic"/>
              <a:ea typeface="Century Gothic"/>
              <a:cs typeface="Century Gothic"/>
              <a:sym typeface="Century Gothic"/>
            </a:endParaRPr>
          </a:p>
          <a:p>
            <a:pPr indent="-342900" lvl="0" marL="342900" marR="0" rtl="0" algn="l">
              <a:spcBef>
                <a:spcPts val="100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In the end we used a Xbox controller until we can find a fix for the board</a:t>
            </a:r>
            <a:endParaRPr/>
          </a:p>
          <a:p>
            <a:pPr indent="-241300" lvl="0" marL="342900" marR="0" rtl="0" algn="l">
              <a:spcBef>
                <a:spcPts val="1000"/>
              </a:spcBef>
              <a:spcAft>
                <a:spcPts val="0"/>
              </a:spcAft>
              <a:buClr>
                <a:srgbClr val="ADADAD"/>
              </a:buClr>
              <a:buSzPts val="1600"/>
              <a:buFont typeface="Noto Sans Symbols"/>
              <a:buNone/>
            </a:pPr>
            <a:r>
              <a:t/>
            </a:r>
            <a:endParaRPr b="0" i="0" sz="2000" u="none" cap="none" strike="noStrike">
              <a:solidFill>
                <a:schemeClr val="lt1"/>
              </a:solidFill>
              <a:latin typeface="Century Gothic"/>
              <a:ea typeface="Century Gothic"/>
              <a:cs typeface="Century Gothic"/>
              <a:sym typeface="Century Gothic"/>
            </a:endParaRPr>
          </a:p>
        </p:txBody>
      </p:sp>
      <p:pic>
        <p:nvPicPr>
          <p:cNvPr id="170" name="Shape 170"/>
          <p:cNvPicPr preferRelativeResize="0"/>
          <p:nvPr/>
        </p:nvPicPr>
        <p:blipFill rotWithShape="1">
          <a:blip r:embed="rId3">
            <a:alphaModFix/>
          </a:blip>
          <a:srcRect b="0" l="0" r="0" t="0"/>
          <a:stretch/>
        </p:blipFill>
        <p:spPr>
          <a:xfrm>
            <a:off x="9389473" y="3121296"/>
            <a:ext cx="2802527" cy="3736703"/>
          </a:xfrm>
          <a:prstGeom prst="rect">
            <a:avLst/>
          </a:prstGeom>
          <a:noFill/>
          <a:ln>
            <a:noFill/>
          </a:ln>
        </p:spPr>
      </p:pic>
      <p:pic>
        <p:nvPicPr>
          <p:cNvPr id="171" name="Shape 171"/>
          <p:cNvPicPr preferRelativeResize="0"/>
          <p:nvPr/>
        </p:nvPicPr>
        <p:blipFill rotWithShape="1">
          <a:blip r:embed="rId4">
            <a:alphaModFix/>
          </a:blip>
          <a:srcRect b="0" l="0" r="0" t="0"/>
          <a:stretch/>
        </p:blipFill>
        <p:spPr>
          <a:xfrm>
            <a:off x="10076618" y="0"/>
            <a:ext cx="1974478" cy="2632637"/>
          </a:xfrm>
          <a:prstGeom prst="rect">
            <a:avLst/>
          </a:prstGeom>
          <a:noFill/>
          <a:ln>
            <a:noFill/>
          </a:ln>
        </p:spPr>
      </p:pic>
      <p:pic>
        <p:nvPicPr>
          <p:cNvPr id="172" name="Shape 172"/>
          <p:cNvPicPr preferRelativeResize="0"/>
          <p:nvPr/>
        </p:nvPicPr>
        <p:blipFill rotWithShape="1">
          <a:blip r:embed="rId5">
            <a:alphaModFix/>
          </a:blip>
          <a:srcRect b="0" l="0" r="0" t="0"/>
          <a:stretch/>
        </p:blipFill>
        <p:spPr>
          <a:xfrm>
            <a:off x="89308" y="4153989"/>
            <a:ext cx="2028007" cy="27040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SzPts val="4200"/>
              <a:buFont typeface="Century Gothic"/>
              <a:buNone/>
            </a:pPr>
            <a:r>
              <a:rPr b="0" i="0" lang="en-US" sz="4200" u="none" cap="none" strike="noStrike">
                <a:solidFill>
                  <a:schemeClr val="lt2"/>
                </a:solidFill>
                <a:latin typeface="Century Gothic"/>
                <a:ea typeface="Century Gothic"/>
                <a:cs typeface="Century Gothic"/>
                <a:sym typeface="Century Gothic"/>
              </a:rPr>
              <a:t>Troubleshooting… pt2 </a:t>
            </a:r>
            <a:endParaRPr b="0" i="0" sz="4200" u="none" cap="none" strike="noStrike">
              <a:solidFill>
                <a:schemeClr val="lt2"/>
              </a:solidFill>
              <a:latin typeface="Century Gothic"/>
              <a:ea typeface="Century Gothic"/>
              <a:cs typeface="Century Gothic"/>
              <a:sym typeface="Century Gothic"/>
            </a:endParaRPr>
          </a:p>
        </p:txBody>
      </p:sp>
      <p:sp>
        <p:nvSpPr>
          <p:cNvPr id="178" name="Shape 178"/>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The other troubleshooting we had was, when making the speaker’s for the white retro arcade machine, we didn’t size it right so it was too small and the speaker’s didn’t fit. </a:t>
            </a:r>
            <a:endParaRPr/>
          </a:p>
          <a:p>
            <a:pPr indent="-342900" lvl="0" marL="342900" marR="0" rtl="0" algn="l">
              <a:spcBef>
                <a:spcPts val="100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So in the end what we ended up doing was using a xbox controller for the white retro arcade machine </a:t>
            </a:r>
            <a:endParaRPr b="0" i="0" sz="2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SzPts val="4200"/>
              <a:buFont typeface="Century Gothic"/>
              <a:buNone/>
            </a:pPr>
            <a:r>
              <a:rPr b="0" i="0" lang="en-US" sz="4200" u="none" cap="none" strike="noStrike">
                <a:solidFill>
                  <a:schemeClr val="lt2"/>
                </a:solidFill>
                <a:latin typeface="Century Gothic"/>
                <a:ea typeface="Century Gothic"/>
                <a:cs typeface="Century Gothic"/>
                <a:sym typeface="Century Gothic"/>
              </a:rPr>
              <a:t>3D printed Items</a:t>
            </a:r>
            <a:endParaRPr b="0" i="0" sz="4200" u="none" cap="none" strike="noStrike">
              <a:solidFill>
                <a:schemeClr val="lt2"/>
              </a:solidFill>
              <a:latin typeface="Century Gothic"/>
              <a:ea typeface="Century Gothic"/>
              <a:cs typeface="Century Gothic"/>
              <a:sym typeface="Century Gothic"/>
            </a:endParaRPr>
          </a:p>
        </p:txBody>
      </p:sp>
      <p:sp>
        <p:nvSpPr>
          <p:cNvPr id="184" name="Shape 184"/>
          <p:cNvSpPr txBox="1"/>
          <p:nvPr>
            <p:ph idx="1" type="body"/>
          </p:nvPr>
        </p:nvSpPr>
        <p:spPr>
          <a:xfrm>
            <a:off x="875201" y="1554801"/>
            <a:ext cx="8946541" cy="41954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The two 3d printed items we printed were the Xbox Controller holder and the speaker holder  we have in the white retro arcade machine</a:t>
            </a:r>
            <a:endParaRPr/>
          </a:p>
          <a:p>
            <a:pPr indent="-342900" lvl="0" marL="342900" marR="0" rtl="0" algn="l">
              <a:spcBef>
                <a:spcPts val="100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 </a:t>
            </a:r>
            <a:endParaRPr b="0" i="0" sz="2000" u="none" cap="none" strike="noStrike">
              <a:solidFill>
                <a:schemeClr val="lt1"/>
              </a:solidFill>
              <a:latin typeface="Century Gothic"/>
              <a:ea typeface="Century Gothic"/>
              <a:cs typeface="Century Gothic"/>
              <a:sym typeface="Century Gothic"/>
            </a:endParaRPr>
          </a:p>
        </p:txBody>
      </p:sp>
      <p:pic>
        <p:nvPicPr>
          <p:cNvPr id="185" name="Shape 185"/>
          <p:cNvPicPr preferRelativeResize="0"/>
          <p:nvPr/>
        </p:nvPicPr>
        <p:blipFill rotWithShape="1">
          <a:blip r:embed="rId3">
            <a:alphaModFix/>
          </a:blip>
          <a:srcRect b="0" l="0" r="0" t="0"/>
          <a:stretch/>
        </p:blipFill>
        <p:spPr>
          <a:xfrm>
            <a:off x="0" y="4303236"/>
            <a:ext cx="4086634" cy="2554764"/>
          </a:xfrm>
          <a:prstGeom prst="rect">
            <a:avLst/>
          </a:prstGeom>
          <a:noFill/>
          <a:ln>
            <a:noFill/>
          </a:ln>
        </p:spPr>
      </p:pic>
      <p:pic>
        <p:nvPicPr>
          <p:cNvPr id="186" name="Shape 186"/>
          <p:cNvPicPr preferRelativeResize="0"/>
          <p:nvPr/>
        </p:nvPicPr>
        <p:blipFill rotWithShape="1">
          <a:blip r:embed="rId4">
            <a:alphaModFix/>
          </a:blip>
          <a:srcRect b="0" l="0" r="0" t="0"/>
          <a:stretch/>
        </p:blipFill>
        <p:spPr>
          <a:xfrm>
            <a:off x="7759336" y="4049474"/>
            <a:ext cx="4432663" cy="2808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SzPts val="4200"/>
              <a:buFont typeface="Century Gothic"/>
              <a:buNone/>
            </a:pPr>
            <a:r>
              <a:rPr b="0" i="0" lang="en-US" sz="4200" u="none" cap="none" strike="noStrike">
                <a:solidFill>
                  <a:schemeClr val="lt2"/>
                </a:solidFill>
                <a:latin typeface="Century Gothic"/>
                <a:ea typeface="Century Gothic"/>
                <a:cs typeface="Century Gothic"/>
                <a:sym typeface="Century Gothic"/>
              </a:rPr>
              <a:t>What we got done?	</a:t>
            </a:r>
            <a:endParaRPr b="0" i="0" sz="4200" u="none" cap="none" strike="noStrike">
              <a:solidFill>
                <a:schemeClr val="lt2"/>
              </a:solidFill>
              <a:latin typeface="Century Gothic"/>
              <a:ea typeface="Century Gothic"/>
              <a:cs typeface="Century Gothic"/>
              <a:sym typeface="Century Gothic"/>
            </a:endParaRPr>
          </a:p>
        </p:txBody>
      </p:sp>
      <p:sp>
        <p:nvSpPr>
          <p:cNvPr id="192" name="Shape 192"/>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For the second project the both of us got all 3 of the retro arcade machine’s working</a:t>
            </a:r>
            <a:endParaRPr/>
          </a:p>
          <a:p>
            <a:pPr indent="-342900" lvl="0" marL="342900" marR="0" rtl="0" algn="l">
              <a:spcBef>
                <a:spcPts val="100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With all the games working</a:t>
            </a:r>
            <a:endParaRPr/>
          </a:p>
          <a:p>
            <a:pPr indent="-342900" lvl="0" marL="342900" marR="0" rtl="0" algn="l">
              <a:spcBef>
                <a:spcPts val="100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  </a:t>
            </a:r>
            <a:endParaRPr b="0" i="0" sz="2000" u="none" cap="none" strike="noStrike">
              <a:solidFill>
                <a:schemeClr val="lt1"/>
              </a:solidFill>
              <a:latin typeface="Century Gothic"/>
              <a:ea typeface="Century Gothic"/>
              <a:cs typeface="Century Gothic"/>
              <a:sym typeface="Century Gothic"/>
            </a:endParaRPr>
          </a:p>
        </p:txBody>
      </p:sp>
      <p:pic>
        <p:nvPicPr>
          <p:cNvPr id="193" name="Shape 193"/>
          <p:cNvPicPr preferRelativeResize="0"/>
          <p:nvPr/>
        </p:nvPicPr>
        <p:blipFill rotWithShape="1">
          <a:blip r:embed="rId3">
            <a:alphaModFix/>
          </a:blip>
          <a:srcRect b="0" l="0" r="0" t="0"/>
          <a:stretch/>
        </p:blipFill>
        <p:spPr>
          <a:xfrm rot="5400000">
            <a:off x="9547225" y="4213225"/>
            <a:ext cx="3022600" cy="2266950"/>
          </a:xfrm>
          <a:prstGeom prst="rect">
            <a:avLst/>
          </a:prstGeom>
          <a:noFill/>
          <a:ln>
            <a:noFill/>
          </a:ln>
        </p:spPr>
      </p:pic>
      <p:pic>
        <p:nvPicPr>
          <p:cNvPr id="194" name="Shape 194"/>
          <p:cNvPicPr preferRelativeResize="0"/>
          <p:nvPr/>
        </p:nvPicPr>
        <p:blipFill rotWithShape="1">
          <a:blip r:embed="rId4">
            <a:alphaModFix/>
          </a:blip>
          <a:srcRect b="0" l="0" r="0" t="0"/>
          <a:stretch/>
        </p:blipFill>
        <p:spPr>
          <a:xfrm rot="5400000">
            <a:off x="-329838" y="4549141"/>
            <a:ext cx="2638698" cy="1979023"/>
          </a:xfrm>
          <a:prstGeom prst="rect">
            <a:avLst/>
          </a:prstGeom>
          <a:noFill/>
          <a:ln>
            <a:noFill/>
          </a:ln>
        </p:spPr>
      </p:pic>
      <p:pic>
        <p:nvPicPr>
          <p:cNvPr id="195" name="Shape 195"/>
          <p:cNvPicPr preferRelativeResize="0"/>
          <p:nvPr/>
        </p:nvPicPr>
        <p:blipFill rotWithShape="1">
          <a:blip r:embed="rId5">
            <a:alphaModFix/>
          </a:blip>
          <a:srcRect b="0" l="0" r="0" t="0"/>
          <a:stretch/>
        </p:blipFill>
        <p:spPr>
          <a:xfrm rot="5400000">
            <a:off x="6689533" y="3573145"/>
            <a:ext cx="3545115" cy="26588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SzPts val="4200"/>
              <a:buFont typeface="Century Gothic"/>
              <a:buNone/>
            </a:pPr>
            <a:r>
              <a:rPr b="0" i="0" lang="en-US" sz="4200" u="none" cap="none" strike="noStrike">
                <a:solidFill>
                  <a:schemeClr val="lt2"/>
                </a:solidFill>
                <a:latin typeface="Century Gothic"/>
                <a:ea typeface="Century Gothic"/>
                <a:cs typeface="Century Gothic"/>
                <a:sym typeface="Century Gothic"/>
              </a:rPr>
              <a:t>Demo</a:t>
            </a:r>
            <a:endParaRPr b="0" i="0" sz="4200" u="none" cap="none" strike="noStrike">
              <a:solidFill>
                <a:schemeClr val="lt2"/>
              </a:solidFill>
              <a:latin typeface="Century Gothic"/>
              <a:ea typeface="Century Gothic"/>
              <a:cs typeface="Century Gothic"/>
              <a:sym typeface="Century Gothic"/>
            </a:endParaRPr>
          </a:p>
        </p:txBody>
      </p:sp>
      <p:sp>
        <p:nvSpPr>
          <p:cNvPr id="201" name="Shape 20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ADADAD"/>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So for the demo today, were gonna show you how the retro arcade machine’s work</a:t>
            </a:r>
            <a:endParaRPr/>
          </a:p>
          <a:p>
            <a:pPr indent="-241300" lvl="0" marL="342900" marR="0" rtl="0" algn="l">
              <a:spcBef>
                <a:spcPts val="1000"/>
              </a:spcBef>
              <a:spcAft>
                <a:spcPts val="0"/>
              </a:spcAft>
              <a:buClr>
                <a:srgbClr val="ADADAD"/>
              </a:buClr>
              <a:buSzPts val="1600"/>
              <a:buFont typeface="Noto Sans Symbols"/>
              <a:buNone/>
            </a:pPr>
            <a:r>
              <a:t/>
            </a:r>
            <a:endParaRPr b="0" i="0" sz="2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