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6/6/2018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6/6/2018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6/6/2018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6/6/2018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6/6/2018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6/6/2018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6/6/2018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6/6/2018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6/6/2018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6/6/2018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6/6/2018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6/6/2018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CA" dirty="0" err="1" smtClean="0"/>
              <a:t>Vr</a:t>
            </a:r>
            <a:r>
              <a:rPr lang="en-CA" dirty="0" smtClean="0"/>
              <a:t> headset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err="1" smtClean="0"/>
              <a:t>Brettjardine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2233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 smtClean="0"/>
              <a:t>This is what mi </a:t>
            </a:r>
            <a:r>
              <a:rPr lang="en-CA" dirty="0" err="1" smtClean="0"/>
              <a:t>Vr</a:t>
            </a:r>
            <a:r>
              <a:rPr lang="en-CA" dirty="0" smtClean="0"/>
              <a:t> </a:t>
            </a:r>
            <a:r>
              <a:rPr lang="en-CA" dirty="0" err="1" smtClean="0"/>
              <a:t>Headeset</a:t>
            </a:r>
            <a:r>
              <a:rPr lang="en-CA" dirty="0" smtClean="0"/>
              <a:t>  looks like  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865" y="2223516"/>
            <a:ext cx="4707467" cy="353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332" y="2223516"/>
            <a:ext cx="4199467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4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Step  1 – FINDING INSTRUCTIONS  ‘HOW  TO”</a:t>
            </a:r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As the plans for Google Cardboard is free to download, </a:t>
            </a:r>
            <a:r>
              <a:rPr lang="en-US" sz="2400" dirty="0" smtClean="0"/>
              <a:t>or YouTube videos are available, anyone </a:t>
            </a:r>
            <a:r>
              <a:rPr lang="en-US" sz="2400" dirty="0"/>
              <a:t>with enough patience can make a pair, although ordering them online is almost as cheap. However if you really want to get into the spirit of virtual reality then making a </a:t>
            </a:r>
            <a:r>
              <a:rPr lang="en-US" sz="2400" dirty="0" smtClean="0"/>
              <a:t>customized </a:t>
            </a:r>
            <a:r>
              <a:rPr lang="en-US" sz="2400" dirty="0"/>
              <a:t>set for yourself is worth a go, and will also help you understand a little more about how it works.</a:t>
            </a:r>
            <a:endParaRPr lang="en-CA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5866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STEP 2 – MATERIALS NEEDED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Virtual reality goggles such as Google Cardboard are surprisingly simple, with many such as the Samsung Gear VR just being a holder for your smartphone and a pair of lenses.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0368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STEP 3 – 3D PRINTING (PIECES)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18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STEP 4 – PUTTING IT ALL TOGETHER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115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STEP 5 – FINAL STEP…ENJOYING MY HEADSET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75466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188</TotalTime>
  <Words>153</Words>
  <Application>Microsoft Office PowerPoint</Application>
  <PresentationFormat>Widescreen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Tw Cen MT</vt:lpstr>
      <vt:lpstr>Tw Cen MT Condensed</vt:lpstr>
      <vt:lpstr>Wingdings 3</vt:lpstr>
      <vt:lpstr>Integral</vt:lpstr>
      <vt:lpstr>Vr headset</vt:lpstr>
      <vt:lpstr>This is what mi Vr Headeset  looks like  </vt:lpstr>
      <vt:lpstr>Step  1 – FINDING INSTRUCTIONS  ‘HOW  TO”</vt:lpstr>
      <vt:lpstr>STEP 2 – MATERIALS NEEDED </vt:lpstr>
      <vt:lpstr>STEP 3 – 3D PRINTING (PIECES)</vt:lpstr>
      <vt:lpstr>STEP 4 – PUTTING IT ALL TOGETHER</vt:lpstr>
      <vt:lpstr>STEP 5 – FINAL STEP…ENJOYING MY HEADSET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Vr headset</dc:title>
  <dc:creator>Jardine, Brett</dc:creator>
  <cp:lastModifiedBy>Hallihan, Ashley (ASD-N)</cp:lastModifiedBy>
  <cp:revision>11</cp:revision>
  <dcterms:created xsi:type="dcterms:W3CDTF">2018-05-28T14:25:39Z</dcterms:created>
  <dcterms:modified xsi:type="dcterms:W3CDTF">2018-06-06T14:57:14Z</dcterms:modified>
</cp:coreProperties>
</file>