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0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2T17:56:28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2456 8582 0,'0'0'31,"0"0"-15,24 0-16,-24 0 15,25 0-15,0 0 16,25 0-16,-1 0 16,26 0-16,-1 0 15,1 0-15,24 0 16,0 0-16,0 0 15,50 0-15,-25 0 16,25 0 0,-25 0-16,25 0 15,0 0-15,-1 0 16,1 0-16,25 0 15,-1 0-15,51 0 16,-51 0-16,1 0 16,24 0-16,-74 0 15,0 0-15,-24 0 16,-26 0-16,1 0 15,-1 0-15,25 0 16,-24 0-16,-1 0 16,0 0-16,1 0 15,24 0-15,-25 0 16,26 0-16,-26 0 15,25 0-15,1 0 16,24 0-16,-25 0 16,0 0-16,-25 0 15,1 0-15,-1 0 16,1 0-16,-1 0 15,0 0-15,-24 0 16,0 0 0,-1 0-16,-24 0 15,25 0-15,-26 0 16,1 0-16,0 0 15,25 0-15,-25 0 16,49 0-16,0 0 16,-24 0-16,24 0 15,1 0-15,-26 0 16,1 0-16,24 0 15,-24 0-15,24 0 16,1 0-16,-1 0 16,-24 0-16,49 0 15,-49 0-15,-1 0 16,1 0-16,-50 0 15,25 0 1,0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7T17:23:17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8012 8632 0,'0'0'0,"25"0"16,49 0-1,-24 0-15,49 0 16,0 0-16,25 25 16,-49-25-1,24 0-15,-50 25 16,1-25-16,0 0 15,-50 0-15,24 24 16,-24-24-16,0 25 16,25-25-16,-25 25 15,25-25-15,-25 50 16,0-50-16,25 24 15,-25 1-15,25 25 16,-25-25-16,0-1 16,0 26-16,24-25 15,-24 25-15,0-26 16,0 1-16,0 50 15,0-51-15,0 26 16,0 0-16,0-1 16,0 1-16,0 24 15,0-49-15,0 25 16,0-1-16,0 26 15,0-26-15,0-24 16,0 25-16,0-1 16,0-24-1,0 0-15,25 0 16,0-1-16,-25 26 15,0 0-15,0-25 16,50 24-16,-25-24 16,-25 0-16,24 24 15,26-49-15,-25 50 16,0-25-16,24 24 15,-49-49-15,50 50 16,-25-25-16,24 24 16,-24-24-16,0-25 15,0 25-15,-1 0 16,-24-25-16,25 0 15,-25 0 79,0 25-94,0-25 0,0 24 16,-25 1-1,1-25 1,24 50-16,0-1 15,-25-24-15,0 25 16,25-1-16,-25-24 16,0 50-16,25-26 15,0 26-15,0-1 16,0 1-16,0-26 15,0 26-15,0-26 16,0 26-16,0-1 16,0-24-16,0 24 15,0-24-15,0-1 16,0 26-16,0-51 15,0 1-15,0 25 16,0-25-16,0-1 16,0 1-16,0 25 15,0-25-15,0-1 16,0 26-16,0 0 15,0-1-15,0 1 16,-24 0-16,-1 24 16,25-24-1,-50-26-15,50 76 16,-49-51-16,24 1 15,0-1-15,0 1 16,0 0-16,1-26 16,-26 1-16,25 25 15,0-50-15,0 25 16,25-25-16,-49 24 15,49 1-15,-50 25 16,25-25-16,-49-25 16,49 24-16,0 1 15,-24-25-15,24 25 16,-25 0-16,26 0 15,-1-25-15,-25 0 16,25 25-16,1-25 16,-1 24-16,25-24 15,-25 0 1,0 0-16,25 0 15,-25 0 1,25 0 0,-24 0-1,-1 0-15,25 0 16,-25 0-16,25 0 15,-50 0 1,50 0-16,-24 0 16,-26 0-16,50 0 15,-50-24-15,50 24 16,-24 0-16,24 0 15,-50-50-15,25 50 16,0 0-16,-24-25 16,49 25-16,-25-25 15,0 25-15,25 0 16,0 0-16,-25 0 15,25-25 1,-25 25 0,25 0 202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7T17:34:23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10840 12774 0,'24'0'78,"-24"0"-47,25 0-31,-25 0 16,25 0-16,0 0 15,0 0-15,-1 0 16,1 0-16,25 0 16,-25 0-16,-1 0 15,26 0-15,-25 0 16,0 0-16,0 0 15,-25 0-15,24 0 16,1 0-16,-25 0 16,25 0-16,-25 0 15,25 0-15,-25 0 31,25 0-15,-1 0 0,-24 0-16,25 0 15,25 0-15,-50 0 16,49 0-16,1 0 15,0 0-15,-1 0 16,1 0-16,-1 0 16,26 0-16,-1 0 15,1 0-15,-26 0 16,1 0-16,24 0 15,-24 0-15,0 0 16,-1 0-16,26 0 16,-26 0-16,1 0 15,24 0-15,-24 0 16,-1 0-16,1 0 15,0 0-15,-1 0 16,26 0-16,-26 0 16,1 0-16,-1 0 15,1 0-15,24 0 16,-24 0-1,0 0-15,-1 0 16,-24 0-16,50 25 16,-51-25-16,26 0 15,0 0-15,-1 0 16,-24 0-16,0 0 15,24 0-15,-49 0 16,50 0-16,-25 0 16,-25 0-16,25 0 15,-1 0-15,-24 0 16,25 0-16,-25 0 15,25 0-15,-25 0 16,25 0-16,0 0 16,-1 0-16,-24 0 15,25 0-15,0 0 16,-25 0-16,25 0 15,-25 0 1,25 0 0,-1 0-1,-24 0 1,25 0-1,-25 0-15,25 0 16,-25 0-16,25 0 31,0 0 32,-25 0-48,24 0 1,-24 0-1,25 0-15,0 0 16,-25 0 0,25 0 30,-25 0 17,25 0-48,-25 0 1,24 0-16,1 0 16,-25 0-16,25 0 15,-25 0-15,25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7T17:34:59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13667 6052 0,'25'0'0,"-25"0"15,25 0-15,25 0 16,-1 0-16,-24 0 16,74 0-16,-24 0 15,24 0-15,50 0 16,-50 0-16,50 0 15,-25 0-15,25 0 16,-25 0-16,24 0 16,-48 0-1,48 0-15,-48 0 16,-26 0-16,1 0 15,-26 0-15,26 0 16,-26 0-16,1 0 16,-25 0-16,-1 0 15,-24 0-15,0-24 16,25 24-1,0 0 1998,-25 0-1982,25 0 78,-25 0-78,25 0 1,-25 0-17,24 0 1,1 0-16,-25 0 15,25 0-15,-25 0 16,25 0-16,0-25 16,-25 25-16,24-25 15,1 25-15,0 0 16,25 0-16,-1 0 15,-24-25-15,0 25 16,49 0-16,-74 0 16,50 0-1,0 0-15,24 0 16,-24 0-16,-1 0 15,1 0-15,-1 0 16,1 0-16,24 0 16,-24 0-16,0 0 15,-1 0-15,1 0 16,74 0-16,-50 0 15,1 0-15,-1 0 16,-24 0-16,49 0 16,50 0-16,-50 0 15,0 0-15,50 0 16,-25 0-16,25 0 15,-25 0-15,25 0 16,-25 0-16,25 0 16,-25 0-16,24 0 15,-48 0-15,48 0 16,-73 0-16,-1 0 15,1 25-15,-1-25 16,1 0-16,-1 0 16,0 0-1,1 0-15,-1 0 16,-24 0-16,24 0 15,1 0-15,-1 0 16,-24 0-16,24 0 16,-24 0-16,-1 0 15,-24 0-15,25 0 16,-26 0-16,1 0 15,0 0-15,0 0 16,0 0-16,24 0 16,1 0-16,-25 0 15,0 0-15,24 0 16,-24 0-16,0 0 15,24 0-15,-24 0 16,0 0-16,0 0 16,-25 0-16,49 0 15,-24 0-15,0 0 16,0 0-16,-25 0 15,49 0-15,-24 0 16,0 0 0,25 0-1,-26 0-15,1 0 16,0 0-16,0 0 15,0 0-15,-1 0 16,-24 0-16,25 0 125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2T17:56:48.2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2406 10170 0,'0'0'31,"0"0"-31,25 0 16,0 0 0,-1-25-16,51 25 15,-50 0 1,49 0-16,-24 0 15,24 0-15,25 0 0,50 0 16,25 0 0,-1 0-16,1 0 15,49 0-15,25 0 16,-49 0-16,24 0 15,0-25-15,50 25 16,-50 0-16,25 0 16,-49 0-16,-1 0 15,1 0-15,-50 0 16,-50 0-16,0 0 15,0 0-15,-49 0 16,-25 0-16,-1 0 16,-24 0-16,25 0 15,-25 0-15,25 0 16,0 0-16,0 0 15,-1 0-15,1 0 16,-25 0-16,25 0 31,-25 0 188,25 0-219,0 0 15,-25 0 1,24 0-1,-24 0 1,25 0-16,0 0 16,-25 0-1,25 0 1,-25 0 31,25 0-1,-25 0 64,25 0-79,-1 0-16,-24 0 1,25 0-16,-25 0 16,25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2T17:56:21.3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2183 8434 0,'0'0'0,"25"0"16,-1 0-16,1 0 15,0-25-15,25 25 16,-26 0-16,26 0 16,24 0-16,1 0 15,49 0-15,-25 0 16,-24 0-16,-26 0 15,26 0-15,-26 0 16,1 0-16,24 0 16,-24 0-16,-1 0 15,-24 0-15,0 0 16,0 0-16,0 0 15,24 0-15,-49 0 16,50 0-16,-50 0 16,25 0-16,-1 0 15,1 0-15,25 0 16,-25 0-16,-1 0 15,26 0-15,0 0 16,-1 0-16,1 0 16,0 0-1,-1-25-15,50 25 16,1 0-16,-26 0 15,0 0-15,-24 0 16,24 0-16,1 0 16,-1 0-16,1 0 15,-1 0-15,0 0 16,1 0-16,49-25 15,-99 25-15,24 0 16,1 0-16,0 0 16,-26 0-16,1 0 15,0 0-15,49 0 16,-49 0-16,25 0 15,-25 0-15,49 0 16,-24 0-16,-1 0 16,-24 0-16,25 0 15,-1 0-15,-24 0 16,0 0-16,0 0 15,-1 0-15,-24 0 16,25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2T17:58:18.04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15627 8012 0,'0'25'63,"0"-25"-63,-25 0 15,0 49-15,-24-24 16,-26 0-16,26 25 16,-51-1-16,1 26 15,-50-1-15,1-24 16,-1 24-16,0 0 15,0 1-15,0 24 16,-24-49-16,-26 49 16,26 25-16,24-74 15,-50 24-15,26 0 16,-51 26-16,26 24 15,0-25-15,24 0 16,-74-49-16,25 74 16,74-25-16,-25-25 15,1 26-15,49-26 16,-25 25-16,25 0 15,-75-24-15,100-1 16,-25 25 0,0-74-16,-25 50 15,25 24-15,25-50 16,-50 26-16,50-26 15,-25 26-15,25-26 16,-25 51-16,0-26 16,0-24-16,49-25 15,-24 49-15,25 0 16,-51 1-16,51-50 15,-25 24-15,-50 26 16,75-26-16,-50 50 16,0 1-16,24-26 15,-24 0-15,-25 1 16,25 49-16,50-74 15,0-1-15,24-24 16,25 0-16,-49 0 16,49 24-16,0-49 15,0 25-15,1 0 16,24-25-16,-25 0 15,25 0-15,0 25 32,-25-25-32,25 0 15,-25 0-15</inkml:trace>
  <inkml:trace contextRef="#ctx0" brushRef="#br0" timeOffset="1312">7144 12154 0,'0'0'32,"0"0"-17,0 25-15,0 0 16,0 0-16,0 24 15,0-24-15,0 0 16,0 0-16,0 24 16,0-49-16,0 25 15,0 25-15,0-1 16,0 1-16,0 0 15,0-1 1,0 1-16,0-25 16,0-1-16,0 26 15,0-50-15,0 25 16,0 0-1,0-25 1,0 24 0,0-24 140,25 0-141,-25 0-15,24 0 16,26-24-16,0 24 15,24 0 1,0 0-16,50-25 16,-24 0-16,-26 0 15,0 25-15,-24 0 16,-25 0-16,0 0 15,-1 0-15,-24 0 16,0 0-16</inkml:trace>
  <inkml:trace contextRef="#ctx0" brushRef="#br0" timeOffset="3383">20365 8979 0,'0'0'31,"24"0"-15,1 0-1,25 25-15,-1 0 16,-24 0-16,50-25 15,-1 25-15,-24 24 16,-1-24-16,26 25 16,-50-26-16,24 51 15,1-50-15,-25 24 16,49 26-16,-24-1 15,-50-49-15,24 74 16,-24-49-16,25-1 16,-25 26-16,0 24 15,0-25-15,0 26 16,0 24-16,0 0 15,0 24-15,0-48 16,0-1-16,0 25 16,0-50-16,0 1 15,-25-26-15,1 1 16,-26-25-16,25 24 15,25-24-15,-25 0 16,-24 0-16,49 0 16,-25-1-1,0-24-15,25 25 16,-25-25-16,1 25 15,-1-25-15,25 25 16,-50-25-16,25 0 16,1 0-16,-1 25 15,0-1 1,25-24-16</inkml:trace>
  <inkml:trace contextRef="#ctx0" brushRef="#br0" timeOffset="4255">20538 11162 0,'0'25'15,"0"0"-15,0 0 16,0-1-16,0-24 16,0 50-16,0-25 15,0 0-15,0-25 16,0 24-16,0-24 31,0 25-31,0-25 0,0 25 16,0 0-1,0-25 1,0 25-16,0-25 15,0 24 17,0 1-17,0-25 16,25 0 1,0 0-17,-25 0-15,49 0 16,1 0-16,25 0 15,-26 0-15,26 0 16,-26 0-16,1 0 16,24 0-16,1 0 15,-26 0-15,-24 0 16,0-25-16,-25 25 15,25 0-15,-1 0 188</inkml:trace>
  <inkml:trace contextRef="#ctx0" brushRef="#br0" timeOffset="6527">20464 9029 0,'25'0'15,"-1"0"-15,-24 0 16,25 0-16,0 0 15,0 0-15,24 0 16,1 0-16,25 0 16,-1 0-16,0 0 15,75 25-15,0 0 16,25-1-16,-50 1 15,24 0-15,1 0 16,25 24-16,-50 1 16,-50 24-16,26-49 15,-51 25-15,26 24 16,-26 1-16,1-51 15,-1 76-15,26-26 16,-50-24-16,-25 24 16,49-24-16,-49-1 15,25 75-15,25-49 16,-25 24-16,-25-25 15,24 50-15,-24-24 16,25-1-16,-25 25 16,0-25-1,25 0-15,-25 0 16,0 26-16,0-51 15,0 25-15,0 0 16,0 1-16,0-26 16,0 25-16,0 25 15,0-25-15,0-24 16,0 24-16,0 50 15,0-50-15,0 50 16,0-25-16,0 25 16,0-25-16,0 25 15,0 24-15,0-49 16,25-49-16,-25 49 15,0-25-15,0 0 16,0-24-16,0-1 16,0 25-16,0-24 15,0-1-15,0-24 16,0-50-16,0 49 15,0-49-15,0 25 16,-25 25-16,0-25 16,25-1-1,-25 1-15,-24 25 16,-1-1-16,-24 1 15,24-25-15,0 24 16,1 1-16,24-25 16,-49 0-16,24 24 15,25-49-15,-49 25 16,-1-25-16,-49 0 15,25 25-15,0-25 16,0 0-16,-50 0 16,0 25-16,50-1 15,-25 1-15,25 0 16,24-25-16,1 50 15,24-50-15,25 0 16,1 24-16,-1-24 16,0 0-1,25 0-15,-25 25 16,25-25-1,0 0 1,-25 25 0,25-25-1,-24 25-15,-1-25 16,25 0-16,0 25 15,-25-25-15,25 0 16,-25 0 0,0 0-16,25 24 15,0-24 141</inkml:trace>
  <inkml:trace contextRef="#ctx0" brushRef="#br0" timeOffset="7727">20613 14808 0,'0'25'15,"-25"-25"1,25 25-16,0 0 16,0-25-1,0 25 1,0-25-16,-25 24 15,25 1-15,0 0 16,0-25-16,0 25 16,0 0-16,0-25 15,0 24 1,0-24-1,0 25 1,0-25-16,0 25 16,0 0-1,0-25 1,0 25 15,0-25-15,0 24-1,0-24 1,0 25-16,0 0 15,0 25-15,0-50 16,0 24-16,0 1 16,0 0-16,0 0 15,0 0-15,0 0 16,0-25-16,0 24 15,0-24-15,0 25 32,0-25 61,0 0-77,25 0-1,0 0-15,-25 0 0,24 0 16,1 0-16,0 0 16,25-25-1,-50 25-15,49 0 16,1 0-16,-25-24 15,24 24-15,26-25 16,-26 25-16,1-25 16,0 25-16,-1 0 15,26 0-15,-1 0 16,-24 0-16,24 0 15,-24 0-15,49 0 16,-50 0-16,26 0 16,-75-25-16,25 25 15,0 0-15,-1 0 16,-24 0-16</inkml:trace>
  <inkml:trace contextRef="#ctx0" brushRef="#br0" timeOffset="109516">21878 16520 0,'25'25'16,"-1"-25"-16,26 0 15,0 0-15,-26 25 16,-24-25-1,25 0-15,0 0 16,-25 0-16,0 0 0</inkml:trace>
  <inkml:trace contextRef="#ctx0" brushRef="#br0" timeOffset="110853">20737 4316 0,'25'0'16,"-25"0"-16,49 0 15,1 0-15,-50 0 16,49 0-1,-49 0-15,25 0 16,-25 25-16,0-25 16,0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2T18:01:07.5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12154 5581 0,'0'0'125,"25"0"-110,-25 0-15,50 0 31,-50 0-31,25 0 16,-25 0-16,24 0 16,1 0-16,0 0 15,0 0-15,0 0 16,24 0-16,-24 0 15,0 0-15,49 0 16,-24 0-16,-1 0 16,1 0-16,0 0 15,24 0-15,0 0 16,1 0-16,-26 0 15,1 0-15,0 0 16,-1 0-16,26 0 16,-26 0-16,1 0 15,24 0-15,-24 0 16,0 0-16,24 0 15,-24 0-15,-1 0 16,1 0-16,-1 0 16,26 0-16,-26 0 15,1 0-15,0 0 16,-1 0-1,26 0-15,-1 0 16,-24 0-16,-1 0 16,1 0-16,0 0 15,-1 0-15,-49 25 16,25-25-16,0 0 15,0 0-15,-25 0 16,24 0-16,-24 0 16,25 0-16,0 0 15,-25 0-15,25 0 16,-25 0-16,25 0 15,-1 0-15,1 0 16,-25 0 0,25 0-16,-25 0 15,25 0 1,0 0-16,-25 0 15,24 0-15,-24 0 16,25 0 0,-25 0-16,25 0 15,0 0-15,-25 0 16,25 0-1,-25 0 1,24 0-16,1 0 16,-25 0-16,25 0 15,0 0-15,0 0 16,-1 0-16,-24 0 15,50 0-15,-50 0 16,25 0-16,0 25 16,-1-25-16,-24 0 15,25 0 1,-25 0-1,25 0 1,0 0 124,-25 0-46,25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2T18:01:37.2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4167 8855 0,'0'0'47,"0"0"-47,25 0 16,0 0-16,0 0 15,-1 0-15,1 0 16,0 0-16,25 0 15,-1 0-15,-24 0 16,25 0-16,24 0 16,-24 0-16,-1 0 15,26 0-15,-1 0 16,1 0-16,-1 0 15,0 0-15,26 0 16,-26 0-16,25 0 16,-49 0-16,-1 0 15,1 0-15,0 0 16,-1 0-16,26 0 15,-26 0-15,-24 0 16,25 0-16,-1 0 16,-24 0-1,0 0-15,25 0 16,-26 0-16,1 0 15,0 0-15,0 0 16,0 0 0,-25 0-16,24 0 15,-24-25 1,0 25-16,25 0 15,0 0-15,-25 0 16,25 0 0,0 0-16,-1 0 15,1 0-15,-25 0 16,25 0-16,0-24 15,0 24 1,-1 0-16,1 0 16,0 0-16,25-25 15,-26 0-15,1 25 16,0 0-16,0 0 15,-25 0-15,25 0 16,-1 0-16,-24 0 31,25 0-15,-25 0-16,25 0 15,0 0-15,-25 0 16,0-25 0,25 25-16,-25 0 15,24 0 1,-24 0 46,0 0-46,25 0-1,0 0 48,-25-25-63,0 25 31,25 0-31,-25-24 16,0 24-1,25 0 1,-25 0-16,24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2T18:02:03.7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14436 11088 0,'0'0'109,"0"0"-109,25 0 16,25 0-16,24 0 15,50 0-15,50 0 16,24 24-1,1-24-15,49 0 16,-50 0-16,50 0 16,25 0-16,-50 0 15,50 0-15,0 0 16,-75 0-16,1 0 15,24 0-15,-99 0 16,25 0-16,-75 0 16,26 0-16,-1 0 15,-25 0-15,1 0 16,-26 0-16,26 0 15,-26 0-15,-24 25 16,25-25-16,-1 0 16,1 0-16,-25 0 15,24 0-15,-24 0 16,0 0-16,0 0 15,0 0-15,-1 0 16,1 0-16,-25 0 16,25 0 62,0 0-47,-25 0-16,25 0 1,-25 0-16,49 0 16,-49 0-16,25 0 15,0 0-15,0 0 16,-1 0-1,-24 0 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2T18:02:29.6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6945 13295 0,'0'0'62,"0"0"-46,25 0-16,0 0 16,25 0-16,-1 0 15,1 0-15,24 0 16,25 0-16,1 0 15,48 0-15,1 0 16,-25 0-16,25 0 16,-25 0-16,25 0 15,-25 0-15,25 0 16,-25 0-16,99 0 15,-49 0-15,-25 0 16,99 0-16,0 0 16,-25 0-16,-25 0 15,50 0-15,-24 0 16,48 0-16,1 0 15,-74 0 1,49 0-16,-25 0 16,0 25-16,1-25 15,-51 0-15,1 0 16,-1 0-16,-24 0 15,-25 0-15,25 0 16,-50 0-16,1 0 16,-1 0-16,25 0 15,-50 0-15,1 0 16,-1 0-16,-24 0 15,-1 0-15,26 0 16,-26 0-16,1 0 16,-25 0-16,-1 0 15,1 0-15,0 0 16,-25 0-16,25 0 15,0 0-15,-1 0 16,26 0-16,-25 0 16,25 0-16,-26 0 15,51 0-15,-26 0 16,-24 0-16,25 0 15,-1 0 1,1 0-16,-25 0 16,0 0-16,-1 0 15,-24 0-15,50 0 16,-25 0-16,0 0 15,49 0-15,-24 0 16,-1 0-16,1 0 16,-1 0-16,1 0 15,-25 0-15,0 0 16,24 0-16,26 0 15,-50 0-15,24 0 16,1 0-16,-25 0 16,-1 0-16,1 0 15,-25 0 79,0 0 46,-25 0-124,25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5-02T18:02:51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14635 14337 0,'0'0'31,"25"-25"-15,-25 25-16,24 0 15,1 0-15,0 0 16,0 0-16,24 0 16,26 0-16,24 0 15,75 0-15,-1 0 16,51 0-16,48 25 15,26-25-15,49 0 16,-24 0-16,49 0 16,-25 0-16,25 0 15,-49 0-15,24 0 16,-25 0-16,26 0 15,-26 0-15,25 0 16,-123 0-16,24 0 16,-100 0-16,-24 0 15,25 0-15,-74 0 16,24 0-16,-49 0 15,-1 0-15,-24 0 16,-25 0 0,25 0 62,-25 0-63,25 0 1,-1 0-16,26 0 15,-25 0-15,0 0 16,-1 0-16,1 0 16,0 0-16,-25 0 15,25 0-15,-25 0 16,25 0-16,-1 0 15,1 0-15,0 0 16,0 0 0,49 0-16,-74 0 0,25 0 15,0 0-15,0 0 16,-25 0-1,24 0 1,-24 0 0,25 0-16,0 0 15,0 0-15,0 0 16,24 0-16,1 0 15,-25 0-15,24 0 16,1 0-16,-25 0 16,0 0-16,-1 0 15,1 0-15,-25 0 16,25 0-16,0 0 15,24 0-15,1 0 16,0 0-16,24 0 16,0 25-16,1-25 15,-1 0-15,-24 0 16,-50 0-16,25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516CFC-071E-4DCD-A08A-7BA889C1C91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nru8fFBl7LmfGM&amp;tbnid=S-qXUIhYwlGXsM:&amp;ved=0CAUQjRw&amp;url=http://www.realscienceprograms.com/files/webpages/iybprogram.htm&amp;ei=vRj4Utb9L8euqgHb04HoCQ&amp;bvm=bv.60983673,d.aWc&amp;psig=AFQjCNGp09ozE5Xk_26QrDM0DG_VDZhGIg&amp;ust=139207734607397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docid=pJ_YhliZXfR4dM&amp;tbnid=WwvypMCYBbltjM:&amp;ved=0CAUQjRw&amp;url=http://faculty.clintoncc.suny.edu/faculty/michael.gregory/files/bio%20101/bio%20101%20lectures/mitosis/mitosis.htm&amp;ei=h7T6UpCKFInTqgH2xICwCw&amp;bvm=bv.61190604,d.eW0&amp;psig=AFQjCNE4q09Z2wSGKLu_daDxr-t13r6Vwg&amp;ust=139224829258187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frm=1&amp;source=images&amp;cd=&amp;cad=rja&amp;docid=7hC5Z06lsPyoLM&amp;tbnid=bJ9Xc7tg801ywM:&amp;ved=0CAUQjRw&amp;url=http://www.magicalmaths.org/latest-posts/&amp;ei=F7f6UuirEsTKrgGygIGICA&amp;bvm=bv.61190604,d.eW0&amp;psig=AFQjCNHHB3v1OPzuxPwclV39QpsjQ2lygw&amp;ust=13922486676018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Cycle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The processes of mitosis and cytokinesis result in the cell dividing and new cells find themselves smaller than the original mother cell.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The daughter cells enter the interphase where they gather nutrients and grow to become as large as their parent cells before them.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This process happens over and over again.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010400" cy="621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0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phases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These phases are just a snapshot of the continuous cycle of cell division.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Interphase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Prophase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Metaphase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Anaphase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5. </a:t>
            </a:r>
            <a:r>
              <a:rPr lang="en-US" dirty="0" err="1" smtClean="0">
                <a:solidFill>
                  <a:schemeClr val="tx1"/>
                </a:solidFill>
              </a:rPr>
              <a:t>Telophase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6. Interphase (again)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12680" y="3107520"/>
              <a:ext cx="607680" cy="1679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3320" y="3098160"/>
                <a:ext cx="62640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7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76400"/>
          </a:xfrm>
        </p:spPr>
        <p:txBody>
          <a:bodyPr/>
          <a:lstStyle/>
          <a:p>
            <a:r>
              <a:rPr lang="en-US" b="1" dirty="0" smtClean="0"/>
              <a:t>Interphase</a:t>
            </a:r>
            <a:r>
              <a:rPr lang="en-US" dirty="0" smtClean="0"/>
              <a:t>  involves </a:t>
            </a:r>
            <a:r>
              <a:rPr lang="en-US" u="sng" dirty="0" smtClean="0"/>
              <a:t>cell growth </a:t>
            </a:r>
            <a:r>
              <a:rPr lang="en-US" dirty="0" smtClean="0"/>
              <a:t>and preparation for division by </a:t>
            </a:r>
            <a:r>
              <a:rPr lang="en-US" u="sng" dirty="0" smtClean="0"/>
              <a:t>duplicating its genetic material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4" descr="inter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5925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individual chromosomes, made up of two identical strands of genetic material, </a:t>
            </a:r>
            <a:r>
              <a:rPr lang="en-US" u="sng" dirty="0" smtClean="0">
                <a:solidFill>
                  <a:schemeClr val="tx1"/>
                </a:solidFill>
              </a:rPr>
              <a:t>shorten and thicken</a:t>
            </a:r>
            <a:r>
              <a:rPr lang="en-US" dirty="0" smtClean="0">
                <a:solidFill>
                  <a:schemeClr val="tx1"/>
                </a:solidFill>
              </a:rPr>
              <a:t>.  The nuclear membrane starts to </a:t>
            </a:r>
            <a:r>
              <a:rPr lang="en-US" u="sng" dirty="0" smtClean="0">
                <a:solidFill>
                  <a:schemeClr val="tx1"/>
                </a:solidFill>
              </a:rPr>
              <a:t>dissolve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pr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45117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1" y="3505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chromosomes can</a:t>
            </a:r>
          </a:p>
          <a:p>
            <a:r>
              <a:rPr lang="en-US" dirty="0" smtClean="0"/>
              <a:t>be seen with a microscope!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metaphase, the </a:t>
            </a:r>
            <a:r>
              <a:rPr lang="en-US" u="sng" dirty="0" smtClean="0"/>
              <a:t>double-stranded chromosomes line up in the middle </a:t>
            </a:r>
            <a:r>
              <a:rPr lang="en-US" dirty="0" smtClean="0"/>
              <a:t>of the cell.  This ensures that each daughter cell will receive a copy of each chromosome.</a:t>
            </a:r>
            <a:endParaRPr lang="en-US" dirty="0"/>
          </a:p>
        </p:txBody>
      </p:sp>
      <p:pic>
        <p:nvPicPr>
          <p:cNvPr id="4" name="Picture 4" descr="met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33528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During anaphase, the </a:t>
            </a:r>
            <a:r>
              <a:rPr lang="en-US" u="sng" dirty="0" smtClean="0">
                <a:solidFill>
                  <a:schemeClr val="tx1"/>
                </a:solidFill>
              </a:rPr>
              <a:t>chromosomes split and move to the opposite ends</a:t>
            </a:r>
            <a:r>
              <a:rPr lang="en-US" dirty="0" smtClean="0">
                <a:solidFill>
                  <a:schemeClr val="tx1"/>
                </a:solidFill>
              </a:rPr>
              <a:t> of the newly developing daughter cells.  Each daughter cell should get a complete set of genetic material if the process happens correctly.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an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3429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67400" cy="43735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The chromosomes move to the opposite ends of the developing daughter cells and a </a:t>
            </a:r>
            <a:r>
              <a:rPr lang="en-US" sz="2600" u="sng" dirty="0" smtClean="0">
                <a:solidFill>
                  <a:schemeClr val="tx1"/>
                </a:solidFill>
              </a:rPr>
              <a:t>nuclear membrane begins to form </a:t>
            </a:r>
            <a:r>
              <a:rPr lang="en-US" sz="2600" dirty="0" smtClean="0">
                <a:solidFill>
                  <a:schemeClr val="tx1"/>
                </a:solidFill>
              </a:rPr>
              <a:t>around each set.  </a:t>
            </a:r>
            <a:r>
              <a:rPr lang="en-US" sz="2600" u="sng" dirty="0" smtClean="0">
                <a:solidFill>
                  <a:schemeClr val="tx1"/>
                </a:solidFill>
              </a:rPr>
              <a:t>Cytokinesis begins</a:t>
            </a:r>
            <a:r>
              <a:rPr lang="en-US" sz="2600" dirty="0" smtClean="0">
                <a:solidFill>
                  <a:schemeClr val="tx1"/>
                </a:solidFill>
              </a:rPr>
              <a:t> in this phase.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The chromosomes disperse and can no longer be seen.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4" descr="tel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29398"/>
            <a:ext cx="2205037" cy="39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902400" y="4598640"/>
              <a:ext cx="1268280" cy="9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3040" y="4589280"/>
                <a:ext cx="128700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daughter cells begin to grow and duplicate their genetic material again.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667000"/>
            <a:ext cx="359092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920120" y="2143080"/>
              <a:ext cx="2840040" cy="36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0760" y="2133720"/>
                <a:ext cx="285876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76399"/>
          </a:xfrm>
        </p:spPr>
        <p:txBody>
          <a:bodyPr/>
          <a:lstStyle/>
          <a:p>
            <a:r>
              <a:rPr lang="en-US" dirty="0" smtClean="0"/>
              <a:t>The trillion cells in your body all start as a single fertilized egg cell that divides and divides until it becomes you.</a:t>
            </a:r>
            <a:endParaRPr lang="en-US" dirty="0"/>
          </a:p>
        </p:txBody>
      </p:sp>
      <p:pic>
        <p:nvPicPr>
          <p:cNvPr id="1026" name="Picture 2" descr="https://encrypted-tbn3.gstatic.com/images?q=tbn:ANd9GcTcU8914S_R-7QQuxf3VJoxp9YMOPVFOt7RoDGfHVWd7UutfTf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5720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alternate between stages (phases) of dividing and not dividing.  The sequence of events from one division to another is called the </a:t>
            </a:r>
            <a:r>
              <a:rPr lang="en-US" b="1" dirty="0" smtClean="0"/>
              <a:t>cell cycle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4" descr="04-24-~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16" y="2914650"/>
            <a:ext cx="378239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CmebNv02ZvaNFN-7EyJYes4lIR3mvr4wilJBJcNriOKp84c1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543300" cy="36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stage </a:t>
            </a:r>
            <a:r>
              <a:rPr lang="en-US" u="sng" dirty="0" smtClean="0">
                <a:solidFill>
                  <a:schemeClr val="tx1"/>
                </a:solidFill>
              </a:rPr>
              <a:t>between</a:t>
            </a:r>
            <a:r>
              <a:rPr lang="en-US" dirty="0" smtClean="0">
                <a:solidFill>
                  <a:schemeClr val="tx1"/>
                </a:solidFill>
              </a:rPr>
              <a:t> cell divisions is called interphase.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During interphase the cell takes in nutrients and produces building materials, like proteins.  These materials are used by the cell for energy, regrowth and repairing damage.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After a period of rapid growth the cell duplicates its chromosomes in preparation for division.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do you think the duplication of the nuclear material is important during the cell cycle?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normal human cell contain 46 chromosomes (23 pairs).  After cell division, how many chromosomes would you expect to find in each of the daughter cells?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603072" cy="47579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duplication of the chromosomes is essential for the cell as the chromosomes contain genetic material which contains all the necessary information for all cell functions.</a:t>
            </a:r>
          </a:p>
          <a:p>
            <a:r>
              <a:rPr lang="en-US" dirty="0" smtClean="0"/>
              <a:t>Each new cell has to contain the genetic material from the chromosomes for it to divide again after the next interphase.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587426" cy="426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84160" y="3089520"/>
              <a:ext cx="242928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8320" y="3026160"/>
                <a:ext cx="2460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66160" y="3643200"/>
              <a:ext cx="1652400" cy="18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0320" y="3579840"/>
                <a:ext cx="1684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785880" y="3009240"/>
              <a:ext cx="1303920" cy="27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6520" y="2999880"/>
                <a:ext cx="132264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3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and Cytokinesis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514600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Cell division is very similar in most living creatures, from bacteria to human, our cells all undergo cell division where a </a:t>
            </a:r>
            <a:r>
              <a:rPr lang="en-US" sz="26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mother cell </a:t>
            </a:r>
            <a:r>
              <a:rPr lang="en-US" sz="2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divides into two identical </a:t>
            </a:r>
            <a:r>
              <a:rPr lang="en-US" sz="26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daughter cells</a:t>
            </a:r>
            <a:r>
              <a:rPr lang="en-US" sz="2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3074" name="Picture 2" descr="http://www.magicalmaths.org/wp-content/uploads/2014/01/dividing-image-picture-clip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49300"/>
            <a:ext cx="5962650" cy="30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71840" y="1553760"/>
              <a:ext cx="5670720" cy="441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2480" y="1544400"/>
                <a:ext cx="5689440" cy="44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3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Mitosis</a:t>
            </a:r>
            <a:r>
              <a:rPr lang="en-US" dirty="0" smtClean="0">
                <a:solidFill>
                  <a:schemeClr val="tx1"/>
                </a:solidFill>
              </a:rPr>
              <a:t> is the process of dividing nuclear (the nucleus) material.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During division the cells organelles and cytoplasm are shared by the newly created daughter cells.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division of the cytoplasm and its contents happens in a process called </a:t>
            </a:r>
            <a:r>
              <a:rPr lang="en-US" b="1" dirty="0" smtClean="0">
                <a:solidFill>
                  <a:schemeClr val="tx1"/>
                </a:solidFill>
              </a:rPr>
              <a:t>cytokinesis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Cytokinesis begins before mitosis is complete.  In </a:t>
            </a:r>
            <a:r>
              <a:rPr lang="en-US" u="sng" dirty="0" smtClean="0">
                <a:solidFill>
                  <a:schemeClr val="tx1"/>
                </a:solidFill>
              </a:rPr>
              <a:t>plant cells a new cell wall forms </a:t>
            </a:r>
            <a:r>
              <a:rPr lang="en-US" dirty="0" smtClean="0">
                <a:solidFill>
                  <a:schemeClr val="tx1"/>
                </a:solidFill>
              </a:rPr>
              <a:t>in the middle of the cell while </a:t>
            </a:r>
            <a:r>
              <a:rPr lang="en-US" u="sng" dirty="0" smtClean="0">
                <a:solidFill>
                  <a:schemeClr val="tx1"/>
                </a:solidFill>
              </a:rPr>
              <a:t>animal cells tend to pinch in the middle </a:t>
            </a:r>
            <a:r>
              <a:rPr lang="en-US" dirty="0" smtClean="0">
                <a:solidFill>
                  <a:schemeClr val="tx1"/>
                </a:solidFill>
              </a:rPr>
              <a:t>to create the daughter cells.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5440" y="2009160"/>
              <a:ext cx="1125720" cy="18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9600" y="1945800"/>
                <a:ext cx="11574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00120" y="3125520"/>
              <a:ext cx="946800" cy="62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4280" y="3061800"/>
                <a:ext cx="9788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196960" y="3991680"/>
              <a:ext cx="1688040" cy="18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1120" y="3927960"/>
                <a:ext cx="17200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500200" y="4786200"/>
              <a:ext cx="3116880" cy="9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4360" y="4722840"/>
                <a:ext cx="3148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268600" y="5152320"/>
              <a:ext cx="2884680" cy="18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2760" y="5088960"/>
                <a:ext cx="291636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3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457459" cy="4879303"/>
          </a:xfrm>
        </p:spPr>
      </p:pic>
    </p:spTree>
    <p:extLst>
      <p:ext uri="{BB962C8B-B14F-4D97-AF65-F5344CB8AC3E}">
        <p14:creationId xmlns:p14="http://schemas.microsoft.com/office/powerpoint/2010/main" val="22585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10454</TotalTime>
  <Words>613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 Antiqua</vt:lpstr>
      <vt:lpstr>Century Gothic</vt:lpstr>
      <vt:lpstr>Apothecary</vt:lpstr>
      <vt:lpstr>Cell Division</vt:lpstr>
      <vt:lpstr>PowerPoint Presentation</vt:lpstr>
      <vt:lpstr>The Cell Cycle</vt:lpstr>
      <vt:lpstr>The cell cycle</vt:lpstr>
      <vt:lpstr>Question to ponder</vt:lpstr>
      <vt:lpstr>The Cell cycle</vt:lpstr>
      <vt:lpstr>Mitosis and Cytokinesis</vt:lpstr>
      <vt:lpstr>Basic Mitosis</vt:lpstr>
      <vt:lpstr>Cytokinesis</vt:lpstr>
      <vt:lpstr>The Cycle continues</vt:lpstr>
      <vt:lpstr>PowerPoint Presentation</vt:lpstr>
      <vt:lpstr>The phases of Mitosis</vt:lpstr>
      <vt:lpstr>1. Interphase</vt:lpstr>
      <vt:lpstr>2. Prophase</vt:lpstr>
      <vt:lpstr>3. Metaphase</vt:lpstr>
      <vt:lpstr>4. Anaphase</vt:lpstr>
      <vt:lpstr>5. Telophase</vt:lpstr>
      <vt:lpstr>6. Interphase</vt:lpstr>
    </vt:vector>
  </TitlesOfParts>
  <Company>School District 17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Champion, Andrew    (ASD-W)</dc:creator>
  <cp:lastModifiedBy>Casey, Shelley (ASD-N)</cp:lastModifiedBy>
  <cp:revision>20</cp:revision>
  <dcterms:created xsi:type="dcterms:W3CDTF">2014-02-09T23:46:07Z</dcterms:created>
  <dcterms:modified xsi:type="dcterms:W3CDTF">2018-05-07T17:35:57Z</dcterms:modified>
</cp:coreProperties>
</file>