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5" r:id="rId6"/>
    <p:sldId id="260" r:id="rId7"/>
    <p:sldId id="267" r:id="rId8"/>
    <p:sldId id="268" r:id="rId9"/>
    <p:sldId id="269" r:id="rId10"/>
    <p:sldId id="271" r:id="rId11"/>
    <p:sldId id="272" r:id="rId12"/>
    <p:sldId id="270" r:id="rId13"/>
    <p:sldId id="261" r:id="rId14"/>
    <p:sldId id="262" r:id="rId15"/>
    <p:sldId id="264" r:id="rId16"/>
    <p:sldId id="277" r:id="rId17"/>
    <p:sldId id="273" r:id="rId18"/>
    <p:sldId id="279" r:id="rId19"/>
    <p:sldId id="274" r:id="rId20"/>
    <p:sldId id="266" r:id="rId21"/>
    <p:sldId id="263" r:id="rId22"/>
    <p:sldId id="275" r:id="rId23"/>
    <p:sldId id="276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>
      <p:cViewPr varScale="1">
        <p:scale>
          <a:sx n="74" d="100"/>
          <a:sy n="74" d="100"/>
        </p:scale>
        <p:origin x="3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40FA6-DAE6-4DC6-819A-1223F9FF4706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996EE-F533-4CEA-9022-FC78B5462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03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11-30T15:20:10.5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1662 4440 0,'0'0'62,"0"0"-46,0 50-16,0-50 15,0 24-15,0 26 16,0-25-16,0 0 16,0-1-16,0 26 15,0-50-15,0 50 16,0-50-16,0 24 15,0 1-15,0 0 16,0 25-16,0-25 16,0-1-16,0 26 15,0-50 1,0 25-16,0-25 15,-25 49-15,25-49 16,0 25-16,-25-25 16,0 0-16,25 25 15,0 0-15,0-25 16,-24 0-16,24 25 15,-25-25-15,25 0 16,0 0-16,-25 0 16,0 0-1,25 0-15,-49 0 16,24-25-16,-25-25 15,1 1-15,-1 24 16,0-25-16,50-24 16,0 24-16,0 0 15,0 1-15,0-1 16,0 1-16,0 24 15,25 0-15,-25 0 16,25 25-16,-25 0 16,25 0 15,0 0-31,-25 0 15,24 25-15,-24-25 16,25 0 0,-25 0-16,25 0 15,0 0 1,0 0-1,-25 0-15,24 0 16,26 0-16,0 25 16,24 0-16,-24 24 15,24-49-15,-49 50 16,49-25-16,-49-25 15,0 24-15,-25-24 16,25 25-16,-25 0 16,0-25-1,25 25 1,-25-25-16,24 0 15,1 0 1,-25 0-16,25-25 16,0 0-16,0 25 15,-25-49 1,0 49-16,24-50 15,-24 0-15,0 26 16,0-1-16,0 0 16,0 0-16,0 25 15,0-25-15,0 1 16,-24 24-16,24-25 15,0 25-15,-25 0 16,25 0-16,0-25 16,-25 25-16,25-25 15,-25 25-15,0 0 16,1-25-16,24 1 15,0 24 1,-25 0 15,0 0-31,25 0 16,-25 24-16,25-24 15,-49 25-15,49 0 16,-50 0-16,25-25 16,0 25-16,1-1 15,-1 1 1,25 0-16,-25-25 15,0 25-15,25 0 16,-25 24-16,0-24 16,25 0-16,0 49 15,0-49-15,0 0 16,0 25-16,0-26 15,0 1-15,0-25 16,0 25 0,-24-25-1,24 0-15</inkml:trace>
  <inkml:trace contextRef="#ctx0" brushRef="#br0" timeOffset="4049">4167 9475 0,'0'0'46,"25"0"-46,-25 0 16,25 0-16,24 0 16,1 0-16,49 0 15,50 0-15,0 0 16,0 0-16,24 0 15,-49 0-15,50 0 16,0 0-16,24 0 16,25 0-16,1 0 15,-1 25-15,-74-25 16,-1 0-16,1 0 15,-74 0-15,24 0 16,0 0-16,-24 0 16,-1 0-16,-24 0 15,-1 25 1,-49-25-16,25 0 15,-25 0-15,25 0 16,0 0 15,-25 0 16</inkml:trace>
  <inkml:trace contextRef="#ctx0" brushRef="#br0" timeOffset="6033">4217 11956 0,'0'0'16,"0"0"0,25 0-16,49-25 15,0 25-15,26-25 16,-26 25-16,25 0 15,50 0-15,-25 0 16,25-25-16,25 25 16,49 0-16,25 0 15,-50 0 1,1 0-16,-26 0 15,1 0-15,-75 0 16,25 0-16,-25 0 16,-24 0-16,24 0 15,-24 0-15,-1 0 16,-49 0-16,49 0 15,-24 0-15,-25 0 16,-1 0-16,-24 0 16,25 0-16,0 0 15,0 0-15,0 0 16,-25 0-16,24 0 15,1 0 1</inkml:trace>
  <inkml:trace contextRef="#ctx0" brushRef="#br0" timeOffset="7625">3770 14287 0,'0'0'0,"25"0"16,-25 0-1,25 0-15,49 0 16,-24 0-16,0 0 15,49 0-15,50 0 16,-50 0-16,25 0 16,25 0-1,-1 0-15,51 0 16,-1 0-16,1 0 15,49 0-15,-50 0 16,1 0-16,24 25 16,-74-25-16,0 0 15,-50 0-15,50 0 16,-75 0-16,1 0 15,24 0-15,-50 0 16,26 0-16,-1 0 16,1 0-16,24 0 15,25 0-15,0 0 16,-25 0-16,25 0 15,-25 0-15,1 0 16,48 0-16,-24 0 16,25 0-16,-50 0 15,1 0-15,-26 0 16,-24 0-16,24 0 15,-49 0-15,0 0 16,-1 0-16,-24 0 16,25 0 93,0 0-109</inkml:trace>
  <inkml:trace contextRef="#ctx0" brushRef="#br0" timeOffset="9665">7714 7169 0,'0'0'62,"50"0"-46,-1 0-16,26 0 15,99 0-15,-50 0 16,24 0-16,51 0 15,24 24-15,-25-24 16,26 25-16,49 0 16,-25-25-16,49 0 15,-24 0-15,0 0 16,-99 0-16,24 25 15,-24-25-15,-1 0 16,-24 0-16,-74 0 16,24 0-16,-25 0 15,1 0-15,-26 0 16,1 0-16,-1 0 15,1 0-15,-25 0 16,24 0-16,26 0 16,-26 0-1,1 25-15,0-25 16,-25 0-16,49 0 15,-24 0-15,-1 0 16,1 0-16,-1 0 16,26 0-16,-1 0 15,-24 0-15,-1 0 16,26 0-16,-26 0 15,26 0-15,-26 0 16,26 0-16,-1 0 16,1 0-16,24 0 15,0 0-15,50 0 16,-75 0-16,50 0 15,-24 0-15,-1 0 16,-25 0-16,50 0 16,-25 0-16,1-25 15,-1 25-15,25 0 16,-25 0-16,-24 0 15,49-25-15,-50 25 16,25 0-16,-24 0 16,-1 0-1,25 0-15,-24 0 16,-1 0-16,-24 0 15,24 0-15,1 0 16,-1 0-16,-24 0 16,-1 0-16,26 0 15,-51 0-15,1-25 16,0 25-16,-25 0 15</inkml:trace>
  <inkml:trace contextRef="#ctx0" brushRef="#br0" timeOffset="25379">19025 4663 0,'-25'0'62,"25"50"-46,-49-25-16,24 49 15,0-24-15,-24-1 16,24 1-16,-25 0 16,50-26-16,-25 1 15,1 0-15,24 0 16,0-25-16,0 25 31,0-25-31,0 0 16,0 0-1,24 0 1,-24 0 62,0 0-78,0-50 15,0 50-15,-24-50 16,-26-24-16,25 49 16,0-24-16,-24-1 15,49 25-15,-50 0 16,50 0-16,0 1 15,-50-1-15,50 0 16,-24 0-16,-1 0 16,0 25-1,25 0 32,0 0 0,25 25-32,24-25 1,1 0-16,-25 25 16,49 0-16,1 0 15,-26-25-15,1 24 16,0 1-16,24 0 15,-49-25-15,0 25 16,-1-25-16,1 0 16,-25 25-16,0-25 15,0 0 16,0 25-15,0-25 0,0 24-1,0 1-15,0-25 16,0 25-16,0 0 15,0 0-15,0-1 16,-25 1-16,1 0 16,-1 0-16,0 0 15,0-1-15,25-24 16,-25 25-16,1-25 15,24 0 1,-25 0 0,25 0-1,-25 0 1,0 0-16,25 0 15,-25 0-15,25-25 16,-49 1-16,24 24 16,0 0-16,-24 0 15,-1-25-15,0 0 16,1 25-16,-1 0 15,50-25-15,-50 25 16,1-25-16,49 25 16,0 0 15,0-24-16,25-1-15,-25 0 16,24 0-16,26-24 16,0 49-16,24-50 15,-24 25-15,-1-49 16,51 49-16,-51-25 15,1 25 1,-1 1-16,1-26 16,-25 50-16,0-25 15,-25 0-15,0 25 16,0-24-16,24 24 15,-24 0 1,0 0 15,0 0 0,-24 0-15,24 0-16,-25 0 16,25 24-16,0 1 15,-50 0-15,50 0 16,-25 24-16,1 1 15,24-25-15,0 49 16,0-74-16,0 25 16,-25 25-16,25-50 15,0 25-15,0-25 16,0 24-16,0 1 31,0-25-31,0 25 16,25-25-1,-25 25-15,24 0 16,-24-25-16,25 0 15,-25 24-15,0-24 16,0 0-16,25 25 16,0-25-1,-25 0 1,0 25-1,25-25-15,-25 25 32,0-25 30,0-25 0,0 25-46,0-25-16,-50 25 16,25-25-16,-24-24 15,-1 49-15,0-25 16,1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11-30T15:21:16.3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10542 3225 0,'0'0'62,"25"0"-62,24 0 16,26 0-16,-1-25 16,1 25-16,49-25 15,24 25-15,-23 0 16,23 0-16,26 0 15,0 0-15,24-25 16,50 25-16,-25 0 16,-24 0-16,49-25 15,0 1-15,-74-1 16,-1 25-16,-49-25 15,50 0-15,-25 25 16,-1 0-16,-24 0 16,25 0-16,-25 0 15,-49 0 1,24 0-16,-25 0 15,26-25-15,-51 25 16,1 0-16,-25 0 16,-1 0-16,-24 0 15,25 0-15,0 0 16,-25 0-16,25 0 15,-25 0-15,25 0 16</inkml:trace>
  <inkml:trace contextRef="#ctx0" brushRef="#br0" timeOffset="3424">1513 5110 0,'25'0'0,"24"0"16,26 0-16,-25-25 16,24 25-16,0-25 15,1 0-15,-1 25 16,-24 0-16,24 0 15,-24 0-15,-1 0 16,-24 0-16,25 0 16,-50 0-16,25 0 15,-25 0-15,0 0 109,0 0-109,0 0 16,0 25-16,0 0 16,0-25-16,0 50 15,-25-50-15,25 49 16,-50 1-1,50-25-15,-25 24 16,-24 1-16,49 24 16,-50-49-16,50 25 15,-49 24-15,24-24 16,0-1-16,0 1 15,0-50-15,1 49 16,-1-49 0,25 0-16,0 0 78,0-49-78,0 24 15,0 0-15,0-24 16,0-1-16,0 50 15,25-74-15,-25 24 16,0 0-16,0 1 16,0-1-16,0 1 15,0-1-15,0-24 16,0 24-1,0 0-15,0 1 16,0-1-16,0 1 16,0 49-16,0-25 15,-25 25-15,25-25 16,0 0-16,0 25 62,0 0-46,0 25-1,0-25-15,25 25 16,-1 24-16,26-49 16,-50 50-16,50-25 15,-26 24-15,51-24 16,-26 25-16,1-1 15,-25 1-15,24 24 16,1-49-16,-25 25 16,0-1-16,24 1 15,-24 0-15,0-26 16,-25 1-1,25-25-15,-1 25 16,-24 0-16,0 0 16,0-25-16,0 24 15,0-24-15,0 25 16,25 0-1,-25-25-15,0 0 94,0 0-78,-25-25-16,1 25 15,-26-49-15,0-1 16,-24 0-16,0 26 15,24-26-15,-24 25 16,-1-49-16,1 49 16,24-25-16,-24 26 15,49-26-15,-25 25 16,26 0-1,-1 1-15,25 24 16,-25 0-16,25-25 16,-25 25-1,25 0-15,0 0 16,-25 0-16,1 0 62,24 0-31,0 0-31,-25 0 32,25 0-17,-25 0 1,0 0-1</inkml:trace>
  <inkml:trace contextRef="#ctx0" brushRef="#br0" timeOffset="5611">16470 6003 0,'0'0'16,"50"0"-16,24 0 15,-24 0-15,0 0 16,24 0-16,50 0 16,-25 0-16,25 0 15,-25 0-15,25 0 16,25 0-16,0 0 15,-25 0-15,-49 0 16,-1 0-16,0 0 16,-24 0-16,-25 0 15,0 0-15,-25 0 16,0 0 46,0 25-46,0-25-1,0 24 1,0 1 0,0 0-16,0 0 15,-50 24-15,50-24 16,-74 25-16,24 24 15,0-24-15,-24 24 16,0-24-16,-50 24 16,49-24-16,1 24 15,-26-24-15,51-1 16,-1 26-16,1-50 15,24 0-15,0-1 16,0 1-16,25-25 47,0 0-47,0-25 15,0 1-15,0-1 16,0 25-16,0-50 16,0 0-16,0 26 15,0-26 1,0-24-16,0 24 15,0-24-15,0-1 16,0-24-16,0 25 16,0-1-16,0 1 15,0 24-15,0-24 16,0-1-16,0 1 15,0 24-15,0 1 16,0 24-16,0 0 16,0 0-16,0 25 15,0 0 63,25 0-62,0 25-16,0 0 15,24 0-15,-49 24 16,50-49-16,-25 50 16,49 0-16,-24 24 15,-1-24 1,1-1-16,24 75 15,-24-49-15,0 24 16,-26 0-16,1-49 16,0 24-16,25 0 15,-1-24-15,-24 0 16,0 49-16,-25-74 15,49 0-15,-49 24 16,0-49 0,0 0 30,-24 0-30,-1 0-16,0-49 16,0 49-16,-24-50 15,49 25-15,-50 0 16,-24 0-16,49 25 15,-25-49-15,-24 24 16,24 0-16,-24-24 16,-1 24-16,1 25 15,-1-50 1,1 1-16,-25 24 15,49-25-15,1 25 16,-26 1-16,26-26 16,-1 25-16,0-24 15,26 49-15,-1-25 16,0 0-16,0 25 15,0 0-15,1-25 16,-1 25-16,0-25 16,0 25-16,25 0 15,-25-24-15,25 24 16,-24 0-1,24-25-15,-25 25 16,25 0 0,-25 0-1,25-25 1,-25 0-1</inkml:trace>
  <inkml:trace contextRef="#ctx0" brushRef="#br0" timeOffset="10879">5482 15974 0,'0'0'31,"25"0"-16,-25 0-15,24 0 16,1 0-16,0 0 16,25 0-16,-26 0 15,1 0-15,0 0 16,25 0-16,-26 0 15,26 0-15,0 0 16,-1 0-16,1 0 16,-25 0-16,24 0 15,26 0-15,-26 0 16,1 0-16,0 0 15,-1 0-15,26 0 16,-26 0-16,1 0 16,-25 0-16,24 0 15,-49 0-15,50 0 16,-50 0-16,25 0 15,-1 0-15,1 0 16,0 0-16,0 0 16,0 0-16,49 0 15,-74 0 1,25 0-16,-25 0 15,25 0-15,-25 0 16,25 0-16,-1 0 16,-24 0-16,25 0 15,-25 0 1</inkml:trace>
  <inkml:trace contextRef="#ctx0" brushRef="#br0" timeOffset="15290">10815 15974 0,'0'0'46,"25"0"-46,-25 0 16,49 0-16,1 0 16,-1 0-16,1 0 15,0 0-15,-1 0 16,1 0-16,-25 0 15,24 0-15,1 0 16,0 0-16,-26 0 16,1 0-16,25 0 15,-25 0-15,-1 0 16,1 0-16,0 0 15,0 0-15,-25 0 16,25 0-16,-1 0 16,-24 0-16,25 0 15,-25 0-15,25 0 31,-25 0 1,25 0-1,0 0-31,-25 0 31,24 0-31,-24 0 281,25 0-266,0 0-15,-25 0 16,25 0-16,0 0 16,-25 0-16,24 0 15,1 0-15,0 0 16,-25 0-16,25 0 15,0 0 1,-25 0 0,24 0-1,-24 0 1,25 0-1,0 0 17,-25 0-1,25 0 1560,-25 0-1575,25 0-1,-25 0-15,24 0 16,1 0-1,-25 0 219,25 0-234</inkml:trace>
  <inkml:trace contextRef="#ctx0" brushRef="#br0" timeOffset="17999">13320 16049 0,'0'-25'31,"0"25"-31,25 0 16,-25 0-16,50 0 15,-26 0-15,1 0 16,0 0-16,25 0 16,-1 0-16,26 0 15,24 0-15,-25 0 16,25 0-16,-24 0 15,24 0-15,25 0 16,-25 0-16,1 0 16,-26 0-16,25 0 15,0 0-15,25 0 16,-49 0-1,-1 0-15,1 0 16,-51 0-16,51 0 16,-26 0-16,1 0 15,0 0-15,-1 0 16,1 25-16,-25-25 15,0 0-15,49 0 16,-49 0-16,0 0 16,-1 0-16,26 0 15,-50 0-15,50 0 16,-50 0-16,24 0 15,-24 0-15,25 0 16,0 0-16,-25 0 16,25 0-1,-25 0-15,25 0 16,-25 0-1,24 0 1,1 0 0,-25 0-16,25 0 15,-25 0 16</inkml:trace>
  <inkml:trace contextRef="#ctx0" brushRef="#br0" timeOffset="104834">8037 15081 0,'-25'0'47,"25"-49"-47,-50 49 15,1-25-15,-1-25 16,0 25-1,-24 1-15,-25-1 16,-50-25-16,0 25 0,0-49 16,1 24-1,-1 26-15,0-26 16,25 25-16,-25 0 15,0 25-15,75 0 16,-1 0-16,26 0 16,-50 0-16,24 0 15,26 0-15,-26 0 16,25 0-16,1 0 15,-1 0-15,1 0 16,24 0-16,0 0 16,-25 25-16,1-25 15,24 0-15,-25 0 16,26 25-16,24 0 15,-50-25-15,50 0 16,-50 49-16,50-49 16,-24 25-16,24-25 15,0 25 1,-25 0-1,25-25 1,-25 25-16,25-25 16,0 24-16,0 1 15,0 0 1,-25 0-16,25 0 15,-25-1-15,1 1 16,24 25-16,0-25 16,0-1-16,0 51 15,0-50-15,0 24 16,0-24-16,0 25 15,0-1-15,0-24 16,0 25-16,0-25 16,0-1-16,0 1 15,0 25-15,0-25 16,0-1-16,0 26 15,0-25-15,0 0 16,0 24-16,24-24 16,-24 25-16,25-50 15,0 49-15,-25 1 16,50-50-1,-50 49-15,74-24 16,-49 25-16,24-25 0,-49 24 16,75-24-1,-26 25-15,-24-26 16,50 26-16,-51-25 15,26 24-15,0-24 16,-26 25-16,51-50 16,-25 50-16,-1-26 15,26 1-15,-26-25 16,26 0-16,-51 0 15,26 0-15,0 0 16,-1 0-16,1 0 16,-1 0-16,-24 0 15,50 0-15,-26 0 16,-24 0-16,25 0 15,-1 0-15,1 0 16,-1 0-16,-24 0 16,25 0-16,-25 0 15,0 0-15,-1 0 16,1 0-16,25-25 15,-25 1-15,-1 24 16,-24-25-16,25 25 16,25-25-1,-50 0-15,25 25 16,-1-25-16,1 0 15,0 1-15,0 24 16,0-50-16,-1 50 16,1-50-16,0 50 15,25-24-15,-50-1 16,49 0-16,-49 25 15,25-50-15,0 26 16,24-1-16,-49 0 16,0 0-16,25-24 15,0 24-15,-25 0 16,0 0-16,0 0 15,0 1-15,0-1 16,0 0-16,0 0 16,25-24-16,-25 24 15,0 0-15,25-25 16,-1 1-16,-24 49 15,25-50-15,-25 1 16,0 49-16,0-50 16,0 50-1,0-25 1,0 0-16,0 0 15,0 25-15,0-24 16,0 24-16,0-25 16,0 0-16,0 25 15,0-25 1,0 0-16,0 1 15,0 24-15,0-25 16,0 0-16,0 0 16,0 25-16,-25 0 15,25-25-15,-24 25 16,24-24-16,0-1 15,-25 25-15,25 0 16,-25 0-16,0-25 16,25 0-16</inkml:trace>
  <inkml:trace contextRef="#ctx0" brushRef="#br0" timeOffset="107700">10765 14932 0,'0'0'0,"-25"0"16,1 0-16,24 0 15,0 25-15,-25-25 16,0 0-16,0 0 15,25 25-15,-25-25 16,25 25-16,-24 0 16,-1-25-1,0 24-15,0 1 16,25 0-16,-25-25 15,25 25-15,-24-25 16,24 0-16,0 25 16,-25-25-1,0 24-15,25-24 16,0 25-1,-25-25-15,25 0 16,0 0-16,-25 25 16,25 0-16,-24-25 15,24 25-15,-25-25 16,25 24-16,-25 1 15,25-25-15,-25 25 16,0 25-16,25-50 16,0 49-16,0-24 15,0 0-15,0 25 16,0-26-16,0-24 15,0 50-15,0-25 16,0 0 0,0-1-16,0-24 15,0 50-15,0-50 16,0 25-16,0 24 15,0-49-15,25 50 16,-25-50-16,0 50 16,0-26-16,25 1 15,-25 0-15,25 25 16,0-50-16,-1 49 15,-24-24-15,25 0 16,-25-25-16,25 25 16,0-25-16,-25 24 15,25 1-15,-25 0 16,24 0-16,1-25 15,-25 25-15,25-25 16,-25 0-16,25 0 16,0 0-1,-1 0-15,1 0 16,-25 0-16,25 0 15,0 0-15,0 0 16,-25 0 0,49 0-16,-49 0 15,50 0-15,-25 24 16,-1-24-16,26 0 15,24 0-15,-24 0 16,0 0-16,-1 0 16,1 0-16,24 0 15,1 0-15,-1 0 16,1 0-16,-26 0 15,26 0-15,-26 0 16,1 0-16,24 0 16,-24 0-16,-1 0 15,1 0-15,-25 0 16,49 0-16,-74 0 15,25 0-15,25 0 16,-26 0-16,1 0 16,0 0-16,25 0 15,-25 0-15,-1-24 16,-24 24-16,50-25 15,-50 25-15,25-25 16,-25 25 0,25-25-16,-1 0 15,-24 25-15,50-24 16,-50-1-16,25 0 15,0 25-15,-1-50 16,-24 26-16,50-1 16,-50 25-16,25-50 15,0 50-15,-25-25 16,0 1-16,0-1 15,0 0-15,0 25 16,0-25-16,0 0 16,0 1-16,0 24 15,0-25-15,0 0 16,0-25-16,0 1 15,-25 24-15,0-25 16,25 1-16,0 24 16,0-25-16,-25 26 15,25-1-15,-25 25 16,25-25-16,0 0 15,0 0-15,0 0 16,0 25 0,0-49-16,0 49 15,0-25-15,-24 0 16,24 0-1,-25 25 1,25-24-16,0 24 16,-25-25-1,25 0 1,0 25-16,-50 0 15,50-25-15,-24 25 16,24-25-16,0 25 16,-50-24-16,25-1 15,0 0-15,1 0 16,-1 25-16,0 0 15,0-25-15,0 25 16,0 0-16,-24-24 16,24-1-16,0 25 15,-49 0-15,-1 0 16,26 0-16,24 0 15,-49 0-15,24 0 16,-24-25 0,49 25-16,-25 0 15,25 0-15,-49 0 16,49 0-16,0 0 15,-24 0-15,49 0 16,-25 0-16,0 0 16,0 0-16,1 0 15,-1 0-15,0 50 16,0-50-16,-25 0 15,1 49-15,-1-49 16,1 25-16,24 0 16,-50 0-16,51-25 15,-1 24-15,-25-24 16,25 25-16,1-25 15,24 25-15,-25-25 16,25 25 0</inkml:trace>
  <inkml:trace contextRef="#ctx0" brushRef="#br0" timeOffset="110185">13047 15007 0,'0'0'15,"0"25"1,0-25-16,-25 49 15,25-49-15,-24 25 16,24 0 0,0 0-16,0 24 15,0-24-15,0 0 16,0 24-16,0-24 15,0 0-15,0 0 16,0-25-16,0 50 16,0-26-16,0 1 15,0 25-15,0-25 16,24 24-16,-24-24 15,25-25-15,-25 50 16,0-26-16,25 1 16,0 25-16,0-25 15,-1 24-15,1-24 16,0 0-16,-25 0 15,25-1-15,-25 26 16,50-25-16,-50 24 16,49-24-16,-49 25 15,50-25-15,-25-1 16,-1 26-16,1-50 15,0 50-15,25-1 16,-1 1 0,1-50-16,-25 25 15,24 0-15,1 24 16,-1-24-16,1-25 15,0 25-15,-1-25 16,1 0-16,24 0 16,-24 0-16,-1 0 15,1 0-15,0 0 16,74 0-16,-50-50 15,75 1-15,25-1 16,-26 25-16,26 0 16,74 0-16,-49 25 15,-26-24-15,-24-1 16,-25 25-16,25 0 15,-100-25-15,1 0 16,0 0-16,24-24 16,-49 49-16,25-75 15,-50 75-15,24-49 16,1 24-16,-25 0 15,25 0-15,-25 1 16,0-1 0,0-25-16,0 1 15,0 24-15,-25-25 16,0 25-16,1 1 15,-26-26-15,25 25 16,0-49-16,0 49 16,1-25-16,-1 1 15,0 24-15,0 0 16,0-25-16,-49 1 15,49-1-15,-24 25 16,24 1-16,-25-1 16,25-25-16,-24 25 15,-1 25-15,25-49 16,-24 24-16,-26 0 15,51 0-15,-51-24 16,-49 49-16,25-50 16,-50 50-16,50-49 15,-75 49-15,1-25 16,24 25-16,25 0 15,-25 0-15,0 0 16,50 0 0,-25 0-16,49 0 15,-49 0-15,0 0 16,25 0-16,25 0 15,-25 0-15,24 0 16,26 25-16,-1-25 16,0 0-16,1 24 15,24 1-15,0-25 16,-25 0-16,50 50 15,-49-50-15,24 0 16,-25 25-16,26-1 16,-1-24-16,0 0 15,25 25-15,-25 0 16,0-25-1,25 25 1,0-25-16,-24 0 16,24 0-1,-25 0 1,25 25-16,0-25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11-30T15:23:29.8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8161 3497 0,'25'0'110,"-1"0"-95,1 0-15,-25 0 16,50 0-16,-1 0 15,26 0-15,-1 0 16,75 25-16,0-25 16,24 0-16,51 0 15,49 0-15,49 25 16,1 0-16,24-25 15,-25 0-15,25 0 16,-49 0-16,49 0 16,-24 0-16,24 0 15,-24 0 1,24 0-16,-25 0 15,26 0-15,-26 0 16,1 0-16,-26 0 16,1 0-16,-25 0 15,24 0-15,-24 0 16,0 0-16,-50 0 15,50 25-15,-25-25 16,-74 0-16,-1 24 16,-49-24-16,25 0 15,-49 0-15,-1 0 16,-25 0-16,-24 0 15,-25 0-15,-1 0 16,-24 0-16</inkml:trace>
  <inkml:trace contextRef="#ctx0" brushRef="#br0" timeOffset="3376">2927 3125 0,'0'-24'62,"-25"24"-62,25 0 16,0-25-16,-25 25 16,25-25-16,-24 0 15,-1 0-15,0 1 16,25 24-16,-50 0 15,26-25-15,-1 25 16,0-25-16,0 25 16,-25 0-16,1 0 15,-1 25-15,1 0 16,-26-1-16,26 1 15,-1 0-15,-24 0 16,24 0-16,25-1 16,-24 1-16,-1 0 15,25 0-15,0 24 16,1-49-16,-1 50 15,0-25-15,25 0 16,-25 49-16,0-24 16,1-1-1,-1 1-15,-25 24 16,50-24-16,-25 24 15,25 50-15,-24-49 16,-1-1-16,25 25 16,0-24-16,0 24 15,0 50-15,0-50 16,0 50-16,0-25 15,0-25-15,0 25 16,0-25-16,25 1 16,-25 24-16,24-50 15,-24 25-15,25 50 16,-25-75-16,0 26 15,0-26-15,0 25 16,25-49-16,-25 49 16,0-24-16,0-26 15,0 26-15,0-26 16,0 50-16,0 1 15,0 48-15,0-23 16,0 23-16,0 1 16,0-25-1,0 25-15,0-25 16,0 25-16,0-25 15,0 25-15,0-25 16,0 25-16,0-1 16,0-24-16,0-24 15,0 24-15,0-25 16,0-25-16,0 1 15,0-26-15,0 1 16,0 0-16,0-26 16,-25 1-16,0 0 15,25 0-15,-24-25 16,24 25-16,-25-25 15,0 24-15,0 1 16,-25-25-16,26 25 16,-1 0-16,0-25 15,0 0-15,25 0 16,-25 25-1,1-25-15,24 0 16,0 0 140,24 0-140,-24 0-16,50 0 15,-50 24-15,25 1 16,24 0-16,-24 25 15,25-1-15,-25 1 16,-25-1-16,25 26 16,-1 24-16,1-25 15,-25 1-15,0-1 16,0 1-16,0 24 15,0 0-15,0 25 16,0-49-16,0 24 16,-25 50-1,25-25-15,0 24 16,0-48-16,-24 49 15,24-25-15,0 24 16,0 1-16,0-25 16,0 25-16,0-25 15,0 25-15,0-25 16,0 25-16,0-25 15,0 25-15,0-1 16,0-24-16,0 25 16,0-25-16,0 25 15,0-25-15,0 25 16,0-25-16,0 25 15,0-50-15,0 50 16,0-50-16,0 0 16,24 50-16,-24-50 15,0 25-15,0 0 16,0 25-16,0-50 15,0 1-15,25 24 16,-25 0-16,25 0 16,-25-25-1,0 0-15,0 50 16,25-50-16,-25 0 15,25 50-15,-25 0 16,0-50-16,24 1 16,-24 24-16,25-25 15,-25-50-15,0 26 16,0-1-16,25-49 15,0 25-15,-25-1 16,49-24-16,-49 0 16,25 24-16,0-49 15,-25 25-15,25 0 16,0 0-16,-1 0 15,1 0-15,-25-1 16,50 1-16,-25 0 16,24 25-16,1-1 15,-25 1-15,24-25 16,1 24-16,-1-24 15,-24 0-15,25 0 16,-1 24-16,1-24 16,0-25-1,-25 25-15,24 0 16,-49-25-16,50 0 15,-25 0-15,-1 0 16,26 0-16,-25 0 16,0 0-16,-1 0 15,-24 0-15,50 0 16,-25 0-16,24 0 15,1 0-15,24 0 16,-24 0-16,24 0 16</inkml:trace>
  <inkml:trace contextRef="#ctx0" brushRef="#br0" timeOffset="6264">22845 3026 0,'0'0'46,"25"0"-46,0 0 16,0 0-16,-1 0 16,26 0-1,-25 0-15,0 0 16,24 0-16,1 50 15,-1-1-15,26-24 16,-26 25-16,1 24 16,24-24-16,-24 24 15,0-24-15,-50 24 16,24 25-16,51 26 15,-50-1-15,-25 0 16,24 24-16,-24 1 16,0-25-16,0 25 15,0-25-15,0-25 16,0 25-16,0-24 15,0-26-15,0 25 16,0-24-16,0-1 16,0 0-16,0 1 15,0-1-15,0 1 16,0 24-16,0-25 15,0-24-15,0 49 16,0 0-16,0 1 16,0 24-1,0-25-15,0 50 16,0-50-16,0 74 15,25-73-15,-25 24 16,0 0-16,25 0 16,0 0-16,24 25 15,-24-25-15,25-50 16,-25 50-16,49-50 15,-24 26-15,-25-75 16,49 24-16,-49 26 16,24-51-16,-24 26 15,25-25-15,-1 24 16,-24-49-16,25 25 15,-1-25-15,-24 25 16,0-25-16,49 0 16,-49 0-16,25 0 15,-25 0-15,24 0 16,1 0-16,-25 0 15,-1 0-15,-24 0 16,25 0-16,-25 0 109,0 0-93,0 0-1,-25 0-15,1 0 16,24 25-16,-25 0 16,0-25-16,25 24 15,-25 26-15,25 0 16,-25-1-16,1 26 15,-1 24-15,25 0 16,0-25-16,0 1 16,0-25-16,0 24 15,0 75-15,25-75 16,-25 75-16,24-50 15,26 50-15,-25 0 16,-25-50-16,49 50 16,1 0-16,25 0 15,-51-1-15,1-73 16,0 49-1,25 25-15,24-1 16,-24-23-16,-1 23 16,1 1-16,-1 25 15,-24-25-15,25-1 16,-50 1-16,-50-49 15,75 48-15,-50 1 16,50-50-16,-50 50 16,25-25-16,0 25 15,25-25-15,-50 25 16,25-25-16,25 25 15,-50 0-15,50-1 16,-25-24-16,-25-24 16,25 24-16,0-25 15,0-25-15,0 1 16,0-1-16,0 1 15,0-1-15,0 0 16,0 26-16,0-1 16,0 0-16,-25 0 15,25 50-15,-24-74 16,24-1-1,-25 0-15,-50 26 16,26-26-16,49 0 16,-50 1-16,1-1 15,24-24-15,-25 24 16,25-49-16,1 0 15,-1 49-15,0-24 16,-25-25-16,25 49 16,-24-24-16,24-25 15,0 24-15,25-49 16,-49 25-16,49 0 15,-25 24-15,0-24 16,-25 0-16,26 0 16,-1 0-16,0 24 15,-25-49-15,26 50 16,-26-50-16,25 25 15,-24-1-15,-1 1 16,25-25-16,-24 0 16,24 25-16,-25 0 15,25-25-15,-24 49 16,24-49-1,-25 0-15,-24 25 16,49-25-16,0 50 16,-49-50-16,24 0 15,25 0-15,1 25 16,-51-25-16,50 0 15,-24 24-15,-1-24 16,25 0-16,1 0 16,-1 0-16,25 0 15,-25 0 1,25 0 31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11-30T15:36:28.848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6846 13940 0,'0'0'47,"0"0"-31,25 0-16,-25 0 15,25 0-15,0 0 16,-1 0-16,1 0 15,-25 0-15,50 0 16,-25 0-16,24 0 16,1 0-16,24 0 15,1 0-15,-1 25 16,25 0-16,0-25 15,-24 0-15,49 25 16,0-25-16,0 0 16,0 0-16,-25 0 15,50 0-15,0 0 16,-50 0-16,25 0 15,25 0-15,-25 0 16,25 0 0,0 0-16,-25 0 15,24 0-15,-24 0 16,25 24-16,0-24 15,-25 0-15,25 0 16,-25 0-16,25 0 16,-25 0-16,0 0 15,0 25-15,25-25 16,-25 0-16,25 0 15,-50 0-15,50 0 16,-25 0-16,24 0 16,-24 0-16,25 0 15,0 25-15,-25-25 16,25 0-16,-25 0 15,0 0-15,-25 0 16,0 25-16,50-25 16,-25 0-16,25 0 15,-50 0-15,1 0 16,48 0-16,-24 0 15,25 0-15,-50 0 16,1 0 0,24 25-16,-50-25 15,50 0-15,25 0 16,-50 0-16,-24 0 15,-1 0-15,0 0 16,1 0-16,-1 0 16,-24 0-16,49 0 15,-49 0-15,-25 0 16,24 0-16,1 0 15,-1 0-15,-24 0 16,25 0-16,-1 0 16,-24 0-16,0 0 15,25 0-15,-1 0 16,1 0-16,-1 0 15,-24 0-15,50 0 16,-26 0-16,1 0 16,-1-25-16,1 25 15,-25 0-15,49 0 16,-49 0-16,50-25 15,-1 25-15,-49 0 16,0 0 0,49-25-16,-49 25 15,0 0-15,24 0 16,1 0-16,-25 0 15,24 0-15,1 0 16,-25 0-16,-1 0 16,26 0-16,24-25 15,-24 25-15,24 0 16,-24 0-16,0-49 15,24 49-15,0 0 16,1 0-16,24 0 16,0 0-16,1 0 15,24 0-15,-25 0 16,0 0-16,0 0 15,25 0-15,-49-25 16,24 25-16,0 0 16,0 0-16,25 0 15,-49 0-15,24 0 16,0 0-16,0 0 15,-24 0-15,24 0 16,-25 0 0,26 0-16,-26 0 15,1 0-15,24 0 16,-25 0-16,1 0 15,-26 0-15,26 0 16,-26 0-16,1 0 16,24 0-16,-49 0 15,49 0-15,-24 0 16,0 0-16,24 0 15,-24 0-15,-1 0 16,1 0-16,0 0 16,-1 0-16,1 0 15,-25 0-15,24 0 16,-49 0-16,25 0 15,0 0-15,0 0 16,-25 0-16,24 0 16,-24 0-1,25 0-15,0 0 16</inkml:trace>
  <inkml:trace contextRef="#ctx0" brushRef="#br0" timeOffset="2207">5011 14089 0,'24'0'15,"-24"0"-15,50 0 16,0 0-16,24 0 15,-24 0-15,49 0 16,0 0-16,0 0 16,50 0-16,-25 0 15,25 0-15,-25 0 16,25 0-16,0 0 15,-25 0-15,24 0 16,-24 0 0,-49 0-16,24 0 15,-24 0-15,49 0 16,-50 0-16,0 0 15,1 0-15,-1 0 16,-24 0-16,-1 0 16,1 0-16,0 0 15,-1 0-15,-24 0 16,25 0-16,-26 0 15,1 0-15,0 0 16,0 0-16,0 0 16,-1 0-16,-24 0 15</inkml:trace>
  <inkml:trace contextRef="#ctx0" brushRef="#br0" timeOffset="32134">1712 3870 0,'24'0'31,"-24"0"0,0 0 16,-24 0-16,24 0-31,-25 0 16,25 0-16,-50 49 16,50-49-16,-50 50 15,1-25-15,24 24 16,-49 26-16,24-26 15,25 1-15,0-1 16,-24 1-16,24 0 16,25 24-1,-25-49-15,25 24 16,0-24-16,0 25 15,-25-1-15,25-24 16,0 50-16,0-26 16,0 1-16,0 0 15,0-1-15,0 1 16,0 49-16,0-49 15,0-1-15,0 1 16,0 24-16,0 1 16,25-1-16,0 0 15,-25 26-15,50 24 16,-26-25-16,26 25 15,-25-50-15,0 1 16,-25-1-16,24 1 16,1 49-16,-25-50 15,25-24-15,0 24 16,-25 0-16,0 1 15,0 24-15,0-49 16,0-1-16,0 26 16,0-1-1,0 1-15,0-1 16,-25 0-16,0-24 15,0 24-15,-24-24 16,-1 0-16,1-1 16,24 26-16,-50-51 15,1 76-15,49-76 16,-49 26-16,24 24 15,1-49-15,24 50 16,-25-75-16,25 25 16,1-1-16,-26 1 15,50 0-15,-25-25 16,0 0-16,-24 0 15,49 0-15,-25 0 16,25 25-16,-25-25 16,0 25-16,1-25 15,24 0-15,-50 0 16,50 24-1,0-24 48,0 25-48,0 0-15,25 0 16,0 0-16,-1-1 16,-24 1-16,25 25 15,0-25-15,0 24 16,0 26-16,-1-26 15,-24 1-15,0 24 16,0-24-16,25 24 16,-25-24-16,0 24 15,0 1-15,0 24 16,0 50-16,0-50 15,0 0-15,0 0 16,0 25-16,0-49 16,0 49-16,0-25 15,0 50-15,0-50 16,0 50-16,0-50 15,0 0-15,25 25 16,0-24-16,0 48 16,24-48-16,-24-1 15,25-25-15,-1 26 16,1-26-1,-50-24-15,49 24 16,1 0-16,-25-49 16,0 0-16,24 25 15,-24-26-15,25 1 16,-1 25-16,-24-50 15,25 25-15,-1-1 16,-24-24-16,49 25 16,1 25-16,-1-25 15,-24-25-15,24 49 16,1 1-16,-1-50 15,-24 0-15,-1 25 16,26-25-16,-26 24 16,1-24-16,-25 0 15,24 0-15,1 0 16,-25 0-16,24-24 15,75-76-15,25 51 16</inkml:trace>
  <inkml:trace contextRef="#ctx0" brushRef="#br0" timeOffset="34678">21431 4242 0,'0'-25'15,"0"25"-15,25 0 16,-25 0-1,25 0-15,0 0 16,24 0-16,1 0 16,-1 0-16,51 25 15,-51-25-15,26 0 16,-1 0-16,-24 24 15,-1-24-15,1 25 16,0 0-16,49 0 16,-99 0-16,49 24 15,-24-24-15,25 0 16,-50 0-16,49 49 15,-24-24-15,-25-26 16,50 51-16,-50-1 16,25-24-16,-25 24 15,0 1-15,24 74 16,1-50-1,-25 50-15,0-25 16,0 24-16,0-24 16,0 25-16,0-49 15,0 48-15,0-48 16,25-26-16,-25 25 15,0 0-15,0 50 16,0-74-16,0 24 16,0-25-16,0 1 15,0-1-15,0 25 16,0-49-16,0 24 15,25-49-15,0 50 16,24-51-16,1 26 16,-25-25-16,24 24 15,1-49-15,24 25 16,-49-25-16,50 0 15,-51 0-15,1 0 16,0 0-16,-25 0 16,0 0-1,0 0 79,0 0-79,0 25-15,-50 49 16,26 26-16,-1 48 16,0-23-16,-25 23 15,26 26-15,-1 0 16,0 49-16,25-50 15,-25-48-15,25 48 16,0-24-16,0-25 16,0 0-16,0-25 15,0 0-15,0-24 16,25 49-16,0-50 15,24 1-15,-49-50 16,0 24-16,25-24 16,-25 0-16,0-25 15,0 25-15,0-25 31,0 24-31,0 1 16,-25-25 0,25 25-16,-24-25 15,-1 50-15,0-26 16,-25 26-16,26-25 15,-1 24-15,-50 1 16,1 0-16,-1-1 16,51-24-16,-26 25 15,-24-26-15,-1 1 16,50 25-16,-24-50 15,-1 49-15,1-24 16,-1 0-16,0 0 16,26 0-16,-1 24 15,0-49-15,0 25 16,0 0-16,25-25 15,-49 0-15,49 25 16,-25-25-16,-25 0 16,50 0-16,-24 0 15,24 0-15,-50 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11-30T15:41:16.087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3795 769 0,'0'-25'16,"-25"25"-1,25 0-15,-24-25 16,24 1-16,-25 24 16,-25-25-16,50 0 15,-50 0-15,1 0 16,24 25-16,-25-49 15,-24 24-15,49 0 16,-24-25-16,-26 50 16,50-24-16,1-1 15,-26 25 1,50 0-16,-25 0 15,0 0-15,25 0 16,-24 0-16,-1 0 16,0 0-16,-25 0 15,1 25-15,-1-1 16,-24 26-16,24 0 15,1-1-15,-51 1 16,51 0-16,-75-1 16,74 26-16,-24-1 15,24-24-15,0-1 16,-24 26-16,24-51 15,1 51-15,-26 24 16,26-49-16,-1 24 16,1 0-16,-1-24 15,25 49-15,-24-49 16,24 24-16,-25-24 15,0 24-15,1-24 16,24 74-16,0-99 16,0 49-16,-24 25 15,-1-49 1,50 24-16,-25 1 15,-24-26-15,49 51 16,-25-51-16,25 26 16,-25-1-16,0-24 15,-24 74-15,24-50 16,0 25-16,0 25 15,1 25-15,-1-50 16,25 50-16,0-25 16,0-24-16,0 48 15,-25 1-15,25-25 16,0 25-16,0-25 15,0 25-15,0-25 16,0 25-16,0 0 16,0-25-16,0 74 15,0-49-15,0 24 16,0-48-16,0 23 15,0 26-15,0-25 16,0-50-16,0 25 16,0 25-16,0-50 15,0-24 1,0 24-16,0 0 15,0 25-15,0-74 16,0 74-16,0-25 16,0-25-16,-50-24 15,1-1-15,-1 1 16,25 0-16,-24-26 15,24-24-15,-25 25 16,26 0-16,-1-25 16,0 0-16,0 0 15,0 0-15,25 0 16,-24 0-16,24 0 31,-25 0-15,25 25-16,-25-25 15,25 25 32,0-25-31,74 24-16,-24 1 15,0 0 1,-26 25-16,26-25 15,0 24-15,-1 1 16,1-1-16,-1 51 16,1-26-16,0-24 15,-1 49-15,-24 0 16,-25 50-16,0-25 15,0 25-15,0-25 16,0 25-16,0-1 16,0-24-16,0 25 15,0-25-15,0 50 16,0-25-16,0-25 15,0 25-15,0-50 16,0 50-16,0-50 16,0 0-16,-25 25 15,25-25-15,-25 50 16,1-50-16,24 1 15,0 24-15,0-50 16,-25 25-16,25 0 16,0 50-16,0-25 15,0-24 1,0 48-16,0-24 15,0 25-15,0 0 16,-25-25-16,25 25 16,0-25-16,0 25 15,0-50-15,0 50 16,0-50-16,0 0 15,0-24-15,0-1 16,0 0-16,0 1 16,0 49-16,0-75 15,0 26-15,0 24 16,0-24-16,0-1 15,0-24-15,0 24 16,0 0-16,0 1 16,0 24-16,25-25 15,-25 1-15,0-26 16,25 75-16,-25 25 15,0-25-15,0-49 16,0-1-16,0 50 16,0-49-16,0-26 15,0 26 1,0-1-16,24 0 15,-24 1-15,25-26 16,0 51-16,0-26 16,-25 25-16,25-49 15,-25 24-15,24 26 16,1-26-16,-25-24 15,0-1-15,50 26 16,-50-75-16,25 24 16,-25 1-16,24-25 15,1 25-15,0 0 16,0 0-16,0-1 15,-1 1-15,-24 0 16,50-25-16,-50 25 16,25 0-16,-25-25 15,49 24-15,-49 1 16,25-25-16,-25 25 15,50-25-15,-50 50 16,25-26-16,24 1 16,-49 0-16,25 0 15,-25-25 1,25 25-16,-25 0 15,25-25-15,0 24 16,-1-24 15,1 0 0,-25 0-15</inkml:trace>
  <inkml:trace contextRef="#ctx0" brushRef="#br0" timeOffset="2584">22920 843 0,'0'0'0,"24"0"15,-24 0 1,25 0-16,0 0 16,25 0-16,-50 0 15,24 0-15,51 25 16,-50 0-16,24 0 15,-24 0-15,0-1 16,24 1-16,-24 50 16,50-1-1,-1 75-15,25 74 16,-24-49-16,-75-75 15,24 25-15,1-25 16,-25 25-16,0 0 16,25 50-16,-25-1 15,25 1-15,-25 0 16,0 24-16,0-24 15,0-1-15,25 1 16,-25-25-16,0 0 16,0 0-16,0 24 15,0-49-15,0 25 16,0 0-16,0-25 15,0-25-15,0 50 16,0-25-16,0 25 16,0 24-16,0 1 15,0 25-15,0-26 16,0 1-16,0-50 15,0 99-15,0-25 16,0 1-16,0-25 16,0 24-1,24 0-15,1-24 16,-25 0-16,25-25 15,25-1-15,24 26 16,-24-25-16,-1-25 16,26-75-16,-26 26 15,1-50-15,0 24 16,-1-24-16,1-25 15,49 0-15,-25 0 16,1 0-16,24 0 16,25 0-16,-25 0 15,25-25-15,-49 25 16,-1 0-16,-24 0 15,-25 0-15,-1 0 16,-24 0 15,0 0-31,-49 0 16,49 0-16,-25 25 15,-25 0-15,26-25 16,-1 49-16,0-24 16,0 0-1,0 0-15,1 0 16,-1 0-16,0-1 15,-25 26-15,50 24 16,-49 1-16,24-26 16,25 26-16,-50 74 15,1-25-15,49-25 16,-25 50-16,25-50 15,0 0-15,-25 50 16,0 0-16,25-25 16,0 49-16,0 1 15,0-50-15,0 50 16,0-1-16,0-24 15,0-25-15,0 25 16,0-25-16,0 25 16,0 0-16,0-25 15,0 25-15,0-25 16,0 24-16,0 1 15,0-25-15,0 25 16,0-25-16,0 25 16,0-25-1,0 25-15,0-25 16,0 0-16,0 0 15,0 25-15,0-25 16,0 25-16,0-1 16,0-24-16,-25 50 15,1-25-15,24-25 16,0 25-16,-25 0 15,25-25-15,0 24 16,-25 1-16,0-25 16,0 25-16,25 0 15,0-25-15,0 25 16,0-25-16,-24-50 15,24 75-15,0-75 16,-25 26-16,25-26 16,0 25-16,0-24 15,-25-26-15,25 1 16,-50 0-16,50 24 15,0-24-15,-49-1 16,24 1-16,0 24 16,-24-24-1,24-1-15,-25 26 16,1-50-16,-1 24 15,25 26-15,-24-51 16,49 1-16,-25 25 16,0-25-16,25-1 15,0-24 1,-25 25-16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893E-AA38-4020-BCF5-07A14B1C818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484F-9494-4577-AC35-9D62C220D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893E-AA38-4020-BCF5-07A14B1C818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484F-9494-4577-AC35-9D62C220D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893E-AA38-4020-BCF5-07A14B1C818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484F-9494-4577-AC35-9D62C220D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893E-AA38-4020-BCF5-07A14B1C818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484F-9494-4577-AC35-9D62C220D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893E-AA38-4020-BCF5-07A14B1C818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8D484F-9494-4577-AC35-9D62C220D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893E-AA38-4020-BCF5-07A14B1C818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484F-9494-4577-AC35-9D62C220D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893E-AA38-4020-BCF5-07A14B1C818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484F-9494-4577-AC35-9D62C220D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893E-AA38-4020-BCF5-07A14B1C818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484F-9494-4577-AC35-9D62C220D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893E-AA38-4020-BCF5-07A14B1C818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484F-9494-4577-AC35-9D62C220D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893E-AA38-4020-BCF5-07A14B1C818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484F-9494-4577-AC35-9D62C220D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893E-AA38-4020-BCF5-07A14B1C818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484F-9494-4577-AC35-9D62C220D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30893E-AA38-4020-BCF5-07A14B1C818B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8D484F-9494-4577-AC35-9D62C220D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5q_YMN4CtY" TargetMode="External"/><Relationship Id="rId2" Type="http://schemas.openxmlformats.org/officeDocument/2006/relationships/hyperlink" Target="https://www.youtube.com/watch?v=TEl4jeETVm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 111/112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Chemical Quantities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86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problem 10.3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52600"/>
            <a:ext cx="7848600" cy="43777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85800"/>
            <a:ext cx="8534400" cy="90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88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26403"/>
            <a:ext cx="5410200" cy="12022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279" y="1745730"/>
            <a:ext cx="5426122" cy="14376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0" y="3505200"/>
            <a:ext cx="9503599" cy="1905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0" y="5495509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Assignment/Homework</a:t>
            </a:r>
          </a:p>
          <a:p>
            <a:r>
              <a:rPr lang="en-US" sz="2800" dirty="0"/>
              <a:t>Page 292 #5 &amp; 6</a:t>
            </a:r>
          </a:p>
        </p:txBody>
      </p:sp>
    </p:spTree>
    <p:extLst>
      <p:ext uri="{BB962C8B-B14F-4D97-AF65-F5344CB8AC3E}">
        <p14:creationId xmlns:p14="http://schemas.microsoft.com/office/powerpoint/2010/main" val="275641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143000"/>
            <a:ext cx="5562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Assignment/Homework</a:t>
            </a:r>
          </a:p>
          <a:p>
            <a:r>
              <a:rPr lang="en-US" sz="3600" dirty="0"/>
              <a:t>Page </a:t>
            </a:r>
            <a:r>
              <a:rPr lang="en-US" sz="3600" dirty="0" smtClean="0"/>
              <a:t>292 #5 </a:t>
            </a:r>
            <a:r>
              <a:rPr lang="en-US" sz="3600" dirty="0"/>
              <a:t>&amp; </a:t>
            </a:r>
            <a:r>
              <a:rPr lang="en-US" sz="3600" dirty="0" smtClean="0"/>
              <a:t>6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657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Limits of Representative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Chemists need a useful way of measuring the mass of substances</a:t>
            </a:r>
          </a:p>
          <a:p>
            <a:r>
              <a:rPr lang="en-US" dirty="0" smtClean="0"/>
              <a:t>A conversion is needed to compare moles to mass</a:t>
            </a:r>
          </a:p>
          <a:p>
            <a:r>
              <a:rPr lang="en-US" b="1" dirty="0" smtClean="0"/>
              <a:t>Molar mass </a:t>
            </a:r>
            <a:r>
              <a:rPr lang="en-US" dirty="0" smtClean="0"/>
              <a:t>is a measured amount (in grams) of one mole of pure substance </a:t>
            </a:r>
          </a:p>
          <a:p>
            <a:pPr lvl="1"/>
            <a:r>
              <a:rPr lang="en-US" dirty="0" smtClean="0"/>
              <a:t>The chemical formula of a pure substance contains the type of element present as well as the relative amount</a:t>
            </a:r>
          </a:p>
          <a:p>
            <a:pPr lvl="1"/>
            <a:r>
              <a:rPr lang="en-US" dirty="0" smtClean="0"/>
              <a:t>Calculate its mass based on its formula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Ex. SO</a:t>
            </a:r>
            <a:r>
              <a:rPr lang="en-US" baseline="-25000" dirty="0" smtClean="0"/>
              <a:t>3</a:t>
            </a:r>
            <a:endParaRPr lang="en-US" dirty="0" smtClean="0"/>
          </a:p>
          <a:p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smtClean="0"/>
              <a:t>Look up the individual atomic mass of each element on the periodic table</a:t>
            </a:r>
          </a:p>
          <a:p>
            <a:pPr marL="651510" indent="-514350">
              <a:buNone/>
            </a:pPr>
            <a:r>
              <a:rPr lang="en-US" dirty="0" smtClean="0"/>
              <a:t>	S = 32.06g/mol</a:t>
            </a:r>
          </a:p>
          <a:p>
            <a:pPr marL="651510" indent="-514350">
              <a:buNone/>
            </a:pPr>
            <a:r>
              <a:rPr lang="en-US" dirty="0" smtClean="0"/>
              <a:t>	O = 16.00g/mol</a:t>
            </a:r>
          </a:p>
          <a:p>
            <a:pPr marL="651510" indent="-514350">
              <a:buNone/>
            </a:pPr>
            <a:r>
              <a:rPr lang="en-US" dirty="0" smtClean="0"/>
              <a:t>2. Multiply by the relative amounts</a:t>
            </a:r>
          </a:p>
          <a:p>
            <a:pPr marL="651510" indent="-514350">
              <a:buNone/>
            </a:pPr>
            <a:r>
              <a:rPr lang="en-US" dirty="0" smtClean="0"/>
              <a:t>	S = 32.06g/mol x 1 = 32.06g/mol</a:t>
            </a:r>
          </a:p>
          <a:p>
            <a:pPr marL="651510" indent="-514350">
              <a:buNone/>
            </a:pPr>
            <a:r>
              <a:rPr lang="en-US" dirty="0" smtClean="0"/>
              <a:t>	O = 16.00g/mol x 3 = 48.00g/mol</a:t>
            </a:r>
          </a:p>
          <a:p>
            <a:pPr marL="651510" indent="-514350">
              <a:buAutoNum type="arabicPeriod" startAt="3"/>
            </a:pPr>
            <a:r>
              <a:rPr lang="en-US" dirty="0" smtClean="0"/>
              <a:t>Add the values together</a:t>
            </a:r>
          </a:p>
          <a:p>
            <a:pPr marL="651510" indent="-514350">
              <a:buNone/>
            </a:pPr>
            <a:r>
              <a:rPr lang="en-US" dirty="0" smtClean="0"/>
              <a:t>	SO</a:t>
            </a:r>
            <a:r>
              <a:rPr lang="en-US" baseline="-25000" dirty="0" smtClean="0"/>
              <a:t>3</a:t>
            </a:r>
            <a:r>
              <a:rPr lang="en-US" dirty="0" smtClean="0"/>
              <a:t> = 32.06g/mol + 48.00g/mol = 80.06g/mol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the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M</a:t>
            </a:r>
            <a:r>
              <a:rPr lang="en-US" baseline="-25000" dirty="0" smtClean="0"/>
              <a:t>SO3</a:t>
            </a:r>
            <a:r>
              <a:rPr lang="en-US" dirty="0" smtClean="0"/>
              <a:t> 	= (1 x 32.06 g/</a:t>
            </a:r>
            <a:r>
              <a:rPr lang="en-US" dirty="0" err="1" smtClean="0"/>
              <a:t>mol</a:t>
            </a:r>
            <a:r>
              <a:rPr lang="en-US" dirty="0" smtClean="0"/>
              <a:t>) + (3 x 16.00g/</a:t>
            </a:r>
            <a:r>
              <a:rPr lang="en-US" dirty="0" err="1" smtClean="0"/>
              <a:t>mol</a:t>
            </a:r>
            <a:r>
              <a:rPr lang="en-US" dirty="0" smtClean="0"/>
              <a:t>)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	= 80.06 g/</a:t>
            </a:r>
            <a:r>
              <a:rPr lang="en-US" dirty="0" err="1" smtClean="0"/>
              <a:t>mol</a:t>
            </a:r>
            <a:endParaRPr lang="en-US" dirty="0" smtClean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95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remainder of class…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/>
              <a:t>Q. 7-15 – pg. 296 – take home task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Worksheet on Molar Mass (complete for tomorrow’s class)</a:t>
            </a:r>
          </a:p>
          <a:p>
            <a:pPr marL="13716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05200"/>
            <a:ext cx="3454912" cy="298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8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2" y="1947656"/>
            <a:ext cx="8964276" cy="296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73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28600"/>
            <a:ext cx="5181600" cy="652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737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7200"/>
            <a:ext cx="741203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99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Chemistry is a </a:t>
            </a:r>
            <a:r>
              <a:rPr lang="en-US" i="1" dirty="0" smtClean="0"/>
              <a:t>quantitative</a:t>
            </a:r>
            <a:r>
              <a:rPr lang="en-US" dirty="0" smtClean="0"/>
              <a:t> science</a:t>
            </a:r>
          </a:p>
          <a:p>
            <a:r>
              <a:rPr lang="en-US" dirty="0" smtClean="0"/>
              <a:t>There are </a:t>
            </a:r>
            <a:r>
              <a:rPr lang="en-US" b="1" dirty="0" smtClean="0"/>
              <a:t>three</a:t>
            </a:r>
            <a:r>
              <a:rPr lang="en-US" dirty="0" smtClean="0"/>
              <a:t> typical ways in which we measure the amount of something</a:t>
            </a:r>
          </a:p>
          <a:p>
            <a:pPr lvl="1"/>
            <a:r>
              <a:rPr lang="en-US" dirty="0" smtClean="0"/>
              <a:t>By </a:t>
            </a:r>
            <a:r>
              <a:rPr lang="en-US" b="1" dirty="0" smtClean="0"/>
              <a:t>count</a:t>
            </a:r>
          </a:p>
          <a:p>
            <a:pPr lvl="2"/>
            <a:r>
              <a:rPr lang="en-US" dirty="0" smtClean="0"/>
              <a:t>A dozen eggs</a:t>
            </a:r>
          </a:p>
          <a:p>
            <a:pPr lvl="1"/>
            <a:r>
              <a:rPr lang="en-US" dirty="0" smtClean="0"/>
              <a:t>By </a:t>
            </a:r>
            <a:r>
              <a:rPr lang="en-US" b="1" dirty="0" smtClean="0"/>
              <a:t>mass</a:t>
            </a:r>
          </a:p>
          <a:p>
            <a:pPr lvl="2"/>
            <a:r>
              <a:rPr lang="en-US" dirty="0" smtClean="0"/>
              <a:t>A kilogram of apples</a:t>
            </a:r>
          </a:p>
          <a:p>
            <a:pPr lvl="1"/>
            <a:r>
              <a:rPr lang="en-US" dirty="0" smtClean="0"/>
              <a:t>By </a:t>
            </a:r>
            <a:r>
              <a:rPr lang="en-US" b="1" dirty="0" smtClean="0"/>
              <a:t>volume</a:t>
            </a:r>
          </a:p>
          <a:p>
            <a:pPr lvl="2"/>
            <a:r>
              <a:rPr lang="en-US" dirty="0" smtClean="0"/>
              <a:t>2L of milk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37400" y="1571760"/>
              <a:ext cx="6411960" cy="35809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040" y="1562400"/>
                <a:ext cx="6430680" cy="3599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remainder of class…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060" y="17526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indent="0">
              <a:buNone/>
            </a:pPr>
            <a:r>
              <a:rPr lang="en-US" sz="3600" dirty="0" smtClean="0"/>
              <a:t>1. Q</a:t>
            </a:r>
            <a:r>
              <a:rPr lang="en-US" sz="3600" dirty="0"/>
              <a:t>. 7-15 – pg. 296 – take home task</a:t>
            </a:r>
          </a:p>
          <a:p>
            <a:pPr marL="137160" indent="0">
              <a:buNone/>
            </a:pPr>
            <a:endParaRPr lang="en-US" sz="3600" dirty="0"/>
          </a:p>
          <a:p>
            <a:pPr marL="137160" indent="0">
              <a:buNone/>
            </a:pPr>
            <a:r>
              <a:rPr lang="en-US" sz="3600" dirty="0" smtClean="0"/>
              <a:t>2. Worksheet </a:t>
            </a:r>
            <a:r>
              <a:rPr lang="en-US" sz="3600" dirty="0"/>
              <a:t>on Molar Mass (complete for tomorrow’s class</a:t>
            </a:r>
            <a:r>
              <a:rPr lang="en-US" sz="3600" dirty="0" smtClean="0"/>
              <a:t>)</a:t>
            </a:r>
          </a:p>
          <a:p>
            <a:pPr marL="137160" indent="0">
              <a:buNone/>
            </a:pPr>
            <a:r>
              <a:rPr lang="en-US" sz="3600" dirty="0" smtClean="0"/>
              <a:t>3. Moles worksheet</a:t>
            </a:r>
          </a:p>
          <a:p>
            <a:pPr marL="137160" indent="0">
              <a:buNone/>
            </a:pPr>
            <a:r>
              <a:rPr lang="en-US" sz="3600" dirty="0" smtClean="0"/>
              <a:t>4. Moles to particles (atoms or molecules)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3085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remainder of class…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/>
              <a:t>Q. 7-15 – pg. 296 – take home task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Worksheet on Molar Mass (complete for tomorrow’s class)</a:t>
            </a:r>
          </a:p>
          <a:p>
            <a:pPr marL="13716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05200"/>
            <a:ext cx="3454912" cy="2986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14400"/>
            <a:ext cx="8497846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04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997" y="1180786"/>
            <a:ext cx="3982006" cy="449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65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is useless in chemistry unless we have a </a:t>
            </a:r>
            <a:r>
              <a:rPr lang="en-US" b="1" dirty="0" smtClean="0"/>
              <a:t>unit</a:t>
            </a:r>
            <a:r>
              <a:rPr lang="en-US" dirty="0" smtClean="0"/>
              <a:t> to associate with it</a:t>
            </a:r>
          </a:p>
          <a:p>
            <a:r>
              <a:rPr lang="en-US" dirty="0" smtClean="0"/>
              <a:t>When we know the units, we can convert from one representation to another</a:t>
            </a:r>
          </a:p>
          <a:p>
            <a:pPr lvl="1"/>
            <a:r>
              <a:rPr lang="en-US" dirty="0" smtClean="0"/>
              <a:t>Ex. How many </a:t>
            </a:r>
            <a:r>
              <a:rPr lang="en-US" dirty="0" err="1" smtClean="0"/>
              <a:t>metres</a:t>
            </a:r>
            <a:r>
              <a:rPr lang="en-US" dirty="0" smtClean="0"/>
              <a:t> are in 5 km?</a:t>
            </a:r>
          </a:p>
          <a:p>
            <a:endParaRPr lang="en-US" dirty="0" smtClean="0"/>
          </a:p>
          <a:p>
            <a:r>
              <a:rPr lang="en-US" dirty="0" smtClean="0"/>
              <a:t>Typically, conversions are set up as a comparison</a:t>
            </a:r>
          </a:p>
          <a:p>
            <a:pPr lvl="1"/>
            <a:r>
              <a:rPr lang="en-US" dirty="0" smtClean="0"/>
              <a:t>Ex. 1000m/1km, 4.184J/1 calorie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44680" y="1080360"/>
              <a:ext cx="5965560" cy="48762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5320" y="1071000"/>
                <a:ext cx="5984280" cy="4894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Chemistry uses units that are extremely small/large</a:t>
            </a:r>
          </a:p>
          <a:p>
            <a:pPr lvl="1"/>
            <a:r>
              <a:rPr lang="en-US" dirty="0" smtClean="0"/>
              <a:t>Ex. The number or mass of atoms, ions and molecules</a:t>
            </a:r>
          </a:p>
          <a:p>
            <a:r>
              <a:rPr lang="en-US" b="1" dirty="0" smtClean="0"/>
              <a:t>A specific count has been given to these particles to represent a unit of measure</a:t>
            </a:r>
          </a:p>
          <a:p>
            <a:pPr lvl="2"/>
            <a:r>
              <a:rPr lang="en-US" b="1" dirty="0" smtClean="0"/>
              <a:t>Mole</a:t>
            </a:r>
          </a:p>
          <a:p>
            <a:pPr lvl="2"/>
            <a:r>
              <a:rPr lang="en-US" b="1" dirty="0" smtClean="0"/>
              <a:t>1 mole = 6.02 x 10</a:t>
            </a:r>
            <a:r>
              <a:rPr lang="en-US" b="1" baseline="30000" dirty="0" smtClean="0"/>
              <a:t>23</a:t>
            </a:r>
            <a:r>
              <a:rPr lang="en-US" b="1" dirty="0" smtClean="0"/>
              <a:t> representative particles</a:t>
            </a:r>
          </a:p>
          <a:p>
            <a:pPr lvl="2"/>
            <a:r>
              <a:rPr lang="en-US" dirty="0" smtClean="0"/>
              <a:t>Also called </a:t>
            </a:r>
            <a:r>
              <a:rPr lang="en-US" b="1" dirty="0" smtClean="0"/>
              <a:t>Avogadro’s number</a:t>
            </a:r>
          </a:p>
          <a:p>
            <a:pPr lvl="2"/>
            <a:r>
              <a:rPr lang="en-US" dirty="0" smtClean="0"/>
              <a:t>A representative particle can be atoms, ions, molecules, formula units…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18040" y="1053720"/>
              <a:ext cx="8635320" cy="54565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8680" y="1044360"/>
                <a:ext cx="8654040" cy="5475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676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</a:t>
            </a:r>
            <a:r>
              <a:rPr lang="en-US" dirty="0" smtClean="0"/>
              <a:t>www.youtube.com/watch?v=TEl4jeETVmg</a:t>
            </a:r>
            <a:r>
              <a:rPr lang="en-US" dirty="0" smtClean="0">
                <a:hlinkClick r:id="rId2"/>
              </a:rPr>
              <a:t>How big is a mole? (Not the animal, the other one.) - Daniel </a:t>
            </a:r>
            <a:r>
              <a:rPr lang="en-US" dirty="0" err="1" smtClean="0">
                <a:hlinkClick r:id="rId2"/>
              </a:rPr>
              <a:t>Dulek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</a:t>
            </a:r>
            <a:r>
              <a:rPr lang="en-US" dirty="0" smtClean="0"/>
              <a:t>://</a:t>
            </a:r>
            <a:r>
              <a:rPr lang="en-US" dirty="0" smtClean="0">
                <a:hlinkClick r:id="rId3"/>
              </a:rPr>
              <a:t>What Is Avogadro's Number - The Mole | Chemistry for All | </a:t>
            </a:r>
            <a:r>
              <a:rPr lang="en-US" dirty="0" err="1" smtClean="0">
                <a:hlinkClick r:id="rId3"/>
              </a:rPr>
              <a:t>FuseSchool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3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from RP to moles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following conversion to make a unit change from moles to RP and vice versa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u="sng" dirty="0" smtClean="0"/>
              <a:t>6.02 x 10</a:t>
            </a:r>
            <a:r>
              <a:rPr lang="en-US" u="sng" baseline="30000" dirty="0" smtClean="0"/>
              <a:t>23</a:t>
            </a:r>
            <a:r>
              <a:rPr lang="en-US" u="sng" dirty="0" smtClean="0"/>
              <a:t> representative particles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1 mole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You can write the inverse of this conversion if you want to convert representative particles to moles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87560" y="1393200"/>
              <a:ext cx="8135280" cy="36972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8200" y="1383840"/>
                <a:ext cx="8154000" cy="3715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71600"/>
            <a:ext cx="7346372" cy="3733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2608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Converting from RP to </a:t>
            </a:r>
            <a:r>
              <a:rPr lang="en-US" sz="3600" dirty="0" smtClean="0">
                <a:solidFill>
                  <a:schemeClr val="bg1"/>
                </a:solidFill>
              </a:rPr>
              <a:t>moles or moles to RP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21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6172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/>
              <a:t>How many moles of magnesium is 1.25 × 10</a:t>
            </a:r>
            <a:r>
              <a:rPr lang="en-US" altLang="en-US" sz="2800" baseline="30000" dirty="0"/>
              <a:t>23</a:t>
            </a:r>
            <a:r>
              <a:rPr lang="en-US" altLang="en-US" sz="2800" dirty="0"/>
              <a:t> atoms of magnesium?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597779"/>
            <a:ext cx="624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/>
              <a:t>1 </a:t>
            </a:r>
            <a:r>
              <a:rPr lang="en-US" altLang="en-US" sz="3200" dirty="0" err="1"/>
              <a:t>mol</a:t>
            </a:r>
            <a:r>
              <a:rPr lang="en-US" altLang="en-US" sz="3200" dirty="0"/>
              <a:t> Mg = 6.02 × 10</a:t>
            </a:r>
            <a:r>
              <a:rPr lang="en-US" altLang="en-US" sz="3200" baseline="30000" dirty="0"/>
              <a:t>23</a:t>
            </a:r>
            <a:r>
              <a:rPr lang="en-US" altLang="en-US" sz="3200" dirty="0"/>
              <a:t> atoms Mg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95" y="2537070"/>
            <a:ext cx="6906737" cy="89193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187560" y="142920"/>
              <a:ext cx="8938800" cy="64742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8200" y="133560"/>
                <a:ext cx="8957520" cy="649296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88" y="3546357"/>
            <a:ext cx="7080011" cy="296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54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219200"/>
            <a:ext cx="6629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Assignment/Homework</a:t>
            </a:r>
          </a:p>
          <a:p>
            <a:r>
              <a:rPr lang="en-US" sz="4000" dirty="0" smtClean="0"/>
              <a:t>Page 291 #3 &amp; 4</a:t>
            </a:r>
          </a:p>
          <a:p>
            <a:endParaRPr lang="en-US" sz="4000" dirty="0"/>
          </a:p>
          <a:p>
            <a:r>
              <a:rPr lang="en-US" sz="4000" dirty="0" smtClean="0"/>
              <a:t>Significant Digits worksheet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459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4983</TotalTime>
  <Words>484</Words>
  <Application>Microsoft Office PowerPoint</Application>
  <PresentationFormat>On-screen Show (4:3)</PresentationFormat>
  <Paragraphs>81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Chemistry 111/112</vt:lpstr>
      <vt:lpstr>Measuring Matter</vt:lpstr>
      <vt:lpstr>Units</vt:lpstr>
      <vt:lpstr>The Mole</vt:lpstr>
      <vt:lpstr>PowerPoint Presentation</vt:lpstr>
      <vt:lpstr>Converting from RP to moles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Limits of Representative Particles</vt:lpstr>
      <vt:lpstr>Molar Mass</vt:lpstr>
      <vt:lpstr>Representing the Calculation</vt:lpstr>
      <vt:lpstr>For the remainder of class…</vt:lpstr>
      <vt:lpstr>PowerPoint Presentation</vt:lpstr>
      <vt:lpstr>PowerPoint Presentation</vt:lpstr>
      <vt:lpstr>PowerPoint Presentation</vt:lpstr>
      <vt:lpstr>For the remainder of class…</vt:lpstr>
      <vt:lpstr>For the remainder of class…</vt:lpstr>
      <vt:lpstr>PowerPoint Presentation</vt:lpstr>
      <vt:lpstr>PowerPoint Presentation</vt:lpstr>
    </vt:vector>
  </TitlesOfParts>
  <Company>Miramichi Valley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112</dc:title>
  <dc:creator>Cripps, Kimberley (ED16)</dc:creator>
  <cp:lastModifiedBy>Casey, Shelley (ASD-N)</cp:lastModifiedBy>
  <cp:revision>31</cp:revision>
  <cp:lastPrinted>2018-05-01T13:41:28Z</cp:lastPrinted>
  <dcterms:created xsi:type="dcterms:W3CDTF">2010-04-22T11:47:29Z</dcterms:created>
  <dcterms:modified xsi:type="dcterms:W3CDTF">2018-05-01T14:30:43Z</dcterms:modified>
</cp:coreProperties>
</file>