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3" r:id="rId9"/>
    <p:sldId id="269" r:id="rId10"/>
    <p:sldId id="272" r:id="rId11"/>
    <p:sldId id="268" r:id="rId12"/>
    <p:sldId id="271" r:id="rId13"/>
    <p:sldId id="273" r:id="rId14"/>
    <p:sldId id="264" r:id="rId15"/>
    <p:sldId id="265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B000D0-EBA0-4B30-8FC9-4F756FBD1E6F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EB54F0-E14A-40F9-AE9E-929108AF1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000D0-EBA0-4B30-8FC9-4F756FBD1E6F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B54F0-E14A-40F9-AE9E-929108AF1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000D0-EBA0-4B30-8FC9-4F756FBD1E6F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B54F0-E14A-40F9-AE9E-929108AF1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000D0-EBA0-4B30-8FC9-4F756FBD1E6F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B54F0-E14A-40F9-AE9E-929108AF1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B000D0-EBA0-4B30-8FC9-4F756FBD1E6F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EB54F0-E14A-40F9-AE9E-929108AF1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000D0-EBA0-4B30-8FC9-4F756FBD1E6F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9EB54F0-E14A-40F9-AE9E-929108AF1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000D0-EBA0-4B30-8FC9-4F756FBD1E6F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9EB54F0-E14A-40F9-AE9E-929108AF1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000D0-EBA0-4B30-8FC9-4F756FBD1E6F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B54F0-E14A-40F9-AE9E-929108AF1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000D0-EBA0-4B30-8FC9-4F756FBD1E6F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EB54F0-E14A-40F9-AE9E-929108AF1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B000D0-EBA0-4B30-8FC9-4F756FBD1E6F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EB54F0-E14A-40F9-AE9E-929108AF1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B000D0-EBA0-4B30-8FC9-4F756FBD1E6F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EB54F0-E14A-40F9-AE9E-929108AF1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B000D0-EBA0-4B30-8FC9-4F756FBD1E6F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9EB54F0-E14A-40F9-AE9E-929108AF1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nGDi1KKjdM" TargetMode="External"/><Relationship Id="rId2" Type="http://schemas.openxmlformats.org/officeDocument/2006/relationships/hyperlink" Target="https://www.youtube.com/watch?v=HwkEQfsJenk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O9-n_mDqGM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Nq4-fV_bs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 121/122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Salts in 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09600"/>
            <a:ext cx="6324600" cy="483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71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Write equations for the salt hydrolysis reactions that occur when the following salts are dissolved in water.  Classify each solution as acidic, basic or neutral.</a:t>
            </a:r>
          </a:p>
          <a:p>
            <a:pPr marL="514350" indent="-514350">
              <a:buNone/>
            </a:pPr>
            <a:r>
              <a:rPr lang="en-US" dirty="0" smtClean="0"/>
              <a:t>	a. ammonium nitrate</a:t>
            </a:r>
          </a:p>
          <a:p>
            <a:pPr marL="514350" indent="-514350">
              <a:buNone/>
            </a:pPr>
            <a:r>
              <a:rPr lang="en-US" dirty="0" smtClean="0"/>
              <a:t>	b. rubidium acetate</a:t>
            </a:r>
          </a:p>
          <a:p>
            <a:pPr marL="514350" indent="-514350">
              <a:buNone/>
            </a:pPr>
            <a:r>
              <a:rPr lang="en-US" dirty="0" smtClean="0"/>
              <a:t>	c. potassium sulfate</a:t>
            </a:r>
          </a:p>
          <a:p>
            <a:pPr marL="514350" indent="-514350">
              <a:buNone/>
            </a:pPr>
            <a:r>
              <a:rPr lang="en-US" dirty="0" smtClean="0"/>
              <a:t>	d. calcium carbonate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"/>
            <a:ext cx="6629400" cy="40401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35384"/>
            <a:ext cx="4020503" cy="478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8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92296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622  #42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80923"/>
            <a:ext cx="5581993" cy="605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69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solution in which the pH remains relatively constant when small amounts of acid or base are added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buffer</a:t>
            </a:r>
            <a:r>
              <a:rPr lang="en-US" dirty="0" smtClean="0"/>
              <a:t> is a weak solution of a weak acid and one of its salts, or a solution of a weak base and one of its salts</a:t>
            </a:r>
          </a:p>
          <a:p>
            <a:r>
              <a:rPr lang="en-US" dirty="0" smtClean="0"/>
              <a:t>All buffers have limits to their capabilities - this is called its </a:t>
            </a:r>
            <a:r>
              <a:rPr lang="en-US" b="1" dirty="0" smtClean="0"/>
              <a:t>buffer capacity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of class…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38, 39, 42, 43 – page 622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Test on </a:t>
            </a:r>
            <a:r>
              <a:rPr lang="en-US" dirty="0" smtClean="0"/>
              <a:t>Friday, May 18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057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Roboto"/>
              </a:rPr>
              <a:t>Acid-base properties of salts | Acids and bases | Chemistry | Khan </a:t>
            </a:r>
            <a:r>
              <a:rPr lang="en-US" dirty="0" smtClean="0">
                <a:latin typeface="Roboto"/>
              </a:rPr>
              <a:t>Academy</a:t>
            </a:r>
            <a:r>
              <a:rPr lang="en-US" dirty="0" smtClean="0">
                <a:latin typeface="Roboto"/>
                <a:hlinkClick r:id="rId2"/>
              </a:rPr>
              <a:t>https://www.youtube.com/watch?v=HwkEQfsJenk</a:t>
            </a:r>
            <a:endParaRPr lang="en-US" b="0" i="0" dirty="0">
              <a:effectLst/>
              <a:latin typeface="Roboto"/>
            </a:endParaRPr>
          </a:p>
        </p:txBody>
      </p:sp>
      <p:sp>
        <p:nvSpPr>
          <p:cNvPr id="3" name="Rectangle 2">
            <a:hlinkClick r:id="rId3"/>
          </p:cNvPr>
          <p:cNvSpPr/>
          <p:nvPr/>
        </p:nvSpPr>
        <p:spPr>
          <a:xfrm>
            <a:off x="1524000" y="990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Roboto"/>
              </a:rPr>
              <a:t>Easy way to memorize the 7 strong acids and 6 strong bases</a:t>
            </a:r>
            <a:endParaRPr lang="en-US" b="0" i="0" dirty="0">
              <a:effectLst/>
              <a:latin typeface="Roboto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4267200"/>
            <a:ext cx="7064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Roboto"/>
              </a:rPr>
              <a:t>Salts in </a:t>
            </a:r>
            <a:r>
              <a:rPr lang="en-US" dirty="0" smtClean="0">
                <a:latin typeface="Roboto"/>
              </a:rPr>
              <a:t>Solution</a:t>
            </a:r>
            <a:r>
              <a:rPr lang="en-US" dirty="0" smtClean="0">
                <a:latin typeface="Roboto"/>
                <a:hlinkClick r:id="rId4"/>
              </a:rPr>
              <a:t>https://www.youtube.com/watch?v=O9-n_mDqGMk</a:t>
            </a:r>
            <a:endParaRPr lang="en-US" b="0" i="0" dirty="0"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45357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Acid-Base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salts are neutral – some can be basic, others acidic</a:t>
            </a:r>
          </a:p>
          <a:p>
            <a:endParaRPr lang="en-US" dirty="0" smtClean="0"/>
          </a:p>
          <a:p>
            <a:r>
              <a:rPr lang="en-US" dirty="0" smtClean="0"/>
              <a:t>When a strong acid reacts with a strong base, the equivalence point is neutral (pH = 7)</a:t>
            </a:r>
          </a:p>
          <a:p>
            <a:pPr lvl="1"/>
            <a:r>
              <a:rPr lang="en-US" dirty="0" smtClean="0"/>
              <a:t>All of the H</a:t>
            </a:r>
            <a:r>
              <a:rPr lang="en-US" baseline="30000" dirty="0" smtClean="0"/>
              <a:t>+</a:t>
            </a:r>
            <a:r>
              <a:rPr lang="en-US" dirty="0" smtClean="0"/>
              <a:t> and OH</a:t>
            </a:r>
            <a:r>
              <a:rPr lang="en-US" baseline="30000" dirty="0" smtClean="0"/>
              <a:t>-</a:t>
            </a:r>
            <a:r>
              <a:rPr lang="en-US" dirty="0" smtClean="0"/>
              <a:t> ionize – forming water and salt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 Hydrolysis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salts promote </a:t>
            </a:r>
            <a:r>
              <a:rPr lang="en-US" b="1" dirty="0" smtClean="0"/>
              <a:t>hydrolysis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cation</a:t>
            </a:r>
            <a:r>
              <a:rPr lang="en-US" dirty="0" smtClean="0"/>
              <a:t> or the anion of the dissociated salt remove H+ ions or donate H+ to water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As a result, the salt may be acidic or basic</a:t>
            </a:r>
          </a:p>
          <a:p>
            <a:r>
              <a:rPr lang="en-US" dirty="0" smtClean="0"/>
              <a:t>Form from a strong acid/weak base or a strong base/weak acid combination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 Hydrolysis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Salts that produce acidic solutions contain positive ions that release protons in water</a:t>
            </a:r>
          </a:p>
          <a:p>
            <a:pPr lvl="1"/>
            <a:r>
              <a:rPr lang="en-US" dirty="0" smtClean="0"/>
              <a:t>Ex. Ammonium chloride (comes from hydrochloric acid and ammonia)</a:t>
            </a:r>
          </a:p>
          <a:p>
            <a:endParaRPr lang="en-US" dirty="0" smtClean="0"/>
          </a:p>
          <a:p>
            <a:r>
              <a:rPr lang="en-US" dirty="0" smtClean="0"/>
              <a:t>Salts that produce basic solutions contain negative ions that attract protons from water</a:t>
            </a:r>
          </a:p>
          <a:p>
            <a:pPr lvl="1"/>
            <a:r>
              <a:rPr lang="en-US" dirty="0" smtClean="0"/>
              <a:t>Ex. Sodium </a:t>
            </a:r>
            <a:r>
              <a:rPr lang="en-US" dirty="0" err="1" smtClean="0"/>
              <a:t>ethanoate</a:t>
            </a:r>
            <a:r>
              <a:rPr lang="en-US" dirty="0" smtClean="0"/>
              <a:t> (comes from </a:t>
            </a:r>
            <a:r>
              <a:rPr lang="en-US" dirty="0" err="1" smtClean="0"/>
              <a:t>ethanoic</a:t>
            </a:r>
            <a:r>
              <a:rPr lang="en-US" dirty="0" smtClean="0"/>
              <a:t> acid and sodium hydroxide)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ARTPenAnnotation0"/>
          <p:cNvSpPr/>
          <p:nvPr/>
        </p:nvSpPr>
        <p:spPr>
          <a:xfrm>
            <a:off x="445991" y="697354"/>
            <a:ext cx="308390" cy="433530"/>
          </a:xfrm>
          <a:custGeom>
            <a:avLst/>
            <a:gdLst/>
            <a:ahLst/>
            <a:cxnLst/>
            <a:rect l="0" t="0" r="0" b="0"/>
            <a:pathLst>
              <a:path w="308390" h="433530">
                <a:moveTo>
                  <a:pt x="251239" y="79885"/>
                </a:moveTo>
                <a:lnTo>
                  <a:pt x="251239" y="89727"/>
                </a:lnTo>
                <a:lnTo>
                  <a:pt x="251239" y="74247"/>
                </a:lnTo>
                <a:lnTo>
                  <a:pt x="249969" y="71047"/>
                </a:lnTo>
                <a:lnTo>
                  <a:pt x="242113" y="57934"/>
                </a:lnTo>
                <a:lnTo>
                  <a:pt x="238805" y="50011"/>
                </a:lnTo>
                <a:lnTo>
                  <a:pt x="235330" y="40919"/>
                </a:lnTo>
                <a:lnTo>
                  <a:pt x="231743" y="32318"/>
                </a:lnTo>
                <a:lnTo>
                  <a:pt x="228081" y="24044"/>
                </a:lnTo>
                <a:lnTo>
                  <a:pt x="224370" y="15988"/>
                </a:lnTo>
                <a:lnTo>
                  <a:pt x="220626" y="10617"/>
                </a:lnTo>
                <a:lnTo>
                  <a:pt x="216861" y="7037"/>
                </a:lnTo>
                <a:lnTo>
                  <a:pt x="213080" y="4650"/>
                </a:lnTo>
                <a:lnTo>
                  <a:pt x="205493" y="1997"/>
                </a:lnTo>
                <a:lnTo>
                  <a:pt x="196617" y="818"/>
                </a:lnTo>
                <a:lnTo>
                  <a:pt x="190694" y="504"/>
                </a:lnTo>
                <a:lnTo>
                  <a:pt x="173610" y="62"/>
                </a:lnTo>
                <a:lnTo>
                  <a:pt x="169006" y="0"/>
                </a:lnTo>
                <a:lnTo>
                  <a:pt x="163397" y="1228"/>
                </a:lnTo>
                <a:lnTo>
                  <a:pt x="157117" y="3317"/>
                </a:lnTo>
                <a:lnTo>
                  <a:pt x="150391" y="5980"/>
                </a:lnTo>
                <a:lnTo>
                  <a:pt x="144637" y="9025"/>
                </a:lnTo>
                <a:lnTo>
                  <a:pt x="139531" y="12325"/>
                </a:lnTo>
                <a:lnTo>
                  <a:pt x="104007" y="38883"/>
                </a:lnTo>
                <a:lnTo>
                  <a:pt x="92124" y="48740"/>
                </a:lnTo>
                <a:lnTo>
                  <a:pt x="80393" y="59122"/>
                </a:lnTo>
                <a:lnTo>
                  <a:pt x="58467" y="79547"/>
                </a:lnTo>
                <a:lnTo>
                  <a:pt x="40256" y="97092"/>
                </a:lnTo>
                <a:lnTo>
                  <a:pt x="33113" y="105326"/>
                </a:lnTo>
                <a:lnTo>
                  <a:pt x="27082" y="113356"/>
                </a:lnTo>
                <a:lnTo>
                  <a:pt x="21791" y="121249"/>
                </a:lnTo>
                <a:lnTo>
                  <a:pt x="16993" y="132861"/>
                </a:lnTo>
                <a:lnTo>
                  <a:pt x="12525" y="146953"/>
                </a:lnTo>
                <a:lnTo>
                  <a:pt x="8276" y="162697"/>
                </a:lnTo>
                <a:lnTo>
                  <a:pt x="5444" y="175733"/>
                </a:lnTo>
                <a:lnTo>
                  <a:pt x="3555" y="186964"/>
                </a:lnTo>
                <a:lnTo>
                  <a:pt x="2296" y="196991"/>
                </a:lnTo>
                <a:lnTo>
                  <a:pt x="1457" y="206216"/>
                </a:lnTo>
                <a:lnTo>
                  <a:pt x="898" y="214906"/>
                </a:lnTo>
                <a:lnTo>
                  <a:pt x="276" y="231334"/>
                </a:lnTo>
                <a:lnTo>
                  <a:pt x="0" y="247103"/>
                </a:lnTo>
                <a:lnTo>
                  <a:pt x="1196" y="256134"/>
                </a:lnTo>
                <a:lnTo>
                  <a:pt x="3264" y="265964"/>
                </a:lnTo>
                <a:lnTo>
                  <a:pt x="5912" y="276328"/>
                </a:lnTo>
                <a:lnTo>
                  <a:pt x="8947" y="284507"/>
                </a:lnTo>
                <a:lnTo>
                  <a:pt x="15707" y="296982"/>
                </a:lnTo>
                <a:lnTo>
                  <a:pt x="22945" y="310146"/>
                </a:lnTo>
                <a:lnTo>
                  <a:pt x="37939" y="339293"/>
                </a:lnTo>
                <a:lnTo>
                  <a:pt x="42999" y="346804"/>
                </a:lnTo>
                <a:lnTo>
                  <a:pt x="48912" y="354351"/>
                </a:lnTo>
                <a:lnTo>
                  <a:pt x="55394" y="361923"/>
                </a:lnTo>
                <a:lnTo>
                  <a:pt x="62256" y="369510"/>
                </a:lnTo>
                <a:lnTo>
                  <a:pt x="76653" y="384714"/>
                </a:lnTo>
                <a:lnTo>
                  <a:pt x="84048" y="391055"/>
                </a:lnTo>
                <a:lnTo>
                  <a:pt x="91518" y="396552"/>
                </a:lnTo>
                <a:lnTo>
                  <a:pt x="99038" y="401486"/>
                </a:lnTo>
                <a:lnTo>
                  <a:pt x="105322" y="406046"/>
                </a:lnTo>
                <a:lnTo>
                  <a:pt x="110781" y="410356"/>
                </a:lnTo>
                <a:lnTo>
                  <a:pt x="115690" y="414499"/>
                </a:lnTo>
                <a:lnTo>
                  <a:pt x="121503" y="418531"/>
                </a:lnTo>
                <a:lnTo>
                  <a:pt x="127918" y="422489"/>
                </a:lnTo>
                <a:lnTo>
                  <a:pt x="134735" y="426398"/>
                </a:lnTo>
                <a:lnTo>
                  <a:pt x="141820" y="429004"/>
                </a:lnTo>
                <a:lnTo>
                  <a:pt x="149083" y="430741"/>
                </a:lnTo>
                <a:lnTo>
                  <a:pt x="156465" y="431899"/>
                </a:lnTo>
                <a:lnTo>
                  <a:pt x="163926" y="432671"/>
                </a:lnTo>
                <a:lnTo>
                  <a:pt x="171440" y="433186"/>
                </a:lnTo>
                <a:lnTo>
                  <a:pt x="178990" y="433529"/>
                </a:lnTo>
                <a:lnTo>
                  <a:pt x="186563" y="432488"/>
                </a:lnTo>
                <a:lnTo>
                  <a:pt x="194151" y="430524"/>
                </a:lnTo>
                <a:lnTo>
                  <a:pt x="230649" y="418246"/>
                </a:lnTo>
                <a:lnTo>
                  <a:pt x="240052" y="414679"/>
                </a:lnTo>
                <a:lnTo>
                  <a:pt x="248861" y="411031"/>
                </a:lnTo>
                <a:lnTo>
                  <a:pt x="257273" y="407329"/>
                </a:lnTo>
                <a:lnTo>
                  <a:pt x="264152" y="403591"/>
                </a:lnTo>
                <a:lnTo>
                  <a:pt x="270007" y="399829"/>
                </a:lnTo>
                <a:lnTo>
                  <a:pt x="275181" y="396051"/>
                </a:lnTo>
                <a:lnTo>
                  <a:pt x="281170" y="392263"/>
                </a:lnTo>
                <a:lnTo>
                  <a:pt x="287703" y="388467"/>
                </a:lnTo>
                <a:lnTo>
                  <a:pt x="308389" y="37706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MARTPenAnnotation1"/>
          <p:cNvSpPr/>
          <p:nvPr/>
        </p:nvSpPr>
        <p:spPr>
          <a:xfrm>
            <a:off x="834390" y="742950"/>
            <a:ext cx="22857" cy="377190"/>
          </a:xfrm>
          <a:custGeom>
            <a:avLst/>
            <a:gdLst/>
            <a:ahLst/>
            <a:cxnLst/>
            <a:rect l="0" t="0" r="0" b="0"/>
            <a:pathLst>
              <a:path w="22857" h="377190">
                <a:moveTo>
                  <a:pt x="0" y="0"/>
                </a:moveTo>
                <a:lnTo>
                  <a:pt x="0" y="26868"/>
                </a:lnTo>
                <a:lnTo>
                  <a:pt x="1270" y="31882"/>
                </a:lnTo>
                <a:lnTo>
                  <a:pt x="3386" y="37764"/>
                </a:lnTo>
                <a:lnTo>
                  <a:pt x="6067" y="44226"/>
                </a:lnTo>
                <a:lnTo>
                  <a:pt x="7855" y="51074"/>
                </a:lnTo>
                <a:lnTo>
                  <a:pt x="9046" y="58179"/>
                </a:lnTo>
                <a:lnTo>
                  <a:pt x="9841" y="65456"/>
                </a:lnTo>
                <a:lnTo>
                  <a:pt x="14110" y="93861"/>
                </a:lnTo>
                <a:lnTo>
                  <a:pt x="17027" y="112104"/>
                </a:lnTo>
                <a:lnTo>
                  <a:pt x="18971" y="128076"/>
                </a:lnTo>
                <a:lnTo>
                  <a:pt x="20267" y="142534"/>
                </a:lnTo>
                <a:lnTo>
                  <a:pt x="21707" y="167488"/>
                </a:lnTo>
                <a:lnTo>
                  <a:pt x="22348" y="187046"/>
                </a:lnTo>
                <a:lnTo>
                  <a:pt x="22792" y="237191"/>
                </a:lnTo>
                <a:lnTo>
                  <a:pt x="22856" y="293203"/>
                </a:lnTo>
                <a:lnTo>
                  <a:pt x="21587" y="300879"/>
                </a:lnTo>
                <a:lnTo>
                  <a:pt x="19471" y="308536"/>
                </a:lnTo>
                <a:lnTo>
                  <a:pt x="16791" y="316180"/>
                </a:lnTo>
                <a:lnTo>
                  <a:pt x="15004" y="326357"/>
                </a:lnTo>
                <a:lnTo>
                  <a:pt x="13812" y="338221"/>
                </a:lnTo>
                <a:lnTo>
                  <a:pt x="11430" y="3771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ARTPenAnnotation2"/>
          <p:cNvSpPr/>
          <p:nvPr/>
        </p:nvSpPr>
        <p:spPr>
          <a:xfrm>
            <a:off x="982980" y="754379"/>
            <a:ext cx="34291" cy="365761"/>
          </a:xfrm>
          <a:custGeom>
            <a:avLst/>
            <a:gdLst/>
            <a:ahLst/>
            <a:cxnLst/>
            <a:rect l="0" t="0" r="0" b="0"/>
            <a:pathLst>
              <a:path w="34291" h="365761">
                <a:moveTo>
                  <a:pt x="0" y="0"/>
                </a:moveTo>
                <a:lnTo>
                  <a:pt x="0" y="35592"/>
                </a:lnTo>
                <a:lnTo>
                  <a:pt x="1270" y="41508"/>
                </a:lnTo>
                <a:lnTo>
                  <a:pt x="3386" y="47992"/>
                </a:lnTo>
                <a:lnTo>
                  <a:pt x="6067" y="54855"/>
                </a:lnTo>
                <a:lnTo>
                  <a:pt x="7855" y="67050"/>
                </a:lnTo>
                <a:lnTo>
                  <a:pt x="9046" y="82800"/>
                </a:lnTo>
                <a:lnTo>
                  <a:pt x="9841" y="100920"/>
                </a:lnTo>
                <a:lnTo>
                  <a:pt x="11640" y="120620"/>
                </a:lnTo>
                <a:lnTo>
                  <a:pt x="14110" y="141374"/>
                </a:lnTo>
                <a:lnTo>
                  <a:pt x="17027" y="162829"/>
                </a:lnTo>
                <a:lnTo>
                  <a:pt x="18971" y="182213"/>
                </a:lnTo>
                <a:lnTo>
                  <a:pt x="20267" y="200216"/>
                </a:lnTo>
                <a:lnTo>
                  <a:pt x="21131" y="217297"/>
                </a:lnTo>
                <a:lnTo>
                  <a:pt x="22977" y="231225"/>
                </a:lnTo>
                <a:lnTo>
                  <a:pt x="25478" y="243050"/>
                </a:lnTo>
                <a:lnTo>
                  <a:pt x="28415" y="253474"/>
                </a:lnTo>
                <a:lnTo>
                  <a:pt x="30373" y="262963"/>
                </a:lnTo>
                <a:lnTo>
                  <a:pt x="31679" y="271829"/>
                </a:lnTo>
                <a:lnTo>
                  <a:pt x="32549" y="280279"/>
                </a:lnTo>
                <a:lnTo>
                  <a:pt x="33129" y="288453"/>
                </a:lnTo>
                <a:lnTo>
                  <a:pt x="33516" y="296442"/>
                </a:lnTo>
                <a:lnTo>
                  <a:pt x="34060" y="316435"/>
                </a:lnTo>
                <a:lnTo>
                  <a:pt x="3429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PenAnnotation3"/>
          <p:cNvSpPr/>
          <p:nvPr/>
        </p:nvSpPr>
        <p:spPr>
          <a:xfrm>
            <a:off x="822960" y="994409"/>
            <a:ext cx="194311" cy="1"/>
          </a:xfrm>
          <a:custGeom>
            <a:avLst/>
            <a:gdLst/>
            <a:ahLst/>
            <a:cxnLst/>
            <a:rect l="0" t="0" r="0" b="0"/>
            <a:pathLst>
              <a:path w="194311" h="1">
                <a:moveTo>
                  <a:pt x="0" y="0"/>
                </a:moveTo>
                <a:lnTo>
                  <a:pt x="1943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PenAnnotation4"/>
          <p:cNvSpPr/>
          <p:nvPr/>
        </p:nvSpPr>
        <p:spPr>
          <a:xfrm>
            <a:off x="1062990" y="1020447"/>
            <a:ext cx="178222" cy="246253"/>
          </a:xfrm>
          <a:custGeom>
            <a:avLst/>
            <a:gdLst/>
            <a:ahLst/>
            <a:cxnLst/>
            <a:rect l="0" t="0" r="0" b="0"/>
            <a:pathLst>
              <a:path w="178222" h="246253">
                <a:moveTo>
                  <a:pt x="34290" y="19683"/>
                </a:moveTo>
                <a:lnTo>
                  <a:pt x="58561" y="7547"/>
                </a:lnTo>
                <a:lnTo>
                  <a:pt x="73330" y="3972"/>
                </a:lnTo>
                <a:lnTo>
                  <a:pt x="90797" y="1589"/>
                </a:lnTo>
                <a:lnTo>
                  <a:pt x="110061" y="0"/>
                </a:lnTo>
                <a:lnTo>
                  <a:pt x="121634" y="5291"/>
                </a:lnTo>
                <a:lnTo>
                  <a:pt x="128079" y="15168"/>
                </a:lnTo>
                <a:lnTo>
                  <a:pt x="131106" y="28103"/>
                </a:lnTo>
                <a:lnTo>
                  <a:pt x="125504" y="41806"/>
                </a:lnTo>
                <a:lnTo>
                  <a:pt x="114149" y="56022"/>
                </a:lnTo>
                <a:lnTo>
                  <a:pt x="98959" y="70579"/>
                </a:lnTo>
                <a:lnTo>
                  <a:pt x="86293" y="81553"/>
                </a:lnTo>
                <a:lnTo>
                  <a:pt x="75308" y="90140"/>
                </a:lnTo>
                <a:lnTo>
                  <a:pt x="65445" y="97134"/>
                </a:lnTo>
                <a:lnTo>
                  <a:pt x="67760" y="99257"/>
                </a:lnTo>
                <a:lnTo>
                  <a:pt x="78193" y="98132"/>
                </a:lnTo>
                <a:lnTo>
                  <a:pt x="94039" y="94842"/>
                </a:lnTo>
                <a:lnTo>
                  <a:pt x="110952" y="96459"/>
                </a:lnTo>
                <a:lnTo>
                  <a:pt x="128578" y="101347"/>
                </a:lnTo>
                <a:lnTo>
                  <a:pt x="146679" y="108415"/>
                </a:lnTo>
                <a:lnTo>
                  <a:pt x="160016" y="123288"/>
                </a:lnTo>
                <a:lnTo>
                  <a:pt x="170177" y="143363"/>
                </a:lnTo>
                <a:lnTo>
                  <a:pt x="178221" y="166906"/>
                </a:lnTo>
                <a:lnTo>
                  <a:pt x="175964" y="188951"/>
                </a:lnTo>
                <a:lnTo>
                  <a:pt x="166839" y="209998"/>
                </a:lnTo>
                <a:lnTo>
                  <a:pt x="153136" y="230380"/>
                </a:lnTo>
                <a:lnTo>
                  <a:pt x="133841" y="241427"/>
                </a:lnTo>
                <a:lnTo>
                  <a:pt x="110817" y="246252"/>
                </a:lnTo>
                <a:lnTo>
                  <a:pt x="0" y="21399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PenAnnotation5"/>
          <p:cNvSpPr/>
          <p:nvPr/>
        </p:nvSpPr>
        <p:spPr>
          <a:xfrm>
            <a:off x="1269302" y="777257"/>
            <a:ext cx="330899" cy="331250"/>
          </a:xfrm>
          <a:custGeom>
            <a:avLst/>
            <a:gdLst/>
            <a:ahLst/>
            <a:cxnLst/>
            <a:rect l="0" t="0" r="0" b="0"/>
            <a:pathLst>
              <a:path w="330899" h="331250">
                <a:moveTo>
                  <a:pt x="250888" y="34272"/>
                </a:moveTo>
                <a:lnTo>
                  <a:pt x="256955" y="46408"/>
                </a:lnTo>
                <a:lnTo>
                  <a:pt x="259934" y="55753"/>
                </a:lnTo>
                <a:lnTo>
                  <a:pt x="260729" y="60023"/>
                </a:lnTo>
                <a:lnTo>
                  <a:pt x="259988" y="61599"/>
                </a:lnTo>
                <a:lnTo>
                  <a:pt x="258225" y="61380"/>
                </a:lnTo>
                <a:lnTo>
                  <a:pt x="255779" y="59964"/>
                </a:lnTo>
                <a:lnTo>
                  <a:pt x="254149" y="57750"/>
                </a:lnTo>
                <a:lnTo>
                  <a:pt x="253062" y="55004"/>
                </a:lnTo>
                <a:lnTo>
                  <a:pt x="251532" y="45072"/>
                </a:lnTo>
                <a:lnTo>
                  <a:pt x="251317" y="41472"/>
                </a:lnTo>
                <a:lnTo>
                  <a:pt x="249904" y="39072"/>
                </a:lnTo>
                <a:lnTo>
                  <a:pt x="247692" y="37472"/>
                </a:lnTo>
                <a:lnTo>
                  <a:pt x="244947" y="36406"/>
                </a:lnTo>
                <a:lnTo>
                  <a:pt x="243117" y="34425"/>
                </a:lnTo>
                <a:lnTo>
                  <a:pt x="241897" y="31834"/>
                </a:lnTo>
                <a:lnTo>
                  <a:pt x="241084" y="28837"/>
                </a:lnTo>
                <a:lnTo>
                  <a:pt x="236794" y="22120"/>
                </a:lnTo>
                <a:lnTo>
                  <a:pt x="233872" y="18551"/>
                </a:lnTo>
                <a:lnTo>
                  <a:pt x="231924" y="14901"/>
                </a:lnTo>
                <a:lnTo>
                  <a:pt x="229759" y="7460"/>
                </a:lnTo>
                <a:lnTo>
                  <a:pt x="226642" y="4967"/>
                </a:lnTo>
                <a:lnTo>
                  <a:pt x="222024" y="3306"/>
                </a:lnTo>
                <a:lnTo>
                  <a:pt x="216405" y="2198"/>
                </a:lnTo>
                <a:lnTo>
                  <a:pt x="206775" y="967"/>
                </a:lnTo>
                <a:lnTo>
                  <a:pt x="198262" y="420"/>
                </a:lnTo>
                <a:lnTo>
                  <a:pt x="190245" y="177"/>
                </a:lnTo>
                <a:lnTo>
                  <a:pt x="151186" y="0"/>
                </a:lnTo>
                <a:lnTo>
                  <a:pt x="145050" y="1264"/>
                </a:lnTo>
                <a:lnTo>
                  <a:pt x="134845" y="6055"/>
                </a:lnTo>
                <a:lnTo>
                  <a:pt x="122690" y="12418"/>
                </a:lnTo>
                <a:lnTo>
                  <a:pt x="115893" y="15893"/>
                </a:lnTo>
                <a:lnTo>
                  <a:pt x="108821" y="20750"/>
                </a:lnTo>
                <a:lnTo>
                  <a:pt x="101566" y="26527"/>
                </a:lnTo>
                <a:lnTo>
                  <a:pt x="94190" y="32919"/>
                </a:lnTo>
                <a:lnTo>
                  <a:pt x="86733" y="39720"/>
                </a:lnTo>
                <a:lnTo>
                  <a:pt x="71673" y="54050"/>
                </a:lnTo>
                <a:lnTo>
                  <a:pt x="65371" y="61428"/>
                </a:lnTo>
                <a:lnTo>
                  <a:pt x="59900" y="68886"/>
                </a:lnTo>
                <a:lnTo>
                  <a:pt x="54983" y="76398"/>
                </a:lnTo>
                <a:lnTo>
                  <a:pt x="50434" y="83946"/>
                </a:lnTo>
                <a:lnTo>
                  <a:pt x="46132" y="91518"/>
                </a:lnTo>
                <a:lnTo>
                  <a:pt x="41994" y="99106"/>
                </a:lnTo>
                <a:lnTo>
                  <a:pt x="36695" y="106705"/>
                </a:lnTo>
                <a:lnTo>
                  <a:pt x="30623" y="114311"/>
                </a:lnTo>
                <a:lnTo>
                  <a:pt x="24034" y="121921"/>
                </a:lnTo>
                <a:lnTo>
                  <a:pt x="19642" y="129535"/>
                </a:lnTo>
                <a:lnTo>
                  <a:pt x="16714" y="137151"/>
                </a:lnTo>
                <a:lnTo>
                  <a:pt x="14762" y="144768"/>
                </a:lnTo>
                <a:lnTo>
                  <a:pt x="12190" y="152386"/>
                </a:lnTo>
                <a:lnTo>
                  <a:pt x="9206" y="160005"/>
                </a:lnTo>
                <a:lnTo>
                  <a:pt x="5947" y="167624"/>
                </a:lnTo>
                <a:lnTo>
                  <a:pt x="3774" y="176514"/>
                </a:lnTo>
                <a:lnTo>
                  <a:pt x="2325" y="186250"/>
                </a:lnTo>
                <a:lnTo>
                  <a:pt x="1359" y="196551"/>
                </a:lnTo>
                <a:lnTo>
                  <a:pt x="715" y="204688"/>
                </a:lnTo>
                <a:lnTo>
                  <a:pt x="286" y="211383"/>
                </a:lnTo>
                <a:lnTo>
                  <a:pt x="0" y="217116"/>
                </a:lnTo>
                <a:lnTo>
                  <a:pt x="1079" y="223478"/>
                </a:lnTo>
                <a:lnTo>
                  <a:pt x="3069" y="230260"/>
                </a:lnTo>
                <a:lnTo>
                  <a:pt x="5665" y="237321"/>
                </a:lnTo>
                <a:lnTo>
                  <a:pt x="8666" y="244568"/>
                </a:lnTo>
                <a:lnTo>
                  <a:pt x="11936" y="251939"/>
                </a:lnTo>
                <a:lnTo>
                  <a:pt x="18957" y="266903"/>
                </a:lnTo>
                <a:lnTo>
                  <a:pt x="26311" y="282021"/>
                </a:lnTo>
                <a:lnTo>
                  <a:pt x="31320" y="288338"/>
                </a:lnTo>
                <a:lnTo>
                  <a:pt x="37199" y="293819"/>
                </a:lnTo>
                <a:lnTo>
                  <a:pt x="43658" y="298744"/>
                </a:lnTo>
                <a:lnTo>
                  <a:pt x="50505" y="303297"/>
                </a:lnTo>
                <a:lnTo>
                  <a:pt x="57609" y="307602"/>
                </a:lnTo>
                <a:lnTo>
                  <a:pt x="64885" y="311742"/>
                </a:lnTo>
                <a:lnTo>
                  <a:pt x="79743" y="319729"/>
                </a:lnTo>
                <a:lnTo>
                  <a:pt x="87261" y="323637"/>
                </a:lnTo>
                <a:lnTo>
                  <a:pt x="96083" y="326242"/>
                </a:lnTo>
                <a:lnTo>
                  <a:pt x="105775" y="327979"/>
                </a:lnTo>
                <a:lnTo>
                  <a:pt x="116046" y="329137"/>
                </a:lnTo>
                <a:lnTo>
                  <a:pt x="126703" y="329909"/>
                </a:lnTo>
                <a:lnTo>
                  <a:pt x="137618" y="330423"/>
                </a:lnTo>
                <a:lnTo>
                  <a:pt x="158636" y="330995"/>
                </a:lnTo>
                <a:lnTo>
                  <a:pt x="176443" y="331249"/>
                </a:lnTo>
                <a:lnTo>
                  <a:pt x="186018" y="330047"/>
                </a:lnTo>
                <a:lnTo>
                  <a:pt x="196211" y="327975"/>
                </a:lnTo>
                <a:lnTo>
                  <a:pt x="246014" y="315526"/>
                </a:lnTo>
                <a:lnTo>
                  <a:pt x="260339" y="310675"/>
                </a:lnTo>
                <a:lnTo>
                  <a:pt x="274968" y="304901"/>
                </a:lnTo>
                <a:lnTo>
                  <a:pt x="330898" y="2857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PenAnnotation6"/>
          <p:cNvSpPr/>
          <p:nvPr/>
        </p:nvSpPr>
        <p:spPr>
          <a:xfrm>
            <a:off x="1613801" y="789215"/>
            <a:ext cx="249230" cy="342141"/>
          </a:xfrm>
          <a:custGeom>
            <a:avLst/>
            <a:gdLst/>
            <a:ahLst/>
            <a:cxnLst/>
            <a:rect l="0" t="0" r="0" b="0"/>
            <a:pathLst>
              <a:path w="249230" h="342141">
                <a:moveTo>
                  <a:pt x="77839" y="33744"/>
                </a:moveTo>
                <a:lnTo>
                  <a:pt x="65703" y="39812"/>
                </a:lnTo>
                <a:lnTo>
                  <a:pt x="62128" y="42870"/>
                </a:lnTo>
                <a:lnTo>
                  <a:pt x="59745" y="46178"/>
                </a:lnTo>
                <a:lnTo>
                  <a:pt x="58156" y="49653"/>
                </a:lnTo>
                <a:lnTo>
                  <a:pt x="52017" y="59591"/>
                </a:lnTo>
                <a:lnTo>
                  <a:pt x="31649" y="90952"/>
                </a:lnTo>
                <a:lnTo>
                  <a:pt x="24186" y="104903"/>
                </a:lnTo>
                <a:lnTo>
                  <a:pt x="19210" y="116743"/>
                </a:lnTo>
                <a:lnTo>
                  <a:pt x="15893" y="127177"/>
                </a:lnTo>
                <a:lnTo>
                  <a:pt x="12411" y="136673"/>
                </a:lnTo>
                <a:lnTo>
                  <a:pt x="8820" y="145543"/>
                </a:lnTo>
                <a:lnTo>
                  <a:pt x="5156" y="153997"/>
                </a:lnTo>
                <a:lnTo>
                  <a:pt x="2714" y="162173"/>
                </a:lnTo>
                <a:lnTo>
                  <a:pt x="1085" y="170163"/>
                </a:lnTo>
                <a:lnTo>
                  <a:pt x="0" y="178030"/>
                </a:lnTo>
                <a:lnTo>
                  <a:pt x="546" y="188355"/>
                </a:lnTo>
                <a:lnTo>
                  <a:pt x="2180" y="200318"/>
                </a:lnTo>
                <a:lnTo>
                  <a:pt x="4540" y="213374"/>
                </a:lnTo>
                <a:lnTo>
                  <a:pt x="7383" y="227157"/>
                </a:lnTo>
                <a:lnTo>
                  <a:pt x="13928" y="256019"/>
                </a:lnTo>
                <a:lnTo>
                  <a:pt x="17452" y="267018"/>
                </a:lnTo>
                <a:lnTo>
                  <a:pt x="21071" y="275620"/>
                </a:lnTo>
                <a:lnTo>
                  <a:pt x="32232" y="297181"/>
                </a:lnTo>
                <a:lnTo>
                  <a:pt x="36004" y="304619"/>
                </a:lnTo>
                <a:lnTo>
                  <a:pt x="39789" y="310847"/>
                </a:lnTo>
                <a:lnTo>
                  <a:pt x="47381" y="321155"/>
                </a:lnTo>
                <a:lnTo>
                  <a:pt x="52454" y="325681"/>
                </a:lnTo>
                <a:lnTo>
                  <a:pt x="58375" y="329969"/>
                </a:lnTo>
                <a:lnTo>
                  <a:pt x="64863" y="334097"/>
                </a:lnTo>
                <a:lnTo>
                  <a:pt x="71728" y="336850"/>
                </a:lnTo>
                <a:lnTo>
                  <a:pt x="78845" y="338685"/>
                </a:lnTo>
                <a:lnTo>
                  <a:pt x="86130" y="339908"/>
                </a:lnTo>
                <a:lnTo>
                  <a:pt x="92256" y="340723"/>
                </a:lnTo>
                <a:lnTo>
                  <a:pt x="97610" y="341267"/>
                </a:lnTo>
                <a:lnTo>
                  <a:pt x="102450" y="341630"/>
                </a:lnTo>
                <a:lnTo>
                  <a:pt x="108216" y="341871"/>
                </a:lnTo>
                <a:lnTo>
                  <a:pt x="121396" y="342140"/>
                </a:lnTo>
                <a:lnTo>
                  <a:pt x="128467" y="340941"/>
                </a:lnTo>
                <a:lnTo>
                  <a:pt x="135721" y="338872"/>
                </a:lnTo>
                <a:lnTo>
                  <a:pt x="143097" y="336223"/>
                </a:lnTo>
                <a:lnTo>
                  <a:pt x="150554" y="333187"/>
                </a:lnTo>
                <a:lnTo>
                  <a:pt x="158066" y="329893"/>
                </a:lnTo>
                <a:lnTo>
                  <a:pt x="165613" y="326427"/>
                </a:lnTo>
                <a:lnTo>
                  <a:pt x="171915" y="322846"/>
                </a:lnTo>
                <a:lnTo>
                  <a:pt x="177386" y="319189"/>
                </a:lnTo>
                <a:lnTo>
                  <a:pt x="182304" y="315481"/>
                </a:lnTo>
                <a:lnTo>
                  <a:pt x="188122" y="310469"/>
                </a:lnTo>
                <a:lnTo>
                  <a:pt x="194541" y="304587"/>
                </a:lnTo>
                <a:lnTo>
                  <a:pt x="201360" y="298126"/>
                </a:lnTo>
                <a:lnTo>
                  <a:pt x="207176" y="291279"/>
                </a:lnTo>
                <a:lnTo>
                  <a:pt x="212324" y="284174"/>
                </a:lnTo>
                <a:lnTo>
                  <a:pt x="217025" y="276898"/>
                </a:lnTo>
                <a:lnTo>
                  <a:pt x="221430" y="269507"/>
                </a:lnTo>
                <a:lnTo>
                  <a:pt x="225636" y="262039"/>
                </a:lnTo>
                <a:lnTo>
                  <a:pt x="233696" y="246969"/>
                </a:lnTo>
                <a:lnTo>
                  <a:pt x="241512" y="231804"/>
                </a:lnTo>
                <a:lnTo>
                  <a:pt x="244104" y="222934"/>
                </a:lnTo>
                <a:lnTo>
                  <a:pt x="245832" y="213211"/>
                </a:lnTo>
                <a:lnTo>
                  <a:pt x="246985" y="202919"/>
                </a:lnTo>
                <a:lnTo>
                  <a:pt x="247753" y="193517"/>
                </a:lnTo>
                <a:lnTo>
                  <a:pt x="248264" y="184710"/>
                </a:lnTo>
                <a:lnTo>
                  <a:pt x="248833" y="168150"/>
                </a:lnTo>
                <a:lnTo>
                  <a:pt x="249154" y="143277"/>
                </a:lnTo>
                <a:lnTo>
                  <a:pt x="249229" y="123066"/>
                </a:lnTo>
                <a:lnTo>
                  <a:pt x="247979" y="113612"/>
                </a:lnTo>
                <a:lnTo>
                  <a:pt x="245875" y="104769"/>
                </a:lnTo>
                <a:lnTo>
                  <a:pt x="243203" y="96334"/>
                </a:lnTo>
                <a:lnTo>
                  <a:pt x="240151" y="89441"/>
                </a:lnTo>
                <a:lnTo>
                  <a:pt x="236847" y="83576"/>
                </a:lnTo>
                <a:lnTo>
                  <a:pt x="233374" y="78395"/>
                </a:lnTo>
                <a:lnTo>
                  <a:pt x="229789" y="72402"/>
                </a:lnTo>
                <a:lnTo>
                  <a:pt x="226129" y="65866"/>
                </a:lnTo>
                <a:lnTo>
                  <a:pt x="218675" y="51831"/>
                </a:lnTo>
                <a:lnTo>
                  <a:pt x="211129" y="37126"/>
                </a:lnTo>
                <a:lnTo>
                  <a:pt x="206069" y="30919"/>
                </a:lnTo>
                <a:lnTo>
                  <a:pt x="200156" y="25511"/>
                </a:lnTo>
                <a:lnTo>
                  <a:pt x="193673" y="20635"/>
                </a:lnTo>
                <a:lnTo>
                  <a:pt x="188082" y="17385"/>
                </a:lnTo>
                <a:lnTo>
                  <a:pt x="183084" y="15218"/>
                </a:lnTo>
                <a:lnTo>
                  <a:pt x="178482" y="13774"/>
                </a:lnTo>
                <a:lnTo>
                  <a:pt x="172874" y="11541"/>
                </a:lnTo>
                <a:lnTo>
                  <a:pt x="166596" y="8782"/>
                </a:lnTo>
                <a:lnTo>
                  <a:pt x="159870" y="5673"/>
                </a:lnTo>
                <a:lnTo>
                  <a:pt x="152846" y="3600"/>
                </a:lnTo>
                <a:lnTo>
                  <a:pt x="145624" y="2218"/>
                </a:lnTo>
                <a:lnTo>
                  <a:pt x="138269" y="1297"/>
                </a:lnTo>
                <a:lnTo>
                  <a:pt x="132095" y="683"/>
                </a:lnTo>
                <a:lnTo>
                  <a:pt x="126710" y="273"/>
                </a:lnTo>
                <a:lnTo>
                  <a:pt x="121849" y="0"/>
                </a:lnTo>
                <a:lnTo>
                  <a:pt x="116069" y="1088"/>
                </a:lnTo>
                <a:lnTo>
                  <a:pt x="109675" y="3084"/>
                </a:lnTo>
                <a:lnTo>
                  <a:pt x="102873" y="5684"/>
                </a:lnTo>
                <a:lnTo>
                  <a:pt x="95798" y="7418"/>
                </a:lnTo>
                <a:lnTo>
                  <a:pt x="88542" y="8573"/>
                </a:lnTo>
                <a:lnTo>
                  <a:pt x="81164" y="9344"/>
                </a:lnTo>
                <a:lnTo>
                  <a:pt x="74975" y="11127"/>
                </a:lnTo>
                <a:lnTo>
                  <a:pt x="69580" y="13586"/>
                </a:lnTo>
                <a:lnTo>
                  <a:pt x="64713" y="16496"/>
                </a:lnTo>
                <a:lnTo>
                  <a:pt x="58928" y="20975"/>
                </a:lnTo>
                <a:lnTo>
                  <a:pt x="52532" y="26502"/>
                </a:lnTo>
                <a:lnTo>
                  <a:pt x="32119" y="4517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PenAnnotation7"/>
          <p:cNvSpPr/>
          <p:nvPr/>
        </p:nvSpPr>
        <p:spPr>
          <a:xfrm>
            <a:off x="1898076" y="765979"/>
            <a:ext cx="279734" cy="342570"/>
          </a:xfrm>
          <a:custGeom>
            <a:avLst/>
            <a:gdLst/>
            <a:ahLst/>
            <a:cxnLst/>
            <a:rect l="0" t="0" r="0" b="0"/>
            <a:pathLst>
              <a:path w="279734" h="342570">
                <a:moveTo>
                  <a:pt x="56454" y="45550"/>
                </a:moveTo>
                <a:lnTo>
                  <a:pt x="50386" y="51618"/>
                </a:lnTo>
                <a:lnTo>
                  <a:pt x="48598" y="54676"/>
                </a:lnTo>
                <a:lnTo>
                  <a:pt x="46612" y="61459"/>
                </a:lnTo>
                <a:lnTo>
                  <a:pt x="43543" y="67586"/>
                </a:lnTo>
                <a:lnTo>
                  <a:pt x="38956" y="75481"/>
                </a:lnTo>
                <a:lnTo>
                  <a:pt x="33359" y="84554"/>
                </a:lnTo>
                <a:lnTo>
                  <a:pt x="28357" y="94413"/>
                </a:lnTo>
                <a:lnTo>
                  <a:pt x="23753" y="104795"/>
                </a:lnTo>
                <a:lnTo>
                  <a:pt x="19413" y="115527"/>
                </a:lnTo>
                <a:lnTo>
                  <a:pt x="15250" y="125222"/>
                </a:lnTo>
                <a:lnTo>
                  <a:pt x="7237" y="142766"/>
                </a:lnTo>
                <a:lnTo>
                  <a:pt x="4593" y="152271"/>
                </a:lnTo>
                <a:lnTo>
                  <a:pt x="2830" y="162418"/>
                </a:lnTo>
                <a:lnTo>
                  <a:pt x="1654" y="172992"/>
                </a:lnTo>
                <a:lnTo>
                  <a:pt x="871" y="182581"/>
                </a:lnTo>
                <a:lnTo>
                  <a:pt x="349" y="191514"/>
                </a:lnTo>
                <a:lnTo>
                  <a:pt x="0" y="200010"/>
                </a:lnTo>
                <a:lnTo>
                  <a:pt x="1038" y="210753"/>
                </a:lnTo>
                <a:lnTo>
                  <a:pt x="3000" y="222996"/>
                </a:lnTo>
                <a:lnTo>
                  <a:pt x="5578" y="236237"/>
                </a:lnTo>
                <a:lnTo>
                  <a:pt x="7296" y="247605"/>
                </a:lnTo>
                <a:lnTo>
                  <a:pt x="8442" y="257724"/>
                </a:lnTo>
                <a:lnTo>
                  <a:pt x="9206" y="267009"/>
                </a:lnTo>
                <a:lnTo>
                  <a:pt x="10985" y="274470"/>
                </a:lnTo>
                <a:lnTo>
                  <a:pt x="13441" y="280713"/>
                </a:lnTo>
                <a:lnTo>
                  <a:pt x="19557" y="292307"/>
                </a:lnTo>
                <a:lnTo>
                  <a:pt x="26508" y="305927"/>
                </a:lnTo>
                <a:lnTo>
                  <a:pt x="31410" y="311845"/>
                </a:lnTo>
                <a:lnTo>
                  <a:pt x="37218" y="317060"/>
                </a:lnTo>
                <a:lnTo>
                  <a:pt x="43630" y="321807"/>
                </a:lnTo>
                <a:lnTo>
                  <a:pt x="49174" y="324971"/>
                </a:lnTo>
                <a:lnTo>
                  <a:pt x="54141" y="327081"/>
                </a:lnTo>
                <a:lnTo>
                  <a:pt x="58722" y="328488"/>
                </a:lnTo>
                <a:lnTo>
                  <a:pt x="64316" y="330695"/>
                </a:lnTo>
                <a:lnTo>
                  <a:pt x="70585" y="333437"/>
                </a:lnTo>
                <a:lnTo>
                  <a:pt x="77304" y="336535"/>
                </a:lnTo>
                <a:lnTo>
                  <a:pt x="84324" y="338600"/>
                </a:lnTo>
                <a:lnTo>
                  <a:pt x="91544" y="339977"/>
                </a:lnTo>
                <a:lnTo>
                  <a:pt x="98897" y="340895"/>
                </a:lnTo>
                <a:lnTo>
                  <a:pt x="106339" y="341507"/>
                </a:lnTo>
                <a:lnTo>
                  <a:pt x="113841" y="341915"/>
                </a:lnTo>
                <a:lnTo>
                  <a:pt x="128949" y="342368"/>
                </a:lnTo>
                <a:lnTo>
                  <a:pt x="144130" y="342569"/>
                </a:lnTo>
                <a:lnTo>
                  <a:pt x="151735" y="341353"/>
                </a:lnTo>
                <a:lnTo>
                  <a:pt x="159344" y="339272"/>
                </a:lnTo>
                <a:lnTo>
                  <a:pt x="166957" y="336615"/>
                </a:lnTo>
                <a:lnTo>
                  <a:pt x="173303" y="333573"/>
                </a:lnTo>
                <a:lnTo>
                  <a:pt x="178803" y="330276"/>
                </a:lnTo>
                <a:lnTo>
                  <a:pt x="183740" y="326807"/>
                </a:lnTo>
                <a:lnTo>
                  <a:pt x="189571" y="323225"/>
                </a:lnTo>
                <a:lnTo>
                  <a:pt x="195999" y="319567"/>
                </a:lnTo>
                <a:lnTo>
                  <a:pt x="202824" y="315858"/>
                </a:lnTo>
                <a:lnTo>
                  <a:pt x="208644" y="312116"/>
                </a:lnTo>
                <a:lnTo>
                  <a:pt x="213794" y="308351"/>
                </a:lnTo>
                <a:lnTo>
                  <a:pt x="218497" y="304571"/>
                </a:lnTo>
                <a:lnTo>
                  <a:pt x="224172" y="299511"/>
                </a:lnTo>
                <a:lnTo>
                  <a:pt x="237252" y="287115"/>
                </a:lnTo>
                <a:lnTo>
                  <a:pt x="243026" y="280253"/>
                </a:lnTo>
                <a:lnTo>
                  <a:pt x="248145" y="273139"/>
                </a:lnTo>
                <a:lnTo>
                  <a:pt x="252828" y="265856"/>
                </a:lnTo>
                <a:lnTo>
                  <a:pt x="257220" y="258461"/>
                </a:lnTo>
                <a:lnTo>
                  <a:pt x="261418" y="250991"/>
                </a:lnTo>
                <a:lnTo>
                  <a:pt x="265486" y="243471"/>
                </a:lnTo>
                <a:lnTo>
                  <a:pt x="268199" y="234647"/>
                </a:lnTo>
                <a:lnTo>
                  <a:pt x="270007" y="224955"/>
                </a:lnTo>
                <a:lnTo>
                  <a:pt x="271213" y="214684"/>
                </a:lnTo>
                <a:lnTo>
                  <a:pt x="273286" y="205296"/>
                </a:lnTo>
                <a:lnTo>
                  <a:pt x="275939" y="196497"/>
                </a:lnTo>
                <a:lnTo>
                  <a:pt x="278977" y="188092"/>
                </a:lnTo>
                <a:lnTo>
                  <a:pt x="279733" y="178678"/>
                </a:lnTo>
                <a:lnTo>
                  <a:pt x="278966" y="168592"/>
                </a:lnTo>
                <a:lnTo>
                  <a:pt x="277185" y="158058"/>
                </a:lnTo>
                <a:lnTo>
                  <a:pt x="268611" y="112894"/>
                </a:lnTo>
                <a:lnTo>
                  <a:pt x="266472" y="99336"/>
                </a:lnTo>
                <a:lnTo>
                  <a:pt x="265046" y="87758"/>
                </a:lnTo>
                <a:lnTo>
                  <a:pt x="264095" y="77499"/>
                </a:lnTo>
                <a:lnTo>
                  <a:pt x="260921" y="69389"/>
                </a:lnTo>
                <a:lnTo>
                  <a:pt x="256265" y="62713"/>
                </a:lnTo>
                <a:lnTo>
                  <a:pt x="236610" y="42873"/>
                </a:lnTo>
                <a:lnTo>
                  <a:pt x="232438" y="37415"/>
                </a:lnTo>
                <a:lnTo>
                  <a:pt x="228387" y="31237"/>
                </a:lnTo>
                <a:lnTo>
                  <a:pt x="224416" y="24578"/>
                </a:lnTo>
                <a:lnTo>
                  <a:pt x="219228" y="20139"/>
                </a:lnTo>
                <a:lnTo>
                  <a:pt x="213230" y="17179"/>
                </a:lnTo>
                <a:lnTo>
                  <a:pt x="206691" y="15206"/>
                </a:lnTo>
                <a:lnTo>
                  <a:pt x="201062" y="12621"/>
                </a:lnTo>
                <a:lnTo>
                  <a:pt x="196039" y="9628"/>
                </a:lnTo>
                <a:lnTo>
                  <a:pt x="191421" y="6362"/>
                </a:lnTo>
                <a:lnTo>
                  <a:pt x="185802" y="4185"/>
                </a:lnTo>
                <a:lnTo>
                  <a:pt x="179516" y="2733"/>
                </a:lnTo>
                <a:lnTo>
                  <a:pt x="172785" y="1766"/>
                </a:lnTo>
                <a:lnTo>
                  <a:pt x="165758" y="1121"/>
                </a:lnTo>
                <a:lnTo>
                  <a:pt x="158533" y="691"/>
                </a:lnTo>
                <a:lnTo>
                  <a:pt x="145002" y="213"/>
                </a:lnTo>
                <a:lnTo>
                  <a:pt x="134755" y="0"/>
                </a:lnTo>
                <a:lnTo>
                  <a:pt x="128975" y="1214"/>
                </a:lnTo>
                <a:lnTo>
                  <a:pt x="122581" y="3293"/>
                </a:lnTo>
                <a:lnTo>
                  <a:pt x="115779" y="5949"/>
                </a:lnTo>
                <a:lnTo>
                  <a:pt x="109974" y="7719"/>
                </a:lnTo>
                <a:lnTo>
                  <a:pt x="104834" y="8900"/>
                </a:lnTo>
                <a:lnTo>
                  <a:pt x="100137" y="9687"/>
                </a:lnTo>
                <a:lnTo>
                  <a:pt x="91532" y="13948"/>
                </a:lnTo>
                <a:lnTo>
                  <a:pt x="87459" y="16862"/>
                </a:lnTo>
                <a:lnTo>
                  <a:pt x="82204" y="21345"/>
                </a:lnTo>
                <a:lnTo>
                  <a:pt x="76160" y="26873"/>
                </a:lnTo>
                <a:lnTo>
                  <a:pt x="69592" y="33099"/>
                </a:lnTo>
                <a:lnTo>
                  <a:pt x="66482" y="37250"/>
                </a:lnTo>
                <a:lnTo>
                  <a:pt x="65679" y="40017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PenAnnotation8"/>
          <p:cNvSpPr/>
          <p:nvPr/>
        </p:nvSpPr>
        <p:spPr>
          <a:xfrm>
            <a:off x="2228891" y="788669"/>
            <a:ext cx="32661" cy="354332"/>
          </a:xfrm>
          <a:custGeom>
            <a:avLst/>
            <a:gdLst/>
            <a:ahLst/>
            <a:cxnLst/>
            <a:rect l="0" t="0" r="0" b="0"/>
            <a:pathLst>
              <a:path w="32661" h="354332">
                <a:moveTo>
                  <a:pt x="22819" y="0"/>
                </a:moveTo>
                <a:lnTo>
                  <a:pt x="28886" y="12136"/>
                </a:lnTo>
                <a:lnTo>
                  <a:pt x="30674" y="16981"/>
                </a:lnTo>
                <a:lnTo>
                  <a:pt x="31865" y="21481"/>
                </a:lnTo>
                <a:lnTo>
                  <a:pt x="32660" y="25751"/>
                </a:lnTo>
                <a:lnTo>
                  <a:pt x="31919" y="33677"/>
                </a:lnTo>
                <a:lnTo>
                  <a:pt x="30156" y="44042"/>
                </a:lnTo>
                <a:lnTo>
                  <a:pt x="27710" y="56031"/>
                </a:lnTo>
                <a:lnTo>
                  <a:pt x="26080" y="69104"/>
                </a:lnTo>
                <a:lnTo>
                  <a:pt x="24993" y="82900"/>
                </a:lnTo>
                <a:lnTo>
                  <a:pt x="23785" y="109235"/>
                </a:lnTo>
                <a:lnTo>
                  <a:pt x="23248" y="129406"/>
                </a:lnTo>
                <a:lnTo>
                  <a:pt x="21835" y="138341"/>
                </a:lnTo>
                <a:lnTo>
                  <a:pt x="19623" y="146837"/>
                </a:lnTo>
                <a:lnTo>
                  <a:pt x="16878" y="155042"/>
                </a:lnTo>
                <a:lnTo>
                  <a:pt x="15048" y="164321"/>
                </a:lnTo>
                <a:lnTo>
                  <a:pt x="13828" y="174318"/>
                </a:lnTo>
                <a:lnTo>
                  <a:pt x="13015" y="184792"/>
                </a:lnTo>
                <a:lnTo>
                  <a:pt x="12473" y="196855"/>
                </a:lnTo>
                <a:lnTo>
                  <a:pt x="11710" y="235563"/>
                </a:lnTo>
                <a:lnTo>
                  <a:pt x="11531" y="255402"/>
                </a:lnTo>
                <a:lnTo>
                  <a:pt x="10214" y="264248"/>
                </a:lnTo>
                <a:lnTo>
                  <a:pt x="8065" y="272685"/>
                </a:lnTo>
                <a:lnTo>
                  <a:pt x="5363" y="280850"/>
                </a:lnTo>
                <a:lnTo>
                  <a:pt x="3562" y="287564"/>
                </a:lnTo>
                <a:lnTo>
                  <a:pt x="2361" y="293309"/>
                </a:lnTo>
                <a:lnTo>
                  <a:pt x="1560" y="298410"/>
                </a:lnTo>
                <a:lnTo>
                  <a:pt x="1026" y="304350"/>
                </a:lnTo>
                <a:lnTo>
                  <a:pt x="670" y="310850"/>
                </a:lnTo>
                <a:lnTo>
                  <a:pt x="169" y="328747"/>
                </a:lnTo>
                <a:lnTo>
                  <a:pt x="0" y="346173"/>
                </a:lnTo>
                <a:lnTo>
                  <a:pt x="1256" y="348892"/>
                </a:lnTo>
                <a:lnTo>
                  <a:pt x="3364" y="350705"/>
                </a:lnTo>
                <a:lnTo>
                  <a:pt x="11389" y="3543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PenAnnotation9"/>
          <p:cNvSpPr/>
          <p:nvPr/>
        </p:nvSpPr>
        <p:spPr>
          <a:xfrm>
            <a:off x="2400300" y="765809"/>
            <a:ext cx="34290" cy="411481"/>
          </a:xfrm>
          <a:custGeom>
            <a:avLst/>
            <a:gdLst/>
            <a:ahLst/>
            <a:cxnLst/>
            <a:rect l="0" t="0" r="0" b="0"/>
            <a:pathLst>
              <a:path w="34290" h="411481">
                <a:moveTo>
                  <a:pt x="34289" y="0"/>
                </a:moveTo>
                <a:lnTo>
                  <a:pt x="34289" y="115791"/>
                </a:lnTo>
                <a:lnTo>
                  <a:pt x="30903" y="171690"/>
                </a:lnTo>
                <a:lnTo>
                  <a:pt x="28222" y="209710"/>
                </a:lnTo>
                <a:lnTo>
                  <a:pt x="25164" y="240137"/>
                </a:lnTo>
                <a:lnTo>
                  <a:pt x="21856" y="265501"/>
                </a:lnTo>
                <a:lnTo>
                  <a:pt x="18381" y="287491"/>
                </a:lnTo>
                <a:lnTo>
                  <a:pt x="16064" y="304691"/>
                </a:lnTo>
                <a:lnTo>
                  <a:pt x="14519" y="318697"/>
                </a:lnTo>
                <a:lnTo>
                  <a:pt x="13489" y="330575"/>
                </a:lnTo>
                <a:lnTo>
                  <a:pt x="11533" y="343573"/>
                </a:lnTo>
                <a:lnTo>
                  <a:pt x="8958" y="357319"/>
                </a:lnTo>
                <a:lnTo>
                  <a:pt x="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PenAnnotation10"/>
          <p:cNvSpPr/>
          <p:nvPr/>
        </p:nvSpPr>
        <p:spPr>
          <a:xfrm>
            <a:off x="2240280" y="971550"/>
            <a:ext cx="205741" cy="1"/>
          </a:xfrm>
          <a:custGeom>
            <a:avLst/>
            <a:gdLst/>
            <a:ahLst/>
            <a:cxnLst/>
            <a:rect l="0" t="0" r="0" b="0"/>
            <a:pathLst>
              <a:path w="205741" h="1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PenAnnotation11"/>
          <p:cNvSpPr/>
          <p:nvPr/>
        </p:nvSpPr>
        <p:spPr>
          <a:xfrm>
            <a:off x="2788920" y="788669"/>
            <a:ext cx="22861" cy="354332"/>
          </a:xfrm>
          <a:custGeom>
            <a:avLst/>
            <a:gdLst/>
            <a:ahLst/>
            <a:cxnLst/>
            <a:rect l="0" t="0" r="0" b="0"/>
            <a:pathLst>
              <a:path w="22861" h="354332">
                <a:moveTo>
                  <a:pt x="22860" y="0"/>
                </a:moveTo>
                <a:lnTo>
                  <a:pt x="22860" y="50022"/>
                </a:lnTo>
                <a:lnTo>
                  <a:pt x="21590" y="62558"/>
                </a:lnTo>
                <a:lnTo>
                  <a:pt x="19473" y="73455"/>
                </a:lnTo>
                <a:lnTo>
                  <a:pt x="16792" y="83261"/>
                </a:lnTo>
                <a:lnTo>
                  <a:pt x="15004" y="92337"/>
                </a:lnTo>
                <a:lnTo>
                  <a:pt x="13813" y="100928"/>
                </a:lnTo>
                <a:lnTo>
                  <a:pt x="13018" y="109196"/>
                </a:lnTo>
                <a:lnTo>
                  <a:pt x="12489" y="123597"/>
                </a:lnTo>
                <a:lnTo>
                  <a:pt x="11569" y="205303"/>
                </a:lnTo>
                <a:lnTo>
                  <a:pt x="11471" y="233833"/>
                </a:lnTo>
                <a:lnTo>
                  <a:pt x="10187" y="242249"/>
                </a:lnTo>
                <a:lnTo>
                  <a:pt x="8061" y="250399"/>
                </a:lnTo>
                <a:lnTo>
                  <a:pt x="5374" y="258373"/>
                </a:lnTo>
                <a:lnTo>
                  <a:pt x="3582" y="266229"/>
                </a:lnTo>
                <a:lnTo>
                  <a:pt x="2388" y="274006"/>
                </a:lnTo>
                <a:lnTo>
                  <a:pt x="1592" y="281731"/>
                </a:lnTo>
                <a:lnTo>
                  <a:pt x="1061" y="289421"/>
                </a:lnTo>
                <a:lnTo>
                  <a:pt x="707" y="297087"/>
                </a:lnTo>
                <a:lnTo>
                  <a:pt x="209" y="316626"/>
                </a:lnTo>
                <a:lnTo>
                  <a:pt x="0" y="3543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PenAnnotation12"/>
          <p:cNvSpPr/>
          <p:nvPr/>
        </p:nvSpPr>
        <p:spPr>
          <a:xfrm>
            <a:off x="2663189" y="937259"/>
            <a:ext cx="297182" cy="11431"/>
          </a:xfrm>
          <a:custGeom>
            <a:avLst/>
            <a:gdLst/>
            <a:ahLst/>
            <a:cxnLst/>
            <a:rect l="0" t="0" r="0" b="0"/>
            <a:pathLst>
              <a:path w="297182" h="11431">
                <a:moveTo>
                  <a:pt x="0" y="0"/>
                </a:moveTo>
                <a:lnTo>
                  <a:pt x="18204" y="0"/>
                </a:lnTo>
                <a:lnTo>
                  <a:pt x="28646" y="1271"/>
                </a:lnTo>
                <a:lnTo>
                  <a:pt x="40688" y="3387"/>
                </a:lnTo>
                <a:lnTo>
                  <a:pt x="53795" y="6068"/>
                </a:lnTo>
                <a:lnTo>
                  <a:pt x="65074" y="7856"/>
                </a:lnTo>
                <a:lnTo>
                  <a:pt x="75133" y="9047"/>
                </a:lnTo>
                <a:lnTo>
                  <a:pt x="84379" y="9842"/>
                </a:lnTo>
                <a:lnTo>
                  <a:pt x="131905" y="10724"/>
                </a:lnTo>
                <a:lnTo>
                  <a:pt x="297181" y="11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PenAnnotation13"/>
          <p:cNvSpPr/>
          <p:nvPr/>
        </p:nvSpPr>
        <p:spPr>
          <a:xfrm>
            <a:off x="2697480" y="938852"/>
            <a:ext cx="262891" cy="21268"/>
          </a:xfrm>
          <a:custGeom>
            <a:avLst/>
            <a:gdLst/>
            <a:ahLst/>
            <a:cxnLst/>
            <a:rect l="0" t="0" r="0" b="0"/>
            <a:pathLst>
              <a:path w="262891" h="21268">
                <a:moveTo>
                  <a:pt x="0" y="21267"/>
                </a:moveTo>
                <a:lnTo>
                  <a:pt x="35230" y="21267"/>
                </a:lnTo>
                <a:lnTo>
                  <a:pt x="42536" y="19998"/>
                </a:lnTo>
                <a:lnTo>
                  <a:pt x="47407" y="17881"/>
                </a:lnTo>
                <a:lnTo>
                  <a:pt x="50655" y="15200"/>
                </a:lnTo>
                <a:lnTo>
                  <a:pt x="54090" y="13412"/>
                </a:lnTo>
                <a:lnTo>
                  <a:pt x="57650" y="12221"/>
                </a:lnTo>
                <a:lnTo>
                  <a:pt x="61293" y="11426"/>
                </a:lnTo>
                <a:lnTo>
                  <a:pt x="64992" y="10897"/>
                </a:lnTo>
                <a:lnTo>
                  <a:pt x="72488" y="10308"/>
                </a:lnTo>
                <a:lnTo>
                  <a:pt x="83440" y="10047"/>
                </a:lnTo>
                <a:lnTo>
                  <a:pt x="105100" y="9879"/>
                </a:lnTo>
                <a:lnTo>
                  <a:pt x="111976" y="8595"/>
                </a:lnTo>
                <a:lnTo>
                  <a:pt x="120371" y="6469"/>
                </a:lnTo>
                <a:lnTo>
                  <a:pt x="129777" y="3782"/>
                </a:lnTo>
                <a:lnTo>
                  <a:pt x="137318" y="1990"/>
                </a:lnTo>
                <a:lnTo>
                  <a:pt x="143615" y="796"/>
                </a:lnTo>
                <a:lnTo>
                  <a:pt x="149084" y="0"/>
                </a:lnTo>
                <a:lnTo>
                  <a:pt x="153999" y="739"/>
                </a:lnTo>
                <a:lnTo>
                  <a:pt x="158546" y="2502"/>
                </a:lnTo>
                <a:lnTo>
                  <a:pt x="162847" y="4947"/>
                </a:lnTo>
                <a:lnTo>
                  <a:pt x="166985" y="6577"/>
                </a:lnTo>
                <a:lnTo>
                  <a:pt x="171013" y="7664"/>
                </a:lnTo>
                <a:lnTo>
                  <a:pt x="174969" y="8389"/>
                </a:lnTo>
                <a:lnTo>
                  <a:pt x="178876" y="8872"/>
                </a:lnTo>
                <a:lnTo>
                  <a:pt x="186603" y="9408"/>
                </a:lnTo>
                <a:lnTo>
                  <a:pt x="193633" y="9800"/>
                </a:lnTo>
                <a:lnTo>
                  <a:pt x="262890" y="98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PenAnnotation14"/>
          <p:cNvSpPr/>
          <p:nvPr/>
        </p:nvSpPr>
        <p:spPr>
          <a:xfrm>
            <a:off x="3154680" y="800100"/>
            <a:ext cx="34291" cy="377190"/>
          </a:xfrm>
          <a:custGeom>
            <a:avLst/>
            <a:gdLst/>
            <a:ahLst/>
            <a:cxnLst/>
            <a:rect l="0" t="0" r="0" b="0"/>
            <a:pathLst>
              <a:path w="34291" h="377190">
                <a:moveTo>
                  <a:pt x="34290" y="0"/>
                </a:moveTo>
                <a:lnTo>
                  <a:pt x="34290" y="12135"/>
                </a:lnTo>
                <a:lnTo>
                  <a:pt x="30903" y="51960"/>
                </a:lnTo>
                <a:lnTo>
                  <a:pt x="28222" y="80360"/>
                </a:lnTo>
                <a:lnTo>
                  <a:pt x="26434" y="106913"/>
                </a:lnTo>
                <a:lnTo>
                  <a:pt x="25243" y="132235"/>
                </a:lnTo>
                <a:lnTo>
                  <a:pt x="24448" y="156737"/>
                </a:lnTo>
                <a:lnTo>
                  <a:pt x="22649" y="175611"/>
                </a:lnTo>
                <a:lnTo>
                  <a:pt x="20179" y="190734"/>
                </a:lnTo>
                <a:lnTo>
                  <a:pt x="17263" y="203356"/>
                </a:lnTo>
                <a:lnTo>
                  <a:pt x="15318" y="215580"/>
                </a:lnTo>
                <a:lnTo>
                  <a:pt x="14022" y="227540"/>
                </a:lnTo>
                <a:lnTo>
                  <a:pt x="13158" y="239323"/>
                </a:lnTo>
                <a:lnTo>
                  <a:pt x="12582" y="249719"/>
                </a:lnTo>
                <a:lnTo>
                  <a:pt x="11942" y="268042"/>
                </a:lnTo>
                <a:lnTo>
                  <a:pt x="10501" y="276485"/>
                </a:lnTo>
                <a:lnTo>
                  <a:pt x="8270" y="284653"/>
                </a:lnTo>
                <a:lnTo>
                  <a:pt x="5513" y="292639"/>
                </a:lnTo>
                <a:lnTo>
                  <a:pt x="3675" y="300502"/>
                </a:lnTo>
                <a:lnTo>
                  <a:pt x="2450" y="308285"/>
                </a:lnTo>
                <a:lnTo>
                  <a:pt x="1633" y="316013"/>
                </a:lnTo>
                <a:lnTo>
                  <a:pt x="1089" y="322435"/>
                </a:lnTo>
                <a:lnTo>
                  <a:pt x="484" y="332957"/>
                </a:lnTo>
                <a:lnTo>
                  <a:pt x="215" y="341867"/>
                </a:lnTo>
                <a:lnTo>
                  <a:pt x="28" y="361814"/>
                </a:lnTo>
                <a:lnTo>
                  <a:pt x="0" y="3771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PenAnnotation15"/>
          <p:cNvSpPr/>
          <p:nvPr/>
        </p:nvSpPr>
        <p:spPr>
          <a:xfrm>
            <a:off x="3143250" y="702909"/>
            <a:ext cx="274321" cy="484362"/>
          </a:xfrm>
          <a:custGeom>
            <a:avLst/>
            <a:gdLst/>
            <a:ahLst/>
            <a:cxnLst/>
            <a:rect l="0" t="0" r="0" b="0"/>
            <a:pathLst>
              <a:path w="274321" h="484362">
                <a:moveTo>
                  <a:pt x="0" y="74330"/>
                </a:moveTo>
                <a:lnTo>
                  <a:pt x="0" y="86466"/>
                </a:lnTo>
                <a:lnTo>
                  <a:pt x="2540" y="96391"/>
                </a:lnTo>
                <a:lnTo>
                  <a:pt x="6773" y="109357"/>
                </a:lnTo>
                <a:lnTo>
                  <a:pt x="12135" y="124352"/>
                </a:lnTo>
                <a:lnTo>
                  <a:pt x="16980" y="136888"/>
                </a:lnTo>
                <a:lnTo>
                  <a:pt x="21480" y="147786"/>
                </a:lnTo>
                <a:lnTo>
                  <a:pt x="25750" y="157590"/>
                </a:lnTo>
                <a:lnTo>
                  <a:pt x="33881" y="175258"/>
                </a:lnTo>
                <a:lnTo>
                  <a:pt x="49449" y="207297"/>
                </a:lnTo>
                <a:lnTo>
                  <a:pt x="73071" y="260766"/>
                </a:lnTo>
                <a:lnTo>
                  <a:pt x="83004" y="279901"/>
                </a:lnTo>
                <a:lnTo>
                  <a:pt x="93436" y="297737"/>
                </a:lnTo>
                <a:lnTo>
                  <a:pt x="104201" y="314708"/>
                </a:lnTo>
                <a:lnTo>
                  <a:pt x="112647" y="329832"/>
                </a:lnTo>
                <a:lnTo>
                  <a:pt x="119548" y="343725"/>
                </a:lnTo>
                <a:lnTo>
                  <a:pt x="130602" y="368051"/>
                </a:lnTo>
                <a:lnTo>
                  <a:pt x="139748" y="387330"/>
                </a:lnTo>
                <a:lnTo>
                  <a:pt x="147775" y="401107"/>
                </a:lnTo>
                <a:lnTo>
                  <a:pt x="170241" y="436734"/>
                </a:lnTo>
                <a:lnTo>
                  <a:pt x="178264" y="450553"/>
                </a:lnTo>
                <a:lnTo>
                  <a:pt x="183612" y="461036"/>
                </a:lnTo>
                <a:lnTo>
                  <a:pt x="187178" y="469294"/>
                </a:lnTo>
                <a:lnTo>
                  <a:pt x="190825" y="474799"/>
                </a:lnTo>
                <a:lnTo>
                  <a:pt x="194527" y="478470"/>
                </a:lnTo>
                <a:lnTo>
                  <a:pt x="203525" y="484361"/>
                </a:lnTo>
                <a:lnTo>
                  <a:pt x="204263" y="483574"/>
                </a:lnTo>
                <a:lnTo>
                  <a:pt x="205083" y="479313"/>
                </a:lnTo>
                <a:lnTo>
                  <a:pt x="205545" y="469774"/>
                </a:lnTo>
                <a:lnTo>
                  <a:pt x="206880" y="461150"/>
                </a:lnTo>
                <a:lnTo>
                  <a:pt x="211750" y="434633"/>
                </a:lnTo>
                <a:lnTo>
                  <a:pt x="213557" y="418672"/>
                </a:lnTo>
                <a:lnTo>
                  <a:pt x="214760" y="401682"/>
                </a:lnTo>
                <a:lnTo>
                  <a:pt x="215563" y="384005"/>
                </a:lnTo>
                <a:lnTo>
                  <a:pt x="222761" y="280245"/>
                </a:lnTo>
                <a:lnTo>
                  <a:pt x="225978" y="245897"/>
                </a:lnTo>
                <a:lnTo>
                  <a:pt x="229392" y="215378"/>
                </a:lnTo>
                <a:lnTo>
                  <a:pt x="232937" y="187412"/>
                </a:lnTo>
                <a:lnTo>
                  <a:pt x="236571" y="164958"/>
                </a:lnTo>
                <a:lnTo>
                  <a:pt x="240264" y="146179"/>
                </a:lnTo>
                <a:lnTo>
                  <a:pt x="243996" y="129849"/>
                </a:lnTo>
                <a:lnTo>
                  <a:pt x="246484" y="116423"/>
                </a:lnTo>
                <a:lnTo>
                  <a:pt x="248142" y="104932"/>
                </a:lnTo>
                <a:lnTo>
                  <a:pt x="249248" y="94732"/>
                </a:lnTo>
                <a:lnTo>
                  <a:pt x="251255" y="84121"/>
                </a:lnTo>
                <a:lnTo>
                  <a:pt x="253863" y="73238"/>
                </a:lnTo>
                <a:lnTo>
                  <a:pt x="256872" y="62172"/>
                </a:lnTo>
                <a:lnTo>
                  <a:pt x="258878" y="53525"/>
                </a:lnTo>
                <a:lnTo>
                  <a:pt x="261107" y="40530"/>
                </a:lnTo>
                <a:lnTo>
                  <a:pt x="262097" y="27135"/>
                </a:lnTo>
                <a:lnTo>
                  <a:pt x="262361" y="20007"/>
                </a:lnTo>
                <a:lnTo>
                  <a:pt x="263807" y="15255"/>
                </a:lnTo>
                <a:lnTo>
                  <a:pt x="266041" y="12087"/>
                </a:lnTo>
                <a:lnTo>
                  <a:pt x="268801" y="9975"/>
                </a:lnTo>
                <a:lnTo>
                  <a:pt x="270641" y="7297"/>
                </a:lnTo>
                <a:lnTo>
                  <a:pt x="273229" y="0"/>
                </a:lnTo>
                <a:lnTo>
                  <a:pt x="273593" y="647"/>
                </a:lnTo>
                <a:lnTo>
                  <a:pt x="274320" y="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PenAnnotation16"/>
          <p:cNvSpPr/>
          <p:nvPr/>
        </p:nvSpPr>
        <p:spPr>
          <a:xfrm>
            <a:off x="3407935" y="937931"/>
            <a:ext cx="215375" cy="227348"/>
          </a:xfrm>
          <a:custGeom>
            <a:avLst/>
            <a:gdLst/>
            <a:ahLst/>
            <a:cxnLst/>
            <a:rect l="0" t="0" r="0" b="0"/>
            <a:pathLst>
              <a:path w="215375" h="227348">
                <a:moveTo>
                  <a:pt x="89644" y="67908"/>
                </a:moveTo>
                <a:lnTo>
                  <a:pt x="89644" y="42158"/>
                </a:lnTo>
                <a:lnTo>
                  <a:pt x="88374" y="38042"/>
                </a:lnTo>
                <a:lnTo>
                  <a:pt x="86258" y="34027"/>
                </a:lnTo>
                <a:lnTo>
                  <a:pt x="83577" y="30081"/>
                </a:lnTo>
                <a:lnTo>
                  <a:pt x="80519" y="26180"/>
                </a:lnTo>
                <a:lnTo>
                  <a:pt x="77211" y="22310"/>
                </a:lnTo>
                <a:lnTo>
                  <a:pt x="73736" y="18459"/>
                </a:lnTo>
                <a:lnTo>
                  <a:pt x="71418" y="14622"/>
                </a:lnTo>
                <a:lnTo>
                  <a:pt x="69874" y="10794"/>
                </a:lnTo>
                <a:lnTo>
                  <a:pt x="67395" y="1593"/>
                </a:lnTo>
                <a:lnTo>
                  <a:pt x="65921" y="838"/>
                </a:lnTo>
                <a:lnTo>
                  <a:pt x="60898" y="0"/>
                </a:lnTo>
                <a:lnTo>
                  <a:pt x="59050" y="1046"/>
                </a:lnTo>
                <a:lnTo>
                  <a:pt x="57818" y="3013"/>
                </a:lnTo>
                <a:lnTo>
                  <a:pt x="56997" y="5595"/>
                </a:lnTo>
                <a:lnTo>
                  <a:pt x="53909" y="9856"/>
                </a:lnTo>
                <a:lnTo>
                  <a:pt x="49311" y="15237"/>
                </a:lnTo>
                <a:lnTo>
                  <a:pt x="43706" y="21364"/>
                </a:lnTo>
                <a:lnTo>
                  <a:pt x="38699" y="27989"/>
                </a:lnTo>
                <a:lnTo>
                  <a:pt x="34091" y="34945"/>
                </a:lnTo>
                <a:lnTo>
                  <a:pt x="29748" y="42123"/>
                </a:lnTo>
                <a:lnTo>
                  <a:pt x="25584" y="49448"/>
                </a:lnTo>
                <a:lnTo>
                  <a:pt x="17570" y="64361"/>
                </a:lnTo>
                <a:lnTo>
                  <a:pt x="14925" y="71893"/>
                </a:lnTo>
                <a:lnTo>
                  <a:pt x="13161" y="79455"/>
                </a:lnTo>
                <a:lnTo>
                  <a:pt x="11986" y="87036"/>
                </a:lnTo>
                <a:lnTo>
                  <a:pt x="9932" y="97170"/>
                </a:lnTo>
                <a:lnTo>
                  <a:pt x="4264" y="121977"/>
                </a:lnTo>
                <a:lnTo>
                  <a:pt x="2244" y="134434"/>
                </a:lnTo>
                <a:lnTo>
                  <a:pt x="898" y="146549"/>
                </a:lnTo>
                <a:lnTo>
                  <a:pt x="0" y="158435"/>
                </a:lnTo>
                <a:lnTo>
                  <a:pt x="671" y="167630"/>
                </a:lnTo>
                <a:lnTo>
                  <a:pt x="2389" y="175029"/>
                </a:lnTo>
                <a:lnTo>
                  <a:pt x="4804" y="181232"/>
                </a:lnTo>
                <a:lnTo>
                  <a:pt x="6414" y="187908"/>
                </a:lnTo>
                <a:lnTo>
                  <a:pt x="7488" y="194898"/>
                </a:lnTo>
                <a:lnTo>
                  <a:pt x="8203" y="202098"/>
                </a:lnTo>
                <a:lnTo>
                  <a:pt x="9950" y="206898"/>
                </a:lnTo>
                <a:lnTo>
                  <a:pt x="12385" y="210098"/>
                </a:lnTo>
                <a:lnTo>
                  <a:pt x="15278" y="212232"/>
                </a:lnTo>
                <a:lnTo>
                  <a:pt x="17207" y="214924"/>
                </a:lnTo>
                <a:lnTo>
                  <a:pt x="19350" y="221302"/>
                </a:lnTo>
                <a:lnTo>
                  <a:pt x="21192" y="223511"/>
                </a:lnTo>
                <a:lnTo>
                  <a:pt x="23690" y="224983"/>
                </a:lnTo>
                <a:lnTo>
                  <a:pt x="29851" y="226620"/>
                </a:lnTo>
                <a:lnTo>
                  <a:pt x="33272" y="227056"/>
                </a:lnTo>
                <a:lnTo>
                  <a:pt x="36823" y="227347"/>
                </a:lnTo>
                <a:lnTo>
                  <a:pt x="40460" y="226271"/>
                </a:lnTo>
                <a:lnTo>
                  <a:pt x="44155" y="224283"/>
                </a:lnTo>
                <a:lnTo>
                  <a:pt x="47888" y="221688"/>
                </a:lnTo>
                <a:lnTo>
                  <a:pt x="51647" y="219958"/>
                </a:lnTo>
                <a:lnTo>
                  <a:pt x="55423" y="218805"/>
                </a:lnTo>
                <a:lnTo>
                  <a:pt x="59210" y="218036"/>
                </a:lnTo>
                <a:lnTo>
                  <a:pt x="63005" y="214984"/>
                </a:lnTo>
                <a:lnTo>
                  <a:pt x="66805" y="210409"/>
                </a:lnTo>
                <a:lnTo>
                  <a:pt x="70608" y="204819"/>
                </a:lnTo>
                <a:lnTo>
                  <a:pt x="74414" y="199822"/>
                </a:lnTo>
                <a:lnTo>
                  <a:pt x="78220" y="195221"/>
                </a:lnTo>
                <a:lnTo>
                  <a:pt x="82029" y="190883"/>
                </a:lnTo>
                <a:lnTo>
                  <a:pt x="84567" y="185452"/>
                </a:lnTo>
                <a:lnTo>
                  <a:pt x="86260" y="179291"/>
                </a:lnTo>
                <a:lnTo>
                  <a:pt x="87388" y="172643"/>
                </a:lnTo>
                <a:lnTo>
                  <a:pt x="89410" y="165672"/>
                </a:lnTo>
                <a:lnTo>
                  <a:pt x="92028" y="158484"/>
                </a:lnTo>
                <a:lnTo>
                  <a:pt x="95044" y="151152"/>
                </a:lnTo>
                <a:lnTo>
                  <a:pt x="97054" y="141184"/>
                </a:lnTo>
                <a:lnTo>
                  <a:pt x="98394" y="129459"/>
                </a:lnTo>
                <a:lnTo>
                  <a:pt x="99883" y="106694"/>
                </a:lnTo>
                <a:lnTo>
                  <a:pt x="100545" y="92343"/>
                </a:lnTo>
                <a:lnTo>
                  <a:pt x="100839" y="78345"/>
                </a:lnTo>
                <a:lnTo>
                  <a:pt x="101028" y="54730"/>
                </a:lnTo>
                <a:lnTo>
                  <a:pt x="102313" y="50233"/>
                </a:lnTo>
                <a:lnTo>
                  <a:pt x="104440" y="45965"/>
                </a:lnTo>
                <a:lnTo>
                  <a:pt x="107129" y="41849"/>
                </a:lnTo>
                <a:lnTo>
                  <a:pt x="108920" y="37836"/>
                </a:lnTo>
                <a:lnTo>
                  <a:pt x="110115" y="33890"/>
                </a:lnTo>
                <a:lnTo>
                  <a:pt x="112033" y="24500"/>
                </a:lnTo>
                <a:lnTo>
                  <a:pt x="112190" y="24999"/>
                </a:lnTo>
                <a:lnTo>
                  <a:pt x="112365" y="28941"/>
                </a:lnTo>
                <a:lnTo>
                  <a:pt x="112504" y="121743"/>
                </a:lnTo>
                <a:lnTo>
                  <a:pt x="113775" y="127928"/>
                </a:lnTo>
                <a:lnTo>
                  <a:pt x="115891" y="133322"/>
                </a:lnTo>
                <a:lnTo>
                  <a:pt x="118572" y="138187"/>
                </a:lnTo>
                <a:lnTo>
                  <a:pt x="120360" y="143971"/>
                </a:lnTo>
                <a:lnTo>
                  <a:pt x="121551" y="150367"/>
                </a:lnTo>
                <a:lnTo>
                  <a:pt x="122346" y="157171"/>
                </a:lnTo>
                <a:lnTo>
                  <a:pt x="124145" y="162977"/>
                </a:lnTo>
                <a:lnTo>
                  <a:pt x="126615" y="168117"/>
                </a:lnTo>
                <a:lnTo>
                  <a:pt x="129532" y="172814"/>
                </a:lnTo>
                <a:lnTo>
                  <a:pt x="132746" y="177216"/>
                </a:lnTo>
                <a:lnTo>
                  <a:pt x="136159" y="181420"/>
                </a:lnTo>
                <a:lnTo>
                  <a:pt x="139704" y="185493"/>
                </a:lnTo>
                <a:lnTo>
                  <a:pt x="143338" y="189478"/>
                </a:lnTo>
                <a:lnTo>
                  <a:pt x="150762" y="197293"/>
                </a:lnTo>
                <a:lnTo>
                  <a:pt x="154519" y="199885"/>
                </a:lnTo>
                <a:lnTo>
                  <a:pt x="158294" y="201613"/>
                </a:lnTo>
                <a:lnTo>
                  <a:pt x="162081" y="202765"/>
                </a:lnTo>
                <a:lnTo>
                  <a:pt x="165875" y="203533"/>
                </a:lnTo>
                <a:lnTo>
                  <a:pt x="169675" y="204045"/>
                </a:lnTo>
                <a:lnTo>
                  <a:pt x="173478" y="204386"/>
                </a:lnTo>
                <a:lnTo>
                  <a:pt x="178554" y="204613"/>
                </a:lnTo>
                <a:lnTo>
                  <a:pt x="196563" y="204934"/>
                </a:lnTo>
                <a:lnTo>
                  <a:pt x="215374" y="2050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PenAnnotation17"/>
          <p:cNvSpPr/>
          <p:nvPr/>
        </p:nvSpPr>
        <p:spPr>
          <a:xfrm>
            <a:off x="3651460" y="839692"/>
            <a:ext cx="222736" cy="325951"/>
          </a:xfrm>
          <a:custGeom>
            <a:avLst/>
            <a:gdLst/>
            <a:ahLst/>
            <a:cxnLst/>
            <a:rect l="0" t="0" r="0" b="0"/>
            <a:pathLst>
              <a:path w="222736" h="325951">
                <a:moveTo>
                  <a:pt x="74719" y="6127"/>
                </a:moveTo>
                <a:lnTo>
                  <a:pt x="47851" y="32996"/>
                </a:lnTo>
                <a:lnTo>
                  <a:pt x="44107" y="38010"/>
                </a:lnTo>
                <a:lnTo>
                  <a:pt x="40342" y="43892"/>
                </a:lnTo>
                <a:lnTo>
                  <a:pt x="36561" y="50354"/>
                </a:lnTo>
                <a:lnTo>
                  <a:pt x="32770" y="57202"/>
                </a:lnTo>
                <a:lnTo>
                  <a:pt x="25172" y="71584"/>
                </a:lnTo>
                <a:lnTo>
                  <a:pt x="21368" y="81515"/>
                </a:lnTo>
                <a:lnTo>
                  <a:pt x="17562" y="93216"/>
                </a:lnTo>
                <a:lnTo>
                  <a:pt x="13755" y="106096"/>
                </a:lnTo>
                <a:lnTo>
                  <a:pt x="11216" y="117223"/>
                </a:lnTo>
                <a:lnTo>
                  <a:pt x="9524" y="127181"/>
                </a:lnTo>
                <a:lnTo>
                  <a:pt x="8396" y="136360"/>
                </a:lnTo>
                <a:lnTo>
                  <a:pt x="6374" y="146289"/>
                </a:lnTo>
                <a:lnTo>
                  <a:pt x="3756" y="156719"/>
                </a:lnTo>
                <a:lnTo>
                  <a:pt x="740" y="167482"/>
                </a:lnTo>
                <a:lnTo>
                  <a:pt x="0" y="177197"/>
                </a:lnTo>
                <a:lnTo>
                  <a:pt x="777" y="186214"/>
                </a:lnTo>
                <a:lnTo>
                  <a:pt x="2564" y="194765"/>
                </a:lnTo>
                <a:lnTo>
                  <a:pt x="3756" y="205546"/>
                </a:lnTo>
                <a:lnTo>
                  <a:pt x="4551" y="217813"/>
                </a:lnTo>
                <a:lnTo>
                  <a:pt x="5080" y="231071"/>
                </a:lnTo>
                <a:lnTo>
                  <a:pt x="6703" y="242450"/>
                </a:lnTo>
                <a:lnTo>
                  <a:pt x="9055" y="252576"/>
                </a:lnTo>
                <a:lnTo>
                  <a:pt x="11893" y="261866"/>
                </a:lnTo>
                <a:lnTo>
                  <a:pt x="15056" y="270600"/>
                </a:lnTo>
                <a:lnTo>
                  <a:pt x="18434" y="278963"/>
                </a:lnTo>
                <a:lnTo>
                  <a:pt x="21956" y="287077"/>
                </a:lnTo>
                <a:lnTo>
                  <a:pt x="25574" y="293758"/>
                </a:lnTo>
                <a:lnTo>
                  <a:pt x="29256" y="299481"/>
                </a:lnTo>
                <a:lnTo>
                  <a:pt x="32980" y="304566"/>
                </a:lnTo>
                <a:lnTo>
                  <a:pt x="38003" y="309227"/>
                </a:lnTo>
                <a:lnTo>
                  <a:pt x="43892" y="313604"/>
                </a:lnTo>
                <a:lnTo>
                  <a:pt x="50358" y="317792"/>
                </a:lnTo>
                <a:lnTo>
                  <a:pt x="55938" y="320584"/>
                </a:lnTo>
                <a:lnTo>
                  <a:pt x="60929" y="322445"/>
                </a:lnTo>
                <a:lnTo>
                  <a:pt x="65526" y="323686"/>
                </a:lnTo>
                <a:lnTo>
                  <a:pt x="71130" y="324513"/>
                </a:lnTo>
                <a:lnTo>
                  <a:pt x="77407" y="325065"/>
                </a:lnTo>
                <a:lnTo>
                  <a:pt x="84131" y="325432"/>
                </a:lnTo>
                <a:lnTo>
                  <a:pt x="98376" y="325841"/>
                </a:lnTo>
                <a:lnTo>
                  <a:pt x="105730" y="325950"/>
                </a:lnTo>
                <a:lnTo>
                  <a:pt x="113173" y="324752"/>
                </a:lnTo>
                <a:lnTo>
                  <a:pt x="120676" y="322684"/>
                </a:lnTo>
                <a:lnTo>
                  <a:pt x="128217" y="320035"/>
                </a:lnTo>
                <a:lnTo>
                  <a:pt x="134515" y="316999"/>
                </a:lnTo>
                <a:lnTo>
                  <a:pt x="139983" y="313705"/>
                </a:lnTo>
                <a:lnTo>
                  <a:pt x="144898" y="310239"/>
                </a:lnTo>
                <a:lnTo>
                  <a:pt x="150715" y="306659"/>
                </a:lnTo>
                <a:lnTo>
                  <a:pt x="157133" y="303002"/>
                </a:lnTo>
                <a:lnTo>
                  <a:pt x="163952" y="299294"/>
                </a:lnTo>
                <a:lnTo>
                  <a:pt x="169768" y="294282"/>
                </a:lnTo>
                <a:lnTo>
                  <a:pt x="174915" y="288400"/>
                </a:lnTo>
                <a:lnTo>
                  <a:pt x="179617" y="281939"/>
                </a:lnTo>
                <a:lnTo>
                  <a:pt x="198369" y="254643"/>
                </a:lnTo>
                <a:lnTo>
                  <a:pt x="202872" y="245464"/>
                </a:lnTo>
                <a:lnTo>
                  <a:pt x="205875" y="236805"/>
                </a:lnTo>
                <a:lnTo>
                  <a:pt x="207876" y="228493"/>
                </a:lnTo>
                <a:lnTo>
                  <a:pt x="210481" y="220411"/>
                </a:lnTo>
                <a:lnTo>
                  <a:pt x="213487" y="212483"/>
                </a:lnTo>
                <a:lnTo>
                  <a:pt x="216761" y="204658"/>
                </a:lnTo>
                <a:lnTo>
                  <a:pt x="218944" y="195631"/>
                </a:lnTo>
                <a:lnTo>
                  <a:pt x="220399" y="185803"/>
                </a:lnTo>
                <a:lnTo>
                  <a:pt x="221369" y="175441"/>
                </a:lnTo>
                <a:lnTo>
                  <a:pt x="222016" y="165993"/>
                </a:lnTo>
                <a:lnTo>
                  <a:pt x="222447" y="157155"/>
                </a:lnTo>
                <a:lnTo>
                  <a:pt x="222735" y="148722"/>
                </a:lnTo>
                <a:lnTo>
                  <a:pt x="221657" y="140561"/>
                </a:lnTo>
                <a:lnTo>
                  <a:pt x="219668" y="132580"/>
                </a:lnTo>
                <a:lnTo>
                  <a:pt x="217071" y="124719"/>
                </a:lnTo>
                <a:lnTo>
                  <a:pt x="215341" y="116938"/>
                </a:lnTo>
                <a:lnTo>
                  <a:pt x="214187" y="109211"/>
                </a:lnTo>
                <a:lnTo>
                  <a:pt x="213418" y="101520"/>
                </a:lnTo>
                <a:lnTo>
                  <a:pt x="210365" y="93853"/>
                </a:lnTo>
                <a:lnTo>
                  <a:pt x="205790" y="86201"/>
                </a:lnTo>
                <a:lnTo>
                  <a:pt x="200200" y="78560"/>
                </a:lnTo>
                <a:lnTo>
                  <a:pt x="195203" y="70926"/>
                </a:lnTo>
                <a:lnTo>
                  <a:pt x="190602" y="63296"/>
                </a:lnTo>
                <a:lnTo>
                  <a:pt x="186264" y="55670"/>
                </a:lnTo>
                <a:lnTo>
                  <a:pt x="182103" y="49316"/>
                </a:lnTo>
                <a:lnTo>
                  <a:pt x="178058" y="43810"/>
                </a:lnTo>
                <a:lnTo>
                  <a:pt x="174092" y="38869"/>
                </a:lnTo>
                <a:lnTo>
                  <a:pt x="170178" y="34305"/>
                </a:lnTo>
                <a:lnTo>
                  <a:pt x="166298" y="29993"/>
                </a:lnTo>
                <a:lnTo>
                  <a:pt x="162442" y="25848"/>
                </a:lnTo>
                <a:lnTo>
                  <a:pt x="157331" y="21814"/>
                </a:lnTo>
                <a:lnTo>
                  <a:pt x="151384" y="17855"/>
                </a:lnTo>
                <a:lnTo>
                  <a:pt x="144879" y="13946"/>
                </a:lnTo>
                <a:lnTo>
                  <a:pt x="139273" y="11340"/>
                </a:lnTo>
                <a:lnTo>
                  <a:pt x="134265" y="9602"/>
                </a:lnTo>
                <a:lnTo>
                  <a:pt x="129657" y="8444"/>
                </a:lnTo>
                <a:lnTo>
                  <a:pt x="125314" y="6402"/>
                </a:lnTo>
                <a:lnTo>
                  <a:pt x="121150" y="3770"/>
                </a:lnTo>
                <a:lnTo>
                  <a:pt x="117103" y="746"/>
                </a:lnTo>
                <a:lnTo>
                  <a:pt x="111865" y="0"/>
                </a:lnTo>
                <a:lnTo>
                  <a:pt x="105833" y="772"/>
                </a:lnTo>
                <a:lnTo>
                  <a:pt x="99272" y="2557"/>
                </a:lnTo>
                <a:lnTo>
                  <a:pt x="93628" y="3747"/>
                </a:lnTo>
                <a:lnTo>
                  <a:pt x="88595" y="4541"/>
                </a:lnTo>
                <a:lnTo>
                  <a:pt x="83970" y="5070"/>
                </a:lnTo>
                <a:lnTo>
                  <a:pt x="78346" y="7962"/>
                </a:lnTo>
                <a:lnTo>
                  <a:pt x="72057" y="12431"/>
                </a:lnTo>
                <a:lnTo>
                  <a:pt x="65325" y="17950"/>
                </a:lnTo>
                <a:lnTo>
                  <a:pt x="60836" y="22899"/>
                </a:lnTo>
                <a:lnTo>
                  <a:pt x="57844" y="27468"/>
                </a:lnTo>
                <a:lnTo>
                  <a:pt x="51860" y="404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PenAnnotation18"/>
          <p:cNvSpPr/>
          <p:nvPr/>
        </p:nvSpPr>
        <p:spPr>
          <a:xfrm>
            <a:off x="3936857" y="834389"/>
            <a:ext cx="17923" cy="377191"/>
          </a:xfrm>
          <a:custGeom>
            <a:avLst/>
            <a:gdLst/>
            <a:ahLst/>
            <a:cxnLst/>
            <a:rect l="0" t="0" r="0" b="0"/>
            <a:pathLst>
              <a:path w="17923" h="377191">
                <a:moveTo>
                  <a:pt x="17922" y="0"/>
                </a:moveTo>
                <a:lnTo>
                  <a:pt x="17922" y="78612"/>
                </a:lnTo>
                <a:lnTo>
                  <a:pt x="16652" y="95588"/>
                </a:lnTo>
                <a:lnTo>
                  <a:pt x="14536" y="115796"/>
                </a:lnTo>
                <a:lnTo>
                  <a:pt x="11855" y="138157"/>
                </a:lnTo>
                <a:lnTo>
                  <a:pt x="10067" y="156875"/>
                </a:lnTo>
                <a:lnTo>
                  <a:pt x="8876" y="173164"/>
                </a:lnTo>
                <a:lnTo>
                  <a:pt x="7552" y="200152"/>
                </a:lnTo>
                <a:lnTo>
                  <a:pt x="6963" y="220613"/>
                </a:lnTo>
                <a:lnTo>
                  <a:pt x="5536" y="238516"/>
                </a:lnTo>
                <a:lnTo>
                  <a:pt x="565" y="288887"/>
                </a:lnTo>
                <a:lnTo>
                  <a:pt x="0" y="309432"/>
                </a:lnTo>
                <a:lnTo>
                  <a:pt x="894" y="325668"/>
                </a:lnTo>
                <a:lnTo>
                  <a:pt x="2761" y="339032"/>
                </a:lnTo>
                <a:lnTo>
                  <a:pt x="4004" y="349212"/>
                </a:lnTo>
                <a:lnTo>
                  <a:pt x="4834" y="357268"/>
                </a:lnTo>
                <a:lnTo>
                  <a:pt x="6493" y="377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PenAnnotation19"/>
          <p:cNvSpPr/>
          <p:nvPr/>
        </p:nvSpPr>
        <p:spPr>
          <a:xfrm>
            <a:off x="4114800" y="834389"/>
            <a:ext cx="1" cy="422912"/>
          </a:xfrm>
          <a:custGeom>
            <a:avLst/>
            <a:gdLst/>
            <a:ahLst/>
            <a:cxnLst/>
            <a:rect l="0" t="0" r="0" b="0"/>
            <a:pathLst>
              <a:path w="1" h="422912">
                <a:moveTo>
                  <a:pt x="0" y="0"/>
                </a:moveTo>
                <a:lnTo>
                  <a:pt x="0" y="42291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PenAnnotation20"/>
          <p:cNvSpPr/>
          <p:nvPr/>
        </p:nvSpPr>
        <p:spPr>
          <a:xfrm>
            <a:off x="3909059" y="1074419"/>
            <a:ext cx="228601" cy="1"/>
          </a:xfrm>
          <a:custGeom>
            <a:avLst/>
            <a:gdLst/>
            <a:ahLst/>
            <a:cxnLst/>
            <a:rect l="0" t="0" r="0" b="0"/>
            <a:pathLst>
              <a:path w="228601" h="1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PenAnnotation21"/>
          <p:cNvSpPr/>
          <p:nvPr/>
        </p:nvSpPr>
        <p:spPr>
          <a:xfrm>
            <a:off x="4377690" y="1040130"/>
            <a:ext cx="537211" cy="34290"/>
          </a:xfrm>
          <a:custGeom>
            <a:avLst/>
            <a:gdLst/>
            <a:ahLst/>
            <a:cxnLst/>
            <a:rect l="0" t="0" r="0" b="0"/>
            <a:pathLst>
              <a:path w="537211" h="34290">
                <a:moveTo>
                  <a:pt x="0" y="34289"/>
                </a:moveTo>
                <a:lnTo>
                  <a:pt x="196241" y="34289"/>
                </a:lnTo>
                <a:lnTo>
                  <a:pt x="226077" y="33020"/>
                </a:lnTo>
                <a:lnTo>
                  <a:pt x="257398" y="30903"/>
                </a:lnTo>
                <a:lnTo>
                  <a:pt x="289708" y="28222"/>
                </a:lnTo>
                <a:lnTo>
                  <a:pt x="320139" y="26434"/>
                </a:lnTo>
                <a:lnTo>
                  <a:pt x="377657" y="24448"/>
                </a:lnTo>
                <a:lnTo>
                  <a:pt x="435748" y="23330"/>
                </a:lnTo>
                <a:lnTo>
                  <a:pt x="450519" y="21903"/>
                </a:lnTo>
                <a:lnTo>
                  <a:pt x="464176" y="19682"/>
                </a:lnTo>
                <a:lnTo>
                  <a:pt x="477090" y="16931"/>
                </a:lnTo>
                <a:lnTo>
                  <a:pt x="486970" y="15097"/>
                </a:lnTo>
                <a:lnTo>
                  <a:pt x="494826" y="13875"/>
                </a:lnTo>
                <a:lnTo>
                  <a:pt x="501334" y="13060"/>
                </a:lnTo>
                <a:lnTo>
                  <a:pt x="511952" y="12154"/>
                </a:lnTo>
                <a:lnTo>
                  <a:pt x="516561" y="11912"/>
                </a:lnTo>
                <a:lnTo>
                  <a:pt x="520904" y="10481"/>
                </a:lnTo>
                <a:lnTo>
                  <a:pt x="525069" y="8258"/>
                </a:lnTo>
                <a:lnTo>
                  <a:pt x="5372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PenAnnotation22"/>
          <p:cNvSpPr/>
          <p:nvPr/>
        </p:nvSpPr>
        <p:spPr>
          <a:xfrm>
            <a:off x="4789170" y="960119"/>
            <a:ext cx="208655" cy="182882"/>
          </a:xfrm>
          <a:custGeom>
            <a:avLst/>
            <a:gdLst/>
            <a:ahLst/>
            <a:cxnLst/>
            <a:rect l="0" t="0" r="0" b="0"/>
            <a:pathLst>
              <a:path w="208655" h="182882">
                <a:moveTo>
                  <a:pt x="0" y="0"/>
                </a:moveTo>
                <a:lnTo>
                  <a:pt x="9840" y="0"/>
                </a:lnTo>
                <a:lnTo>
                  <a:pt x="14110" y="3387"/>
                </a:lnTo>
                <a:lnTo>
                  <a:pt x="21131" y="9842"/>
                </a:lnTo>
                <a:lnTo>
                  <a:pt x="25478" y="10724"/>
                </a:lnTo>
                <a:lnTo>
                  <a:pt x="28415" y="10960"/>
                </a:lnTo>
                <a:lnTo>
                  <a:pt x="32913" y="13657"/>
                </a:lnTo>
                <a:lnTo>
                  <a:pt x="38452" y="17995"/>
                </a:lnTo>
                <a:lnTo>
                  <a:pt x="44684" y="23426"/>
                </a:lnTo>
                <a:lnTo>
                  <a:pt x="50110" y="27048"/>
                </a:lnTo>
                <a:lnTo>
                  <a:pt x="54996" y="29462"/>
                </a:lnTo>
                <a:lnTo>
                  <a:pt x="59524" y="31072"/>
                </a:lnTo>
                <a:lnTo>
                  <a:pt x="65082" y="33415"/>
                </a:lnTo>
                <a:lnTo>
                  <a:pt x="71328" y="36247"/>
                </a:lnTo>
                <a:lnTo>
                  <a:pt x="78032" y="39404"/>
                </a:lnTo>
                <a:lnTo>
                  <a:pt x="90121" y="44050"/>
                </a:lnTo>
                <a:lnTo>
                  <a:pt x="123873" y="55985"/>
                </a:lnTo>
                <a:lnTo>
                  <a:pt x="137192" y="61453"/>
                </a:lnTo>
                <a:lnTo>
                  <a:pt x="147341" y="66369"/>
                </a:lnTo>
                <a:lnTo>
                  <a:pt x="155377" y="70916"/>
                </a:lnTo>
                <a:lnTo>
                  <a:pt x="164545" y="76488"/>
                </a:lnTo>
                <a:lnTo>
                  <a:pt x="184891" y="89451"/>
                </a:lnTo>
                <a:lnTo>
                  <a:pt x="193110" y="95194"/>
                </a:lnTo>
                <a:lnTo>
                  <a:pt x="199860" y="100293"/>
                </a:lnTo>
                <a:lnTo>
                  <a:pt x="205630" y="104962"/>
                </a:lnTo>
                <a:lnTo>
                  <a:pt x="208207" y="108075"/>
                </a:lnTo>
                <a:lnTo>
                  <a:pt x="208654" y="110150"/>
                </a:lnTo>
                <a:lnTo>
                  <a:pt x="207682" y="111534"/>
                </a:lnTo>
                <a:lnTo>
                  <a:pt x="206603" y="116457"/>
                </a:lnTo>
                <a:lnTo>
                  <a:pt x="206315" y="119548"/>
                </a:lnTo>
                <a:lnTo>
                  <a:pt x="204853" y="121609"/>
                </a:lnTo>
                <a:lnTo>
                  <a:pt x="202609" y="122983"/>
                </a:lnTo>
                <a:lnTo>
                  <a:pt x="199842" y="123899"/>
                </a:lnTo>
                <a:lnTo>
                  <a:pt x="195458" y="125779"/>
                </a:lnTo>
                <a:lnTo>
                  <a:pt x="183813" y="131256"/>
                </a:lnTo>
                <a:lnTo>
                  <a:pt x="174612" y="134494"/>
                </a:lnTo>
                <a:lnTo>
                  <a:pt x="163398" y="137923"/>
                </a:lnTo>
                <a:lnTo>
                  <a:pt x="150842" y="141479"/>
                </a:lnTo>
                <a:lnTo>
                  <a:pt x="136121" y="146389"/>
                </a:lnTo>
                <a:lnTo>
                  <a:pt x="102831" y="158619"/>
                </a:lnTo>
                <a:lnTo>
                  <a:pt x="88874" y="164166"/>
                </a:lnTo>
                <a:lnTo>
                  <a:pt x="77029" y="169134"/>
                </a:lnTo>
                <a:lnTo>
                  <a:pt x="66593" y="173716"/>
                </a:lnTo>
                <a:lnTo>
                  <a:pt x="58365" y="176771"/>
                </a:lnTo>
                <a:lnTo>
                  <a:pt x="51610" y="178807"/>
                </a:lnTo>
                <a:lnTo>
                  <a:pt x="34289" y="18288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PenAnnotation23"/>
          <p:cNvSpPr/>
          <p:nvPr/>
        </p:nvSpPr>
        <p:spPr>
          <a:xfrm>
            <a:off x="5166359" y="742950"/>
            <a:ext cx="45721" cy="468630"/>
          </a:xfrm>
          <a:custGeom>
            <a:avLst/>
            <a:gdLst/>
            <a:ahLst/>
            <a:cxnLst/>
            <a:rect l="0" t="0" r="0" b="0"/>
            <a:pathLst>
              <a:path w="45721" h="468630">
                <a:moveTo>
                  <a:pt x="45720" y="0"/>
                </a:moveTo>
                <a:lnTo>
                  <a:pt x="39653" y="12135"/>
                </a:lnTo>
                <a:lnTo>
                  <a:pt x="37865" y="18250"/>
                </a:lnTo>
                <a:lnTo>
                  <a:pt x="36674" y="24866"/>
                </a:lnTo>
                <a:lnTo>
                  <a:pt x="35879" y="31817"/>
                </a:lnTo>
                <a:lnTo>
                  <a:pt x="35350" y="41531"/>
                </a:lnTo>
                <a:lnTo>
                  <a:pt x="34761" y="65871"/>
                </a:lnTo>
                <a:lnTo>
                  <a:pt x="33334" y="82014"/>
                </a:lnTo>
                <a:lnTo>
                  <a:pt x="31113" y="100396"/>
                </a:lnTo>
                <a:lnTo>
                  <a:pt x="8237" y="265950"/>
                </a:lnTo>
                <a:lnTo>
                  <a:pt x="5491" y="291600"/>
                </a:lnTo>
                <a:lnTo>
                  <a:pt x="2441" y="328990"/>
                </a:lnTo>
                <a:lnTo>
                  <a:pt x="1085" y="354074"/>
                </a:lnTo>
                <a:lnTo>
                  <a:pt x="482" y="390623"/>
                </a:lnTo>
                <a:lnTo>
                  <a:pt x="0" y="4686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PenAnnotation24"/>
          <p:cNvSpPr/>
          <p:nvPr/>
        </p:nvSpPr>
        <p:spPr>
          <a:xfrm>
            <a:off x="5337809" y="720089"/>
            <a:ext cx="11292" cy="491491"/>
          </a:xfrm>
          <a:custGeom>
            <a:avLst/>
            <a:gdLst/>
            <a:ahLst/>
            <a:cxnLst/>
            <a:rect l="0" t="0" r="0" b="0"/>
            <a:pathLst>
              <a:path w="11292" h="491491">
                <a:moveTo>
                  <a:pt x="0" y="0"/>
                </a:moveTo>
                <a:lnTo>
                  <a:pt x="0" y="50022"/>
                </a:lnTo>
                <a:lnTo>
                  <a:pt x="1270" y="72718"/>
                </a:lnTo>
                <a:lnTo>
                  <a:pt x="9047" y="173303"/>
                </a:lnTo>
                <a:lnTo>
                  <a:pt x="9842" y="187925"/>
                </a:lnTo>
                <a:lnTo>
                  <a:pt x="10724" y="214333"/>
                </a:lnTo>
                <a:lnTo>
                  <a:pt x="11291" y="262330"/>
                </a:lnTo>
                <a:lnTo>
                  <a:pt x="10068" y="276487"/>
                </a:lnTo>
                <a:lnTo>
                  <a:pt x="7982" y="292275"/>
                </a:lnTo>
                <a:lnTo>
                  <a:pt x="5322" y="309150"/>
                </a:lnTo>
                <a:lnTo>
                  <a:pt x="3548" y="326750"/>
                </a:lnTo>
                <a:lnTo>
                  <a:pt x="2365" y="344834"/>
                </a:lnTo>
                <a:lnTo>
                  <a:pt x="1577" y="363239"/>
                </a:lnTo>
                <a:lnTo>
                  <a:pt x="701" y="400623"/>
                </a:lnTo>
                <a:lnTo>
                  <a:pt x="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PenAnnotation25"/>
          <p:cNvSpPr/>
          <p:nvPr/>
        </p:nvSpPr>
        <p:spPr>
          <a:xfrm>
            <a:off x="5120640" y="1008223"/>
            <a:ext cx="297181" cy="9047"/>
          </a:xfrm>
          <a:custGeom>
            <a:avLst/>
            <a:gdLst/>
            <a:ahLst/>
            <a:cxnLst/>
            <a:rect l="0" t="0" r="0" b="0"/>
            <a:pathLst>
              <a:path w="297181" h="9047">
                <a:moveTo>
                  <a:pt x="0" y="9046"/>
                </a:moveTo>
                <a:lnTo>
                  <a:pt x="65872" y="9046"/>
                </a:lnTo>
                <a:lnTo>
                  <a:pt x="85824" y="7777"/>
                </a:lnTo>
                <a:lnTo>
                  <a:pt x="176267" y="0"/>
                </a:lnTo>
                <a:lnTo>
                  <a:pt x="297180" y="90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PenAnnotation26"/>
          <p:cNvSpPr/>
          <p:nvPr/>
        </p:nvSpPr>
        <p:spPr>
          <a:xfrm>
            <a:off x="5385321" y="1074507"/>
            <a:ext cx="192520" cy="307656"/>
          </a:xfrm>
          <a:custGeom>
            <a:avLst/>
            <a:gdLst/>
            <a:ahLst/>
            <a:cxnLst/>
            <a:rect l="0" t="0" r="0" b="0"/>
            <a:pathLst>
              <a:path w="192520" h="307656">
                <a:moveTo>
                  <a:pt x="9638" y="45632"/>
                </a:moveTo>
                <a:lnTo>
                  <a:pt x="3571" y="45632"/>
                </a:lnTo>
                <a:lnTo>
                  <a:pt x="3053" y="44362"/>
                </a:lnTo>
                <a:lnTo>
                  <a:pt x="3979" y="42246"/>
                </a:lnTo>
                <a:lnTo>
                  <a:pt x="5865" y="39565"/>
                </a:lnTo>
                <a:lnTo>
                  <a:pt x="7962" y="33199"/>
                </a:lnTo>
                <a:lnTo>
                  <a:pt x="8521" y="29723"/>
                </a:lnTo>
                <a:lnTo>
                  <a:pt x="10164" y="27406"/>
                </a:lnTo>
                <a:lnTo>
                  <a:pt x="12528" y="25862"/>
                </a:lnTo>
                <a:lnTo>
                  <a:pt x="15375" y="24832"/>
                </a:lnTo>
                <a:lnTo>
                  <a:pt x="19813" y="21606"/>
                </a:lnTo>
                <a:lnTo>
                  <a:pt x="25311" y="16915"/>
                </a:lnTo>
                <a:lnTo>
                  <a:pt x="31517" y="11247"/>
                </a:lnTo>
                <a:lnTo>
                  <a:pt x="38194" y="7469"/>
                </a:lnTo>
                <a:lnTo>
                  <a:pt x="45186" y="4950"/>
                </a:lnTo>
                <a:lnTo>
                  <a:pt x="52387" y="3271"/>
                </a:lnTo>
                <a:lnTo>
                  <a:pt x="58457" y="2151"/>
                </a:lnTo>
                <a:lnTo>
                  <a:pt x="63774" y="1405"/>
                </a:lnTo>
                <a:lnTo>
                  <a:pt x="68589" y="908"/>
                </a:lnTo>
                <a:lnTo>
                  <a:pt x="74339" y="576"/>
                </a:lnTo>
                <a:lnTo>
                  <a:pt x="87501" y="207"/>
                </a:lnTo>
                <a:lnTo>
                  <a:pt x="103123" y="0"/>
                </a:lnTo>
                <a:lnTo>
                  <a:pt x="107522" y="1241"/>
                </a:lnTo>
                <a:lnTo>
                  <a:pt x="111724" y="3338"/>
                </a:lnTo>
                <a:lnTo>
                  <a:pt x="115796" y="6006"/>
                </a:lnTo>
                <a:lnTo>
                  <a:pt x="119780" y="9055"/>
                </a:lnTo>
                <a:lnTo>
                  <a:pt x="123706" y="12357"/>
                </a:lnTo>
                <a:lnTo>
                  <a:pt x="127594" y="15829"/>
                </a:lnTo>
                <a:lnTo>
                  <a:pt x="135300" y="23073"/>
                </a:lnTo>
                <a:lnTo>
                  <a:pt x="139132" y="26783"/>
                </a:lnTo>
                <a:lnTo>
                  <a:pt x="142958" y="33066"/>
                </a:lnTo>
                <a:lnTo>
                  <a:pt x="146778" y="41065"/>
                </a:lnTo>
                <a:lnTo>
                  <a:pt x="150595" y="50207"/>
                </a:lnTo>
                <a:lnTo>
                  <a:pt x="153139" y="58843"/>
                </a:lnTo>
                <a:lnTo>
                  <a:pt x="154836" y="67139"/>
                </a:lnTo>
                <a:lnTo>
                  <a:pt x="155967" y="75210"/>
                </a:lnTo>
                <a:lnTo>
                  <a:pt x="156720" y="84401"/>
                </a:lnTo>
                <a:lnTo>
                  <a:pt x="157223" y="94338"/>
                </a:lnTo>
                <a:lnTo>
                  <a:pt x="157558" y="104773"/>
                </a:lnTo>
                <a:lnTo>
                  <a:pt x="156512" y="114269"/>
                </a:lnTo>
                <a:lnTo>
                  <a:pt x="154544" y="123141"/>
                </a:lnTo>
                <a:lnTo>
                  <a:pt x="151962" y="131594"/>
                </a:lnTo>
                <a:lnTo>
                  <a:pt x="150241" y="141040"/>
                </a:lnTo>
                <a:lnTo>
                  <a:pt x="149093" y="151148"/>
                </a:lnTo>
                <a:lnTo>
                  <a:pt x="148328" y="161696"/>
                </a:lnTo>
                <a:lnTo>
                  <a:pt x="146548" y="171268"/>
                </a:lnTo>
                <a:lnTo>
                  <a:pt x="144092" y="180190"/>
                </a:lnTo>
                <a:lnTo>
                  <a:pt x="141184" y="188677"/>
                </a:lnTo>
                <a:lnTo>
                  <a:pt x="137975" y="196876"/>
                </a:lnTo>
                <a:lnTo>
                  <a:pt x="134566" y="204881"/>
                </a:lnTo>
                <a:lnTo>
                  <a:pt x="131024" y="212758"/>
                </a:lnTo>
                <a:lnTo>
                  <a:pt x="126122" y="220550"/>
                </a:lnTo>
                <a:lnTo>
                  <a:pt x="120314" y="228284"/>
                </a:lnTo>
                <a:lnTo>
                  <a:pt x="113903" y="235980"/>
                </a:lnTo>
                <a:lnTo>
                  <a:pt x="107088" y="243651"/>
                </a:lnTo>
                <a:lnTo>
                  <a:pt x="92743" y="258947"/>
                </a:lnTo>
                <a:lnTo>
                  <a:pt x="86632" y="266582"/>
                </a:lnTo>
                <a:lnTo>
                  <a:pt x="81287" y="274212"/>
                </a:lnTo>
                <a:lnTo>
                  <a:pt x="76454" y="281839"/>
                </a:lnTo>
                <a:lnTo>
                  <a:pt x="70692" y="288194"/>
                </a:lnTo>
                <a:lnTo>
                  <a:pt x="64311" y="293700"/>
                </a:lnTo>
                <a:lnTo>
                  <a:pt x="57517" y="298641"/>
                </a:lnTo>
                <a:lnTo>
                  <a:pt x="51718" y="301935"/>
                </a:lnTo>
                <a:lnTo>
                  <a:pt x="46581" y="304131"/>
                </a:lnTo>
                <a:lnTo>
                  <a:pt x="41887" y="305595"/>
                </a:lnTo>
                <a:lnTo>
                  <a:pt x="37487" y="306571"/>
                </a:lnTo>
                <a:lnTo>
                  <a:pt x="33285" y="307221"/>
                </a:lnTo>
                <a:lnTo>
                  <a:pt x="29213" y="307655"/>
                </a:lnTo>
                <a:lnTo>
                  <a:pt x="25228" y="306674"/>
                </a:lnTo>
                <a:lnTo>
                  <a:pt x="21302" y="304750"/>
                </a:lnTo>
                <a:lnTo>
                  <a:pt x="11942" y="298605"/>
                </a:lnTo>
                <a:lnTo>
                  <a:pt x="7276" y="290991"/>
                </a:lnTo>
                <a:lnTo>
                  <a:pt x="4253" y="285405"/>
                </a:lnTo>
                <a:lnTo>
                  <a:pt x="895" y="275811"/>
                </a:lnTo>
                <a:lnTo>
                  <a:pt x="0" y="271475"/>
                </a:lnTo>
                <a:lnTo>
                  <a:pt x="673" y="266044"/>
                </a:lnTo>
                <a:lnTo>
                  <a:pt x="2392" y="259884"/>
                </a:lnTo>
                <a:lnTo>
                  <a:pt x="4807" y="253237"/>
                </a:lnTo>
                <a:lnTo>
                  <a:pt x="6418" y="247535"/>
                </a:lnTo>
                <a:lnTo>
                  <a:pt x="7491" y="242464"/>
                </a:lnTo>
                <a:lnTo>
                  <a:pt x="8207" y="237814"/>
                </a:lnTo>
                <a:lnTo>
                  <a:pt x="12389" y="229260"/>
                </a:lnTo>
                <a:lnTo>
                  <a:pt x="15282" y="225201"/>
                </a:lnTo>
                <a:lnTo>
                  <a:pt x="18481" y="221225"/>
                </a:lnTo>
                <a:lnTo>
                  <a:pt x="21883" y="217304"/>
                </a:lnTo>
                <a:lnTo>
                  <a:pt x="25422" y="213420"/>
                </a:lnTo>
                <a:lnTo>
                  <a:pt x="32740" y="205718"/>
                </a:lnTo>
                <a:lnTo>
                  <a:pt x="36469" y="201886"/>
                </a:lnTo>
                <a:lnTo>
                  <a:pt x="40226" y="199332"/>
                </a:lnTo>
                <a:lnTo>
                  <a:pt x="44000" y="197629"/>
                </a:lnTo>
                <a:lnTo>
                  <a:pt x="47786" y="196493"/>
                </a:lnTo>
                <a:lnTo>
                  <a:pt x="52850" y="195736"/>
                </a:lnTo>
                <a:lnTo>
                  <a:pt x="58766" y="195232"/>
                </a:lnTo>
                <a:lnTo>
                  <a:pt x="70843" y="194671"/>
                </a:lnTo>
                <a:lnTo>
                  <a:pt x="80444" y="194422"/>
                </a:lnTo>
                <a:lnTo>
                  <a:pt x="99057" y="194282"/>
                </a:lnTo>
                <a:lnTo>
                  <a:pt x="104811" y="195532"/>
                </a:lnTo>
                <a:lnTo>
                  <a:pt x="109917" y="197635"/>
                </a:lnTo>
                <a:lnTo>
                  <a:pt x="114591" y="200308"/>
                </a:lnTo>
                <a:lnTo>
                  <a:pt x="118977" y="203359"/>
                </a:lnTo>
                <a:lnTo>
                  <a:pt x="123171" y="206664"/>
                </a:lnTo>
                <a:lnTo>
                  <a:pt x="127237" y="210137"/>
                </a:lnTo>
                <a:lnTo>
                  <a:pt x="132487" y="212452"/>
                </a:lnTo>
                <a:lnTo>
                  <a:pt x="138528" y="213995"/>
                </a:lnTo>
                <a:lnTo>
                  <a:pt x="145095" y="215024"/>
                </a:lnTo>
                <a:lnTo>
                  <a:pt x="150743" y="218251"/>
                </a:lnTo>
                <a:lnTo>
                  <a:pt x="155778" y="222941"/>
                </a:lnTo>
                <a:lnTo>
                  <a:pt x="160405" y="228608"/>
                </a:lnTo>
                <a:lnTo>
                  <a:pt x="163489" y="233656"/>
                </a:lnTo>
                <a:lnTo>
                  <a:pt x="166917" y="242652"/>
                </a:lnTo>
                <a:lnTo>
                  <a:pt x="171827" y="250883"/>
                </a:lnTo>
                <a:lnTo>
                  <a:pt x="174914" y="254856"/>
                </a:lnTo>
                <a:lnTo>
                  <a:pt x="178344" y="262657"/>
                </a:lnTo>
                <a:lnTo>
                  <a:pt x="179259" y="266516"/>
                </a:lnTo>
                <a:lnTo>
                  <a:pt x="181139" y="269088"/>
                </a:lnTo>
                <a:lnTo>
                  <a:pt x="183662" y="270803"/>
                </a:lnTo>
                <a:lnTo>
                  <a:pt x="186614" y="271946"/>
                </a:lnTo>
                <a:lnTo>
                  <a:pt x="188582" y="275248"/>
                </a:lnTo>
                <a:lnTo>
                  <a:pt x="189894" y="279990"/>
                </a:lnTo>
                <a:lnTo>
                  <a:pt x="192519" y="29709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PenAnnotation27"/>
          <p:cNvSpPr/>
          <p:nvPr/>
        </p:nvSpPr>
        <p:spPr>
          <a:xfrm>
            <a:off x="5614398" y="800345"/>
            <a:ext cx="292969" cy="420670"/>
          </a:xfrm>
          <a:custGeom>
            <a:avLst/>
            <a:gdLst/>
            <a:ahLst/>
            <a:cxnLst/>
            <a:rect l="0" t="0" r="0" b="0"/>
            <a:pathLst>
              <a:path w="292969" h="420670">
                <a:moveTo>
                  <a:pt x="77742" y="22614"/>
                </a:moveTo>
                <a:lnTo>
                  <a:pt x="71674" y="28682"/>
                </a:lnTo>
                <a:lnTo>
                  <a:pt x="67347" y="34280"/>
                </a:lnTo>
                <a:lnTo>
                  <a:pt x="61922" y="41821"/>
                </a:lnTo>
                <a:lnTo>
                  <a:pt x="55765" y="50659"/>
                </a:lnTo>
                <a:lnTo>
                  <a:pt x="50391" y="59091"/>
                </a:lnTo>
                <a:lnTo>
                  <a:pt x="45537" y="67252"/>
                </a:lnTo>
                <a:lnTo>
                  <a:pt x="41032" y="75233"/>
                </a:lnTo>
                <a:lnTo>
                  <a:pt x="36759" y="84363"/>
                </a:lnTo>
                <a:lnTo>
                  <a:pt x="32640" y="94260"/>
                </a:lnTo>
                <a:lnTo>
                  <a:pt x="28624" y="104668"/>
                </a:lnTo>
                <a:lnTo>
                  <a:pt x="24676" y="114147"/>
                </a:lnTo>
                <a:lnTo>
                  <a:pt x="20775" y="123006"/>
                </a:lnTo>
                <a:lnTo>
                  <a:pt x="16904" y="131452"/>
                </a:lnTo>
                <a:lnTo>
                  <a:pt x="13053" y="143433"/>
                </a:lnTo>
                <a:lnTo>
                  <a:pt x="9216" y="157770"/>
                </a:lnTo>
                <a:lnTo>
                  <a:pt x="5388" y="173678"/>
                </a:lnTo>
                <a:lnTo>
                  <a:pt x="2835" y="190634"/>
                </a:lnTo>
                <a:lnTo>
                  <a:pt x="1134" y="208287"/>
                </a:lnTo>
                <a:lnTo>
                  <a:pt x="0" y="226406"/>
                </a:lnTo>
                <a:lnTo>
                  <a:pt x="514" y="244836"/>
                </a:lnTo>
                <a:lnTo>
                  <a:pt x="2127" y="263472"/>
                </a:lnTo>
                <a:lnTo>
                  <a:pt x="4471" y="282246"/>
                </a:lnTo>
                <a:lnTo>
                  <a:pt x="8575" y="301112"/>
                </a:lnTo>
                <a:lnTo>
                  <a:pt x="13850" y="320040"/>
                </a:lnTo>
                <a:lnTo>
                  <a:pt x="19908" y="339008"/>
                </a:lnTo>
                <a:lnTo>
                  <a:pt x="25215" y="352923"/>
                </a:lnTo>
                <a:lnTo>
                  <a:pt x="30024" y="363470"/>
                </a:lnTo>
                <a:lnTo>
                  <a:pt x="34500" y="371772"/>
                </a:lnTo>
                <a:lnTo>
                  <a:pt x="40024" y="379846"/>
                </a:lnTo>
                <a:lnTo>
                  <a:pt x="46247" y="387769"/>
                </a:lnTo>
                <a:lnTo>
                  <a:pt x="52935" y="395591"/>
                </a:lnTo>
                <a:lnTo>
                  <a:pt x="59934" y="400805"/>
                </a:lnTo>
                <a:lnTo>
                  <a:pt x="67140" y="404282"/>
                </a:lnTo>
                <a:lnTo>
                  <a:pt x="74484" y="406599"/>
                </a:lnTo>
                <a:lnTo>
                  <a:pt x="80650" y="409414"/>
                </a:lnTo>
                <a:lnTo>
                  <a:pt x="86030" y="412561"/>
                </a:lnTo>
                <a:lnTo>
                  <a:pt x="90887" y="415929"/>
                </a:lnTo>
                <a:lnTo>
                  <a:pt x="97935" y="418174"/>
                </a:lnTo>
                <a:lnTo>
                  <a:pt x="106444" y="419671"/>
                </a:lnTo>
                <a:lnTo>
                  <a:pt x="115927" y="420669"/>
                </a:lnTo>
                <a:lnTo>
                  <a:pt x="124788" y="420064"/>
                </a:lnTo>
                <a:lnTo>
                  <a:pt x="133236" y="418391"/>
                </a:lnTo>
                <a:lnTo>
                  <a:pt x="141408" y="416005"/>
                </a:lnTo>
                <a:lnTo>
                  <a:pt x="149395" y="413145"/>
                </a:lnTo>
                <a:lnTo>
                  <a:pt x="157261" y="409968"/>
                </a:lnTo>
                <a:lnTo>
                  <a:pt x="165044" y="406580"/>
                </a:lnTo>
                <a:lnTo>
                  <a:pt x="172773" y="401782"/>
                </a:lnTo>
                <a:lnTo>
                  <a:pt x="180466" y="396043"/>
                </a:lnTo>
                <a:lnTo>
                  <a:pt x="188135" y="389677"/>
                </a:lnTo>
                <a:lnTo>
                  <a:pt x="195787" y="384163"/>
                </a:lnTo>
                <a:lnTo>
                  <a:pt x="203429" y="379217"/>
                </a:lnTo>
                <a:lnTo>
                  <a:pt x="211063" y="374649"/>
                </a:lnTo>
                <a:lnTo>
                  <a:pt x="218692" y="369064"/>
                </a:lnTo>
                <a:lnTo>
                  <a:pt x="226319" y="362801"/>
                </a:lnTo>
                <a:lnTo>
                  <a:pt x="233943" y="356085"/>
                </a:lnTo>
                <a:lnTo>
                  <a:pt x="240296" y="347798"/>
                </a:lnTo>
                <a:lnTo>
                  <a:pt x="245801" y="338464"/>
                </a:lnTo>
                <a:lnTo>
                  <a:pt x="250742" y="328431"/>
                </a:lnTo>
                <a:lnTo>
                  <a:pt x="256575" y="319202"/>
                </a:lnTo>
                <a:lnTo>
                  <a:pt x="263004" y="310509"/>
                </a:lnTo>
                <a:lnTo>
                  <a:pt x="269830" y="302175"/>
                </a:lnTo>
                <a:lnTo>
                  <a:pt x="274380" y="292808"/>
                </a:lnTo>
                <a:lnTo>
                  <a:pt x="277414" y="282753"/>
                </a:lnTo>
                <a:lnTo>
                  <a:pt x="279437" y="272240"/>
                </a:lnTo>
                <a:lnTo>
                  <a:pt x="282055" y="261422"/>
                </a:lnTo>
                <a:lnTo>
                  <a:pt x="285071" y="250399"/>
                </a:lnTo>
                <a:lnTo>
                  <a:pt x="288351" y="239241"/>
                </a:lnTo>
                <a:lnTo>
                  <a:pt x="290537" y="227992"/>
                </a:lnTo>
                <a:lnTo>
                  <a:pt x="291995" y="216683"/>
                </a:lnTo>
                <a:lnTo>
                  <a:pt x="292968" y="205334"/>
                </a:lnTo>
                <a:lnTo>
                  <a:pt x="292346" y="193957"/>
                </a:lnTo>
                <a:lnTo>
                  <a:pt x="290661" y="182563"/>
                </a:lnTo>
                <a:lnTo>
                  <a:pt x="288268" y="171157"/>
                </a:lnTo>
                <a:lnTo>
                  <a:pt x="286672" y="161013"/>
                </a:lnTo>
                <a:lnTo>
                  <a:pt x="285608" y="151710"/>
                </a:lnTo>
                <a:lnTo>
                  <a:pt x="284900" y="142968"/>
                </a:lnTo>
                <a:lnTo>
                  <a:pt x="281887" y="133330"/>
                </a:lnTo>
                <a:lnTo>
                  <a:pt x="277339" y="123095"/>
                </a:lnTo>
                <a:lnTo>
                  <a:pt x="253698" y="77145"/>
                </a:lnTo>
                <a:lnTo>
                  <a:pt x="245691" y="61244"/>
                </a:lnTo>
                <a:lnTo>
                  <a:pt x="240508" y="54717"/>
                </a:lnTo>
                <a:lnTo>
                  <a:pt x="234513" y="49096"/>
                </a:lnTo>
                <a:lnTo>
                  <a:pt x="227976" y="44079"/>
                </a:lnTo>
                <a:lnTo>
                  <a:pt x="221077" y="38194"/>
                </a:lnTo>
                <a:lnTo>
                  <a:pt x="213939" y="31731"/>
                </a:lnTo>
                <a:lnTo>
                  <a:pt x="195143" y="13886"/>
                </a:lnTo>
                <a:lnTo>
                  <a:pt x="190300" y="9175"/>
                </a:lnTo>
                <a:lnTo>
                  <a:pt x="184530" y="6035"/>
                </a:lnTo>
                <a:lnTo>
                  <a:pt x="178144" y="3942"/>
                </a:lnTo>
                <a:lnTo>
                  <a:pt x="171346" y="2546"/>
                </a:lnTo>
                <a:lnTo>
                  <a:pt x="164275" y="1615"/>
                </a:lnTo>
                <a:lnTo>
                  <a:pt x="157021" y="995"/>
                </a:lnTo>
                <a:lnTo>
                  <a:pt x="149644" y="582"/>
                </a:lnTo>
                <a:lnTo>
                  <a:pt x="134675" y="122"/>
                </a:lnTo>
                <a:lnTo>
                  <a:pt x="127127" y="0"/>
                </a:lnTo>
                <a:lnTo>
                  <a:pt x="119555" y="1188"/>
                </a:lnTo>
                <a:lnTo>
                  <a:pt x="111967" y="3250"/>
                </a:lnTo>
                <a:lnTo>
                  <a:pt x="104369" y="5895"/>
                </a:lnTo>
                <a:lnTo>
                  <a:pt x="96763" y="8928"/>
                </a:lnTo>
                <a:lnTo>
                  <a:pt x="89153" y="12220"/>
                </a:lnTo>
                <a:lnTo>
                  <a:pt x="81539" y="15685"/>
                </a:lnTo>
                <a:lnTo>
                  <a:pt x="75193" y="19265"/>
                </a:lnTo>
                <a:lnTo>
                  <a:pt x="69693" y="22921"/>
                </a:lnTo>
                <a:lnTo>
                  <a:pt x="64756" y="26629"/>
                </a:lnTo>
                <a:lnTo>
                  <a:pt x="58924" y="31641"/>
                </a:lnTo>
                <a:lnTo>
                  <a:pt x="52497" y="37522"/>
                </a:lnTo>
                <a:lnTo>
                  <a:pt x="32022" y="569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PenAnnotation28"/>
          <p:cNvSpPr/>
          <p:nvPr/>
        </p:nvSpPr>
        <p:spPr>
          <a:xfrm>
            <a:off x="6263639" y="811529"/>
            <a:ext cx="22862" cy="365761"/>
          </a:xfrm>
          <a:custGeom>
            <a:avLst/>
            <a:gdLst/>
            <a:ahLst/>
            <a:cxnLst/>
            <a:rect l="0" t="0" r="0" b="0"/>
            <a:pathLst>
              <a:path w="22862" h="365761">
                <a:moveTo>
                  <a:pt x="22861" y="0"/>
                </a:moveTo>
                <a:lnTo>
                  <a:pt x="22861" y="18204"/>
                </a:lnTo>
                <a:lnTo>
                  <a:pt x="21591" y="24836"/>
                </a:lnTo>
                <a:lnTo>
                  <a:pt x="19474" y="30528"/>
                </a:lnTo>
                <a:lnTo>
                  <a:pt x="16793" y="35592"/>
                </a:lnTo>
                <a:lnTo>
                  <a:pt x="15005" y="41508"/>
                </a:lnTo>
                <a:lnTo>
                  <a:pt x="13813" y="47992"/>
                </a:lnTo>
                <a:lnTo>
                  <a:pt x="5833" y="119124"/>
                </a:lnTo>
                <a:lnTo>
                  <a:pt x="3889" y="142916"/>
                </a:lnTo>
                <a:lnTo>
                  <a:pt x="2593" y="165127"/>
                </a:lnTo>
                <a:lnTo>
                  <a:pt x="1729" y="186285"/>
                </a:lnTo>
                <a:lnTo>
                  <a:pt x="513" y="276740"/>
                </a:lnTo>
                <a:lnTo>
                  <a:pt x="0" y="3657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PenAnnotation29"/>
          <p:cNvSpPr/>
          <p:nvPr/>
        </p:nvSpPr>
        <p:spPr>
          <a:xfrm>
            <a:off x="6126479" y="960119"/>
            <a:ext cx="320042" cy="22862"/>
          </a:xfrm>
          <a:custGeom>
            <a:avLst/>
            <a:gdLst/>
            <a:ahLst/>
            <a:cxnLst/>
            <a:rect l="0" t="0" r="0" b="0"/>
            <a:pathLst>
              <a:path w="320042" h="22862">
                <a:moveTo>
                  <a:pt x="0" y="22861"/>
                </a:moveTo>
                <a:lnTo>
                  <a:pt x="41660" y="22861"/>
                </a:lnTo>
                <a:lnTo>
                  <a:pt x="49363" y="21591"/>
                </a:lnTo>
                <a:lnTo>
                  <a:pt x="57039" y="19474"/>
                </a:lnTo>
                <a:lnTo>
                  <a:pt x="64696" y="16793"/>
                </a:lnTo>
                <a:lnTo>
                  <a:pt x="72341" y="15005"/>
                </a:lnTo>
                <a:lnTo>
                  <a:pt x="79978" y="13814"/>
                </a:lnTo>
                <a:lnTo>
                  <a:pt x="87608" y="13019"/>
                </a:lnTo>
                <a:lnTo>
                  <a:pt x="96506" y="12490"/>
                </a:lnTo>
                <a:lnTo>
                  <a:pt x="116552" y="11901"/>
                </a:lnTo>
                <a:lnTo>
                  <a:pt x="129771" y="10474"/>
                </a:lnTo>
                <a:lnTo>
                  <a:pt x="144935" y="8253"/>
                </a:lnTo>
                <a:lnTo>
                  <a:pt x="161393" y="5502"/>
                </a:lnTo>
                <a:lnTo>
                  <a:pt x="174906" y="3668"/>
                </a:lnTo>
                <a:lnTo>
                  <a:pt x="186454" y="2446"/>
                </a:lnTo>
                <a:lnTo>
                  <a:pt x="196693" y="1631"/>
                </a:lnTo>
                <a:lnTo>
                  <a:pt x="213679" y="1087"/>
                </a:lnTo>
                <a:lnTo>
                  <a:pt x="32004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PenAnnotation30"/>
          <p:cNvSpPr/>
          <p:nvPr/>
        </p:nvSpPr>
        <p:spPr>
          <a:xfrm>
            <a:off x="6641017" y="720246"/>
            <a:ext cx="251274" cy="422688"/>
          </a:xfrm>
          <a:custGeom>
            <a:avLst/>
            <a:gdLst/>
            <a:ahLst/>
            <a:cxnLst/>
            <a:rect l="0" t="0" r="0" b="0"/>
            <a:pathLst>
              <a:path w="251274" h="422688">
                <a:moveTo>
                  <a:pt x="228413" y="79854"/>
                </a:moveTo>
                <a:lnTo>
                  <a:pt x="228413" y="73786"/>
                </a:lnTo>
                <a:lnTo>
                  <a:pt x="227143" y="70728"/>
                </a:lnTo>
                <a:lnTo>
                  <a:pt x="220557" y="60358"/>
                </a:lnTo>
                <a:lnTo>
                  <a:pt x="218571" y="52985"/>
                </a:lnTo>
                <a:lnTo>
                  <a:pt x="217453" y="41695"/>
                </a:lnTo>
                <a:lnTo>
                  <a:pt x="216027" y="37904"/>
                </a:lnTo>
                <a:lnTo>
                  <a:pt x="211054" y="30306"/>
                </a:lnTo>
                <a:lnTo>
                  <a:pt x="204611" y="22696"/>
                </a:lnTo>
                <a:lnTo>
                  <a:pt x="201114" y="18888"/>
                </a:lnTo>
                <a:lnTo>
                  <a:pt x="197515" y="16350"/>
                </a:lnTo>
                <a:lnTo>
                  <a:pt x="190127" y="13530"/>
                </a:lnTo>
                <a:lnTo>
                  <a:pt x="182610" y="8890"/>
                </a:lnTo>
                <a:lnTo>
                  <a:pt x="178827" y="5874"/>
                </a:lnTo>
                <a:lnTo>
                  <a:pt x="175036" y="3864"/>
                </a:lnTo>
                <a:lnTo>
                  <a:pt x="167437" y="1630"/>
                </a:lnTo>
                <a:lnTo>
                  <a:pt x="162362" y="1035"/>
                </a:lnTo>
                <a:lnTo>
                  <a:pt x="156438" y="638"/>
                </a:lnTo>
                <a:lnTo>
                  <a:pt x="144354" y="196"/>
                </a:lnTo>
                <a:lnTo>
                  <a:pt x="134750" y="0"/>
                </a:lnTo>
                <a:lnTo>
                  <a:pt x="130410" y="1218"/>
                </a:lnTo>
                <a:lnTo>
                  <a:pt x="126249" y="3300"/>
                </a:lnTo>
                <a:lnTo>
                  <a:pt x="122203" y="5958"/>
                </a:lnTo>
                <a:lnTo>
                  <a:pt x="118236" y="7730"/>
                </a:lnTo>
                <a:lnTo>
                  <a:pt x="110442" y="9698"/>
                </a:lnTo>
                <a:lnTo>
                  <a:pt x="104046" y="14033"/>
                </a:lnTo>
                <a:lnTo>
                  <a:pt x="95971" y="20733"/>
                </a:lnTo>
                <a:lnTo>
                  <a:pt x="86778" y="29010"/>
                </a:lnTo>
                <a:lnTo>
                  <a:pt x="78110" y="39608"/>
                </a:lnTo>
                <a:lnTo>
                  <a:pt x="69791" y="51753"/>
                </a:lnTo>
                <a:lnTo>
                  <a:pt x="61705" y="64930"/>
                </a:lnTo>
                <a:lnTo>
                  <a:pt x="52504" y="77524"/>
                </a:lnTo>
                <a:lnTo>
                  <a:pt x="42561" y="89731"/>
                </a:lnTo>
                <a:lnTo>
                  <a:pt x="32121" y="101678"/>
                </a:lnTo>
                <a:lnTo>
                  <a:pt x="25162" y="113453"/>
                </a:lnTo>
                <a:lnTo>
                  <a:pt x="20522" y="125113"/>
                </a:lnTo>
                <a:lnTo>
                  <a:pt x="17429" y="136697"/>
                </a:lnTo>
                <a:lnTo>
                  <a:pt x="14096" y="146959"/>
                </a:lnTo>
                <a:lnTo>
                  <a:pt x="10605" y="156340"/>
                </a:lnTo>
                <a:lnTo>
                  <a:pt x="7008" y="165135"/>
                </a:lnTo>
                <a:lnTo>
                  <a:pt x="4609" y="173538"/>
                </a:lnTo>
                <a:lnTo>
                  <a:pt x="3010" y="181680"/>
                </a:lnTo>
                <a:lnTo>
                  <a:pt x="1944" y="189648"/>
                </a:lnTo>
                <a:lnTo>
                  <a:pt x="1234" y="197500"/>
                </a:lnTo>
                <a:lnTo>
                  <a:pt x="760" y="205274"/>
                </a:lnTo>
                <a:lnTo>
                  <a:pt x="234" y="220686"/>
                </a:lnTo>
                <a:lnTo>
                  <a:pt x="0" y="236002"/>
                </a:lnTo>
                <a:lnTo>
                  <a:pt x="1207" y="244913"/>
                </a:lnTo>
                <a:lnTo>
                  <a:pt x="3282" y="254663"/>
                </a:lnTo>
                <a:lnTo>
                  <a:pt x="5936" y="264973"/>
                </a:lnTo>
                <a:lnTo>
                  <a:pt x="7705" y="274387"/>
                </a:lnTo>
                <a:lnTo>
                  <a:pt x="8884" y="283202"/>
                </a:lnTo>
                <a:lnTo>
                  <a:pt x="9670" y="291619"/>
                </a:lnTo>
                <a:lnTo>
                  <a:pt x="10194" y="299771"/>
                </a:lnTo>
                <a:lnTo>
                  <a:pt x="10544" y="307745"/>
                </a:lnTo>
                <a:lnTo>
                  <a:pt x="10776" y="315601"/>
                </a:lnTo>
                <a:lnTo>
                  <a:pt x="13472" y="325919"/>
                </a:lnTo>
                <a:lnTo>
                  <a:pt x="17809" y="337877"/>
                </a:lnTo>
                <a:lnTo>
                  <a:pt x="23240" y="350929"/>
                </a:lnTo>
                <a:lnTo>
                  <a:pt x="32661" y="372205"/>
                </a:lnTo>
                <a:lnTo>
                  <a:pt x="36952" y="381434"/>
                </a:lnTo>
                <a:lnTo>
                  <a:pt x="41082" y="388857"/>
                </a:lnTo>
                <a:lnTo>
                  <a:pt x="45105" y="395076"/>
                </a:lnTo>
                <a:lnTo>
                  <a:pt x="49058" y="400492"/>
                </a:lnTo>
                <a:lnTo>
                  <a:pt x="54233" y="405372"/>
                </a:lnTo>
                <a:lnTo>
                  <a:pt x="60222" y="409896"/>
                </a:lnTo>
                <a:lnTo>
                  <a:pt x="66756" y="414182"/>
                </a:lnTo>
                <a:lnTo>
                  <a:pt x="73651" y="417039"/>
                </a:lnTo>
                <a:lnTo>
                  <a:pt x="80788" y="418944"/>
                </a:lnTo>
                <a:lnTo>
                  <a:pt x="88086" y="420214"/>
                </a:lnTo>
                <a:lnTo>
                  <a:pt x="95492" y="421060"/>
                </a:lnTo>
                <a:lnTo>
                  <a:pt x="102969" y="421625"/>
                </a:lnTo>
                <a:lnTo>
                  <a:pt x="116779" y="422252"/>
                </a:lnTo>
                <a:lnTo>
                  <a:pt x="127152" y="422530"/>
                </a:lnTo>
                <a:lnTo>
                  <a:pt x="146198" y="422687"/>
                </a:lnTo>
                <a:lnTo>
                  <a:pt x="152013" y="421439"/>
                </a:lnTo>
                <a:lnTo>
                  <a:pt x="157160" y="419337"/>
                </a:lnTo>
                <a:lnTo>
                  <a:pt x="161860" y="416666"/>
                </a:lnTo>
                <a:lnTo>
                  <a:pt x="173858" y="410311"/>
                </a:lnTo>
                <a:lnTo>
                  <a:pt x="194892" y="399594"/>
                </a:lnTo>
                <a:lnTo>
                  <a:pt x="251273" y="3656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PenAnnotation31"/>
          <p:cNvSpPr/>
          <p:nvPr/>
        </p:nvSpPr>
        <p:spPr>
          <a:xfrm>
            <a:off x="6938009" y="754379"/>
            <a:ext cx="11432" cy="411481"/>
          </a:xfrm>
          <a:custGeom>
            <a:avLst/>
            <a:gdLst/>
            <a:ahLst/>
            <a:cxnLst/>
            <a:rect l="0" t="0" r="0" b="0"/>
            <a:pathLst>
              <a:path w="11432" h="411481">
                <a:moveTo>
                  <a:pt x="0" y="0"/>
                </a:moveTo>
                <a:lnTo>
                  <a:pt x="9842" y="19683"/>
                </a:lnTo>
                <a:lnTo>
                  <a:pt x="10372" y="23282"/>
                </a:lnTo>
                <a:lnTo>
                  <a:pt x="10724" y="28222"/>
                </a:lnTo>
                <a:lnTo>
                  <a:pt x="10959" y="34054"/>
                </a:lnTo>
                <a:lnTo>
                  <a:pt x="11221" y="47309"/>
                </a:lnTo>
                <a:lnTo>
                  <a:pt x="11431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PenAnnotation32"/>
          <p:cNvSpPr/>
          <p:nvPr/>
        </p:nvSpPr>
        <p:spPr>
          <a:xfrm>
            <a:off x="7075169" y="777239"/>
            <a:ext cx="34291" cy="411481"/>
          </a:xfrm>
          <a:custGeom>
            <a:avLst/>
            <a:gdLst/>
            <a:ahLst/>
            <a:cxnLst/>
            <a:rect l="0" t="0" r="0" b="0"/>
            <a:pathLst>
              <a:path w="34291" h="411481">
                <a:moveTo>
                  <a:pt x="0" y="0"/>
                </a:moveTo>
                <a:lnTo>
                  <a:pt x="15909" y="31818"/>
                </a:lnTo>
                <a:lnTo>
                  <a:pt x="18227" y="38992"/>
                </a:lnTo>
                <a:lnTo>
                  <a:pt x="19771" y="46315"/>
                </a:lnTo>
                <a:lnTo>
                  <a:pt x="20801" y="53737"/>
                </a:lnTo>
                <a:lnTo>
                  <a:pt x="21487" y="61225"/>
                </a:lnTo>
                <a:lnTo>
                  <a:pt x="21945" y="68757"/>
                </a:lnTo>
                <a:lnTo>
                  <a:pt x="22454" y="83899"/>
                </a:lnTo>
                <a:lnTo>
                  <a:pt x="22740" y="113054"/>
                </a:lnTo>
                <a:lnTo>
                  <a:pt x="22861" y="392189"/>
                </a:lnTo>
                <a:lnTo>
                  <a:pt x="24131" y="396080"/>
                </a:lnTo>
                <a:lnTo>
                  <a:pt x="26247" y="399943"/>
                </a:lnTo>
                <a:lnTo>
                  <a:pt x="34290" y="4114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PenAnnotation33"/>
          <p:cNvSpPr/>
          <p:nvPr/>
        </p:nvSpPr>
        <p:spPr>
          <a:xfrm>
            <a:off x="6915150" y="1017269"/>
            <a:ext cx="251460" cy="11432"/>
          </a:xfrm>
          <a:custGeom>
            <a:avLst/>
            <a:gdLst/>
            <a:ahLst/>
            <a:cxnLst/>
            <a:rect l="0" t="0" r="0" b="0"/>
            <a:pathLst>
              <a:path w="251460" h="11432">
                <a:moveTo>
                  <a:pt x="0" y="0"/>
                </a:moveTo>
                <a:lnTo>
                  <a:pt x="219941" y="0"/>
                </a:lnTo>
                <a:lnTo>
                  <a:pt x="227907" y="1271"/>
                </a:lnTo>
                <a:lnTo>
                  <a:pt x="234488" y="3387"/>
                </a:lnTo>
                <a:lnTo>
                  <a:pt x="251459" y="114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PenAnnotation34"/>
          <p:cNvSpPr/>
          <p:nvPr/>
        </p:nvSpPr>
        <p:spPr>
          <a:xfrm>
            <a:off x="7143750" y="1067927"/>
            <a:ext cx="216497" cy="280653"/>
          </a:xfrm>
          <a:custGeom>
            <a:avLst/>
            <a:gdLst/>
            <a:ahLst/>
            <a:cxnLst/>
            <a:rect l="0" t="0" r="0" b="0"/>
            <a:pathLst>
              <a:path w="216497" h="280653">
                <a:moveTo>
                  <a:pt x="45719" y="17923"/>
                </a:moveTo>
                <a:lnTo>
                  <a:pt x="45719" y="11855"/>
                </a:lnTo>
                <a:lnTo>
                  <a:pt x="46990" y="10067"/>
                </a:lnTo>
                <a:lnTo>
                  <a:pt x="49107" y="8876"/>
                </a:lnTo>
                <a:lnTo>
                  <a:pt x="51788" y="8081"/>
                </a:lnTo>
                <a:lnTo>
                  <a:pt x="57384" y="7552"/>
                </a:lnTo>
                <a:lnTo>
                  <a:pt x="64926" y="7199"/>
                </a:lnTo>
                <a:lnTo>
                  <a:pt x="73764" y="6963"/>
                </a:lnTo>
                <a:lnTo>
                  <a:pt x="83466" y="5536"/>
                </a:lnTo>
                <a:lnTo>
                  <a:pt x="93743" y="3315"/>
                </a:lnTo>
                <a:lnTo>
                  <a:pt x="104406" y="564"/>
                </a:lnTo>
                <a:lnTo>
                  <a:pt x="112783" y="0"/>
                </a:lnTo>
                <a:lnTo>
                  <a:pt x="119639" y="894"/>
                </a:lnTo>
                <a:lnTo>
                  <a:pt x="125479" y="2760"/>
                </a:lnTo>
                <a:lnTo>
                  <a:pt x="131912" y="4004"/>
                </a:lnTo>
                <a:lnTo>
                  <a:pt x="138741" y="4834"/>
                </a:lnTo>
                <a:lnTo>
                  <a:pt x="155816" y="6165"/>
                </a:lnTo>
                <a:lnTo>
                  <a:pt x="161538" y="9734"/>
                </a:lnTo>
                <a:lnTo>
                  <a:pt x="164842" y="12463"/>
                </a:lnTo>
                <a:lnTo>
                  <a:pt x="167044" y="15553"/>
                </a:lnTo>
                <a:lnTo>
                  <a:pt x="169492" y="22373"/>
                </a:lnTo>
                <a:lnTo>
                  <a:pt x="170870" y="27284"/>
                </a:lnTo>
                <a:lnTo>
                  <a:pt x="169792" y="29244"/>
                </a:lnTo>
                <a:lnTo>
                  <a:pt x="165210" y="34808"/>
                </a:lnTo>
                <a:lnTo>
                  <a:pt x="158939" y="41514"/>
                </a:lnTo>
                <a:lnTo>
                  <a:pt x="144566" y="56167"/>
                </a:lnTo>
                <a:lnTo>
                  <a:pt x="138287" y="61199"/>
                </a:lnTo>
                <a:lnTo>
                  <a:pt x="130292" y="67093"/>
                </a:lnTo>
                <a:lnTo>
                  <a:pt x="121151" y="73563"/>
                </a:lnTo>
                <a:lnTo>
                  <a:pt x="111247" y="79146"/>
                </a:lnTo>
                <a:lnTo>
                  <a:pt x="100834" y="84138"/>
                </a:lnTo>
                <a:lnTo>
                  <a:pt x="90083" y="88736"/>
                </a:lnTo>
                <a:lnTo>
                  <a:pt x="81646" y="93072"/>
                </a:lnTo>
                <a:lnTo>
                  <a:pt x="74750" y="97232"/>
                </a:lnTo>
                <a:lnTo>
                  <a:pt x="68884" y="101276"/>
                </a:lnTo>
                <a:lnTo>
                  <a:pt x="64972" y="102701"/>
                </a:lnTo>
                <a:lnTo>
                  <a:pt x="62365" y="102382"/>
                </a:lnTo>
                <a:lnTo>
                  <a:pt x="60627" y="100899"/>
                </a:lnTo>
                <a:lnTo>
                  <a:pt x="60738" y="99910"/>
                </a:lnTo>
                <a:lnTo>
                  <a:pt x="62082" y="99251"/>
                </a:lnTo>
                <a:lnTo>
                  <a:pt x="66961" y="98518"/>
                </a:lnTo>
                <a:lnTo>
                  <a:pt x="73364" y="98193"/>
                </a:lnTo>
                <a:lnTo>
                  <a:pt x="76849" y="96836"/>
                </a:lnTo>
                <a:lnTo>
                  <a:pt x="80443" y="94662"/>
                </a:lnTo>
                <a:lnTo>
                  <a:pt x="84108" y="91942"/>
                </a:lnTo>
                <a:lnTo>
                  <a:pt x="89092" y="90129"/>
                </a:lnTo>
                <a:lnTo>
                  <a:pt x="94955" y="88920"/>
                </a:lnTo>
                <a:lnTo>
                  <a:pt x="101403" y="88114"/>
                </a:lnTo>
                <a:lnTo>
                  <a:pt x="108242" y="87577"/>
                </a:lnTo>
                <a:lnTo>
                  <a:pt x="115341" y="87219"/>
                </a:lnTo>
                <a:lnTo>
                  <a:pt x="122614" y="86980"/>
                </a:lnTo>
                <a:lnTo>
                  <a:pt x="128732" y="88091"/>
                </a:lnTo>
                <a:lnTo>
                  <a:pt x="134081" y="90101"/>
                </a:lnTo>
                <a:lnTo>
                  <a:pt x="138917" y="92712"/>
                </a:lnTo>
                <a:lnTo>
                  <a:pt x="144681" y="94452"/>
                </a:lnTo>
                <a:lnTo>
                  <a:pt x="151064" y="95612"/>
                </a:lnTo>
                <a:lnTo>
                  <a:pt x="157860" y="96386"/>
                </a:lnTo>
                <a:lnTo>
                  <a:pt x="163660" y="98171"/>
                </a:lnTo>
                <a:lnTo>
                  <a:pt x="168796" y="100632"/>
                </a:lnTo>
                <a:lnTo>
                  <a:pt x="173490" y="103542"/>
                </a:lnTo>
                <a:lnTo>
                  <a:pt x="177890" y="108022"/>
                </a:lnTo>
                <a:lnTo>
                  <a:pt x="182093" y="113549"/>
                </a:lnTo>
                <a:lnTo>
                  <a:pt x="186166" y="119773"/>
                </a:lnTo>
                <a:lnTo>
                  <a:pt x="190150" y="126463"/>
                </a:lnTo>
                <a:lnTo>
                  <a:pt x="194077" y="133463"/>
                </a:lnTo>
                <a:lnTo>
                  <a:pt x="201826" y="148014"/>
                </a:lnTo>
                <a:lnTo>
                  <a:pt x="209504" y="162947"/>
                </a:lnTo>
                <a:lnTo>
                  <a:pt x="212059" y="170486"/>
                </a:lnTo>
                <a:lnTo>
                  <a:pt x="213762" y="178051"/>
                </a:lnTo>
                <a:lnTo>
                  <a:pt x="214898" y="185635"/>
                </a:lnTo>
                <a:lnTo>
                  <a:pt x="215655" y="191961"/>
                </a:lnTo>
                <a:lnTo>
                  <a:pt x="216160" y="197448"/>
                </a:lnTo>
                <a:lnTo>
                  <a:pt x="216496" y="202376"/>
                </a:lnTo>
                <a:lnTo>
                  <a:pt x="215451" y="206932"/>
                </a:lnTo>
                <a:lnTo>
                  <a:pt x="210902" y="215380"/>
                </a:lnTo>
                <a:lnTo>
                  <a:pt x="204647" y="223368"/>
                </a:lnTo>
                <a:lnTo>
                  <a:pt x="201201" y="227276"/>
                </a:lnTo>
                <a:lnTo>
                  <a:pt x="197635" y="232422"/>
                </a:lnTo>
                <a:lnTo>
                  <a:pt x="193986" y="238392"/>
                </a:lnTo>
                <a:lnTo>
                  <a:pt x="190283" y="244912"/>
                </a:lnTo>
                <a:lnTo>
                  <a:pt x="186545" y="250529"/>
                </a:lnTo>
                <a:lnTo>
                  <a:pt x="182784" y="255543"/>
                </a:lnTo>
                <a:lnTo>
                  <a:pt x="179006" y="260156"/>
                </a:lnTo>
                <a:lnTo>
                  <a:pt x="173947" y="263232"/>
                </a:lnTo>
                <a:lnTo>
                  <a:pt x="168034" y="265282"/>
                </a:lnTo>
                <a:lnTo>
                  <a:pt x="161553" y="266649"/>
                </a:lnTo>
                <a:lnTo>
                  <a:pt x="154692" y="268830"/>
                </a:lnTo>
                <a:lnTo>
                  <a:pt x="147578" y="271554"/>
                </a:lnTo>
                <a:lnTo>
                  <a:pt x="140295" y="274640"/>
                </a:lnTo>
                <a:lnTo>
                  <a:pt x="132900" y="276698"/>
                </a:lnTo>
                <a:lnTo>
                  <a:pt x="125430" y="278069"/>
                </a:lnTo>
                <a:lnTo>
                  <a:pt x="117909" y="278984"/>
                </a:lnTo>
                <a:lnTo>
                  <a:pt x="110356" y="279593"/>
                </a:lnTo>
                <a:lnTo>
                  <a:pt x="102781" y="280000"/>
                </a:lnTo>
                <a:lnTo>
                  <a:pt x="87590" y="280451"/>
                </a:lnTo>
                <a:lnTo>
                  <a:pt x="72373" y="280652"/>
                </a:lnTo>
                <a:lnTo>
                  <a:pt x="64758" y="279435"/>
                </a:lnTo>
                <a:lnTo>
                  <a:pt x="57142" y="277354"/>
                </a:lnTo>
                <a:lnTo>
                  <a:pt x="49524" y="274697"/>
                </a:lnTo>
                <a:lnTo>
                  <a:pt x="43176" y="271656"/>
                </a:lnTo>
                <a:lnTo>
                  <a:pt x="37675" y="268358"/>
                </a:lnTo>
                <a:lnTo>
                  <a:pt x="32735" y="264889"/>
                </a:lnTo>
                <a:lnTo>
                  <a:pt x="28174" y="261307"/>
                </a:lnTo>
                <a:lnTo>
                  <a:pt x="23862" y="257649"/>
                </a:lnTo>
                <a:lnTo>
                  <a:pt x="19718" y="253940"/>
                </a:lnTo>
                <a:lnTo>
                  <a:pt x="11727" y="246433"/>
                </a:lnTo>
                <a:lnTo>
                  <a:pt x="7818" y="242652"/>
                </a:lnTo>
                <a:lnTo>
                  <a:pt x="5212" y="238863"/>
                </a:lnTo>
                <a:lnTo>
                  <a:pt x="3474" y="235066"/>
                </a:lnTo>
                <a:lnTo>
                  <a:pt x="0" y="22366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PenAnnotation35"/>
          <p:cNvSpPr/>
          <p:nvPr/>
        </p:nvSpPr>
        <p:spPr>
          <a:xfrm>
            <a:off x="7395880" y="800148"/>
            <a:ext cx="285080" cy="337173"/>
          </a:xfrm>
          <a:custGeom>
            <a:avLst/>
            <a:gdLst/>
            <a:ahLst/>
            <a:cxnLst/>
            <a:rect l="0" t="0" r="0" b="0"/>
            <a:pathLst>
              <a:path w="285080" h="337173">
                <a:moveTo>
                  <a:pt x="193639" y="45671"/>
                </a:moveTo>
                <a:lnTo>
                  <a:pt x="199707" y="51739"/>
                </a:lnTo>
                <a:lnTo>
                  <a:pt x="201495" y="54797"/>
                </a:lnTo>
                <a:lnTo>
                  <a:pt x="204011" y="63897"/>
                </a:lnTo>
                <a:lnTo>
                  <a:pt x="204598" y="66472"/>
                </a:lnTo>
                <a:lnTo>
                  <a:pt x="204756" y="65888"/>
                </a:lnTo>
                <a:lnTo>
                  <a:pt x="205028" y="58509"/>
                </a:lnTo>
                <a:lnTo>
                  <a:pt x="203772" y="54230"/>
                </a:lnTo>
                <a:lnTo>
                  <a:pt x="198989" y="39315"/>
                </a:lnTo>
                <a:lnTo>
                  <a:pt x="197206" y="32544"/>
                </a:lnTo>
                <a:lnTo>
                  <a:pt x="196017" y="26760"/>
                </a:lnTo>
                <a:lnTo>
                  <a:pt x="195224" y="21634"/>
                </a:lnTo>
                <a:lnTo>
                  <a:pt x="193426" y="18216"/>
                </a:lnTo>
                <a:lnTo>
                  <a:pt x="190957" y="15938"/>
                </a:lnTo>
                <a:lnTo>
                  <a:pt x="184827" y="12137"/>
                </a:lnTo>
                <a:lnTo>
                  <a:pt x="177870" y="6214"/>
                </a:lnTo>
                <a:lnTo>
                  <a:pt x="174236" y="4126"/>
                </a:lnTo>
                <a:lnTo>
                  <a:pt x="166813" y="1807"/>
                </a:lnTo>
                <a:lnTo>
                  <a:pt x="159279" y="776"/>
                </a:lnTo>
                <a:lnTo>
                  <a:pt x="150429" y="318"/>
                </a:lnTo>
                <a:lnTo>
                  <a:pt x="127437" y="24"/>
                </a:lnTo>
                <a:lnTo>
                  <a:pt x="122835" y="0"/>
                </a:lnTo>
                <a:lnTo>
                  <a:pt x="118496" y="1254"/>
                </a:lnTo>
                <a:lnTo>
                  <a:pt x="110289" y="6034"/>
                </a:lnTo>
                <a:lnTo>
                  <a:pt x="105052" y="7816"/>
                </a:lnTo>
                <a:lnTo>
                  <a:pt x="99022" y="9005"/>
                </a:lnTo>
                <a:lnTo>
                  <a:pt x="92461" y="9797"/>
                </a:lnTo>
                <a:lnTo>
                  <a:pt x="85547" y="12865"/>
                </a:lnTo>
                <a:lnTo>
                  <a:pt x="78397" y="17451"/>
                </a:lnTo>
                <a:lnTo>
                  <a:pt x="71092" y="23048"/>
                </a:lnTo>
                <a:lnTo>
                  <a:pt x="64951" y="28049"/>
                </a:lnTo>
                <a:lnTo>
                  <a:pt x="59588" y="32653"/>
                </a:lnTo>
                <a:lnTo>
                  <a:pt x="54741" y="36992"/>
                </a:lnTo>
                <a:lnTo>
                  <a:pt x="50240" y="42425"/>
                </a:lnTo>
                <a:lnTo>
                  <a:pt x="45971" y="48587"/>
                </a:lnTo>
                <a:lnTo>
                  <a:pt x="41854" y="55236"/>
                </a:lnTo>
                <a:lnTo>
                  <a:pt x="37839" y="62207"/>
                </a:lnTo>
                <a:lnTo>
                  <a:pt x="29991" y="76727"/>
                </a:lnTo>
                <a:lnTo>
                  <a:pt x="10783" y="114327"/>
                </a:lnTo>
                <a:lnTo>
                  <a:pt x="6966" y="121922"/>
                </a:lnTo>
                <a:lnTo>
                  <a:pt x="4420" y="129525"/>
                </a:lnTo>
                <a:lnTo>
                  <a:pt x="2724" y="137134"/>
                </a:lnTo>
                <a:lnTo>
                  <a:pt x="1592" y="144746"/>
                </a:lnTo>
                <a:lnTo>
                  <a:pt x="838" y="152361"/>
                </a:lnTo>
                <a:lnTo>
                  <a:pt x="335" y="159978"/>
                </a:lnTo>
                <a:lnTo>
                  <a:pt x="0" y="167596"/>
                </a:lnTo>
                <a:lnTo>
                  <a:pt x="1046" y="175214"/>
                </a:lnTo>
                <a:lnTo>
                  <a:pt x="3014" y="182833"/>
                </a:lnTo>
                <a:lnTo>
                  <a:pt x="5596" y="190453"/>
                </a:lnTo>
                <a:lnTo>
                  <a:pt x="7317" y="198072"/>
                </a:lnTo>
                <a:lnTo>
                  <a:pt x="8465" y="205692"/>
                </a:lnTo>
                <a:lnTo>
                  <a:pt x="9230" y="213312"/>
                </a:lnTo>
                <a:lnTo>
                  <a:pt x="11009" y="222202"/>
                </a:lnTo>
                <a:lnTo>
                  <a:pt x="13466" y="231938"/>
                </a:lnTo>
                <a:lnTo>
                  <a:pt x="16374" y="242239"/>
                </a:lnTo>
                <a:lnTo>
                  <a:pt x="20853" y="252917"/>
                </a:lnTo>
                <a:lnTo>
                  <a:pt x="26378" y="263845"/>
                </a:lnTo>
                <a:lnTo>
                  <a:pt x="32603" y="274941"/>
                </a:lnTo>
                <a:lnTo>
                  <a:pt x="38022" y="283607"/>
                </a:lnTo>
                <a:lnTo>
                  <a:pt x="42904" y="290656"/>
                </a:lnTo>
                <a:lnTo>
                  <a:pt x="47429" y="296624"/>
                </a:lnTo>
                <a:lnTo>
                  <a:pt x="52986" y="303143"/>
                </a:lnTo>
                <a:lnTo>
                  <a:pt x="59230" y="310029"/>
                </a:lnTo>
                <a:lnTo>
                  <a:pt x="65933" y="317160"/>
                </a:lnTo>
                <a:lnTo>
                  <a:pt x="71671" y="321914"/>
                </a:lnTo>
                <a:lnTo>
                  <a:pt x="76768" y="325083"/>
                </a:lnTo>
                <a:lnTo>
                  <a:pt x="81435" y="327196"/>
                </a:lnTo>
                <a:lnTo>
                  <a:pt x="100139" y="336237"/>
                </a:lnTo>
                <a:lnTo>
                  <a:pt x="107176" y="337172"/>
                </a:lnTo>
                <a:lnTo>
                  <a:pt x="114408" y="336525"/>
                </a:lnTo>
                <a:lnTo>
                  <a:pt x="121768" y="334824"/>
                </a:lnTo>
                <a:lnTo>
                  <a:pt x="129215" y="333690"/>
                </a:lnTo>
                <a:lnTo>
                  <a:pt x="136719" y="332934"/>
                </a:lnTo>
                <a:lnTo>
                  <a:pt x="144263" y="332430"/>
                </a:lnTo>
                <a:lnTo>
                  <a:pt x="153102" y="330824"/>
                </a:lnTo>
                <a:lnTo>
                  <a:pt x="162805" y="328483"/>
                </a:lnTo>
                <a:lnTo>
                  <a:pt x="173083" y="325652"/>
                </a:lnTo>
                <a:lnTo>
                  <a:pt x="182476" y="322495"/>
                </a:lnTo>
                <a:lnTo>
                  <a:pt x="191277" y="319121"/>
                </a:lnTo>
                <a:lnTo>
                  <a:pt x="199685" y="315601"/>
                </a:lnTo>
                <a:lnTo>
                  <a:pt x="207829" y="310715"/>
                </a:lnTo>
                <a:lnTo>
                  <a:pt x="215800" y="304917"/>
                </a:lnTo>
                <a:lnTo>
                  <a:pt x="223653" y="298512"/>
                </a:lnTo>
                <a:lnTo>
                  <a:pt x="232698" y="292972"/>
                </a:lnTo>
                <a:lnTo>
                  <a:pt x="242539" y="288008"/>
                </a:lnTo>
                <a:lnTo>
                  <a:pt x="285079" y="26284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PenAnnotation36"/>
          <p:cNvSpPr/>
          <p:nvPr/>
        </p:nvSpPr>
        <p:spPr>
          <a:xfrm>
            <a:off x="7647265" y="811701"/>
            <a:ext cx="193656" cy="319646"/>
          </a:xfrm>
          <a:custGeom>
            <a:avLst/>
            <a:gdLst/>
            <a:ahLst/>
            <a:cxnLst/>
            <a:rect l="0" t="0" r="0" b="0"/>
            <a:pathLst>
              <a:path w="193656" h="319646">
                <a:moveTo>
                  <a:pt x="90844" y="11258"/>
                </a:moveTo>
                <a:lnTo>
                  <a:pt x="90844" y="5191"/>
                </a:lnTo>
                <a:lnTo>
                  <a:pt x="89575" y="3403"/>
                </a:lnTo>
                <a:lnTo>
                  <a:pt x="87458" y="2212"/>
                </a:lnTo>
                <a:lnTo>
                  <a:pt x="84777" y="1417"/>
                </a:lnTo>
                <a:lnTo>
                  <a:pt x="81719" y="2158"/>
                </a:lnTo>
                <a:lnTo>
                  <a:pt x="78411" y="3921"/>
                </a:lnTo>
                <a:lnTo>
                  <a:pt x="74935" y="6367"/>
                </a:lnTo>
                <a:lnTo>
                  <a:pt x="68808" y="15617"/>
                </a:lnTo>
                <a:lnTo>
                  <a:pt x="60914" y="29405"/>
                </a:lnTo>
                <a:lnTo>
                  <a:pt x="43252" y="62503"/>
                </a:lnTo>
                <a:lnTo>
                  <a:pt x="26936" y="94147"/>
                </a:lnTo>
                <a:lnTo>
                  <a:pt x="21569" y="107158"/>
                </a:lnTo>
                <a:lnTo>
                  <a:pt x="17991" y="118371"/>
                </a:lnTo>
                <a:lnTo>
                  <a:pt x="15606" y="128387"/>
                </a:lnTo>
                <a:lnTo>
                  <a:pt x="12745" y="137604"/>
                </a:lnTo>
                <a:lnTo>
                  <a:pt x="9568" y="146289"/>
                </a:lnTo>
                <a:lnTo>
                  <a:pt x="6181" y="154619"/>
                </a:lnTo>
                <a:lnTo>
                  <a:pt x="3922" y="162712"/>
                </a:lnTo>
                <a:lnTo>
                  <a:pt x="2416" y="170647"/>
                </a:lnTo>
                <a:lnTo>
                  <a:pt x="1412" y="178478"/>
                </a:lnTo>
                <a:lnTo>
                  <a:pt x="743" y="187508"/>
                </a:lnTo>
                <a:lnTo>
                  <a:pt x="296" y="197338"/>
                </a:lnTo>
                <a:lnTo>
                  <a:pt x="0" y="207702"/>
                </a:lnTo>
                <a:lnTo>
                  <a:pt x="1071" y="219691"/>
                </a:lnTo>
                <a:lnTo>
                  <a:pt x="3056" y="232763"/>
                </a:lnTo>
                <a:lnTo>
                  <a:pt x="5649" y="246558"/>
                </a:lnTo>
                <a:lnTo>
                  <a:pt x="8647" y="258295"/>
                </a:lnTo>
                <a:lnTo>
                  <a:pt x="11917" y="268659"/>
                </a:lnTo>
                <a:lnTo>
                  <a:pt x="15365" y="278109"/>
                </a:lnTo>
                <a:lnTo>
                  <a:pt x="20206" y="285679"/>
                </a:lnTo>
                <a:lnTo>
                  <a:pt x="25972" y="291995"/>
                </a:lnTo>
                <a:lnTo>
                  <a:pt x="32356" y="297477"/>
                </a:lnTo>
                <a:lnTo>
                  <a:pt x="37882" y="302400"/>
                </a:lnTo>
                <a:lnTo>
                  <a:pt x="47409" y="311258"/>
                </a:lnTo>
                <a:lnTo>
                  <a:pt x="51727" y="314128"/>
                </a:lnTo>
                <a:lnTo>
                  <a:pt x="55876" y="316042"/>
                </a:lnTo>
                <a:lnTo>
                  <a:pt x="59913" y="317317"/>
                </a:lnTo>
                <a:lnTo>
                  <a:pt x="65143" y="318168"/>
                </a:lnTo>
                <a:lnTo>
                  <a:pt x="71170" y="318735"/>
                </a:lnTo>
                <a:lnTo>
                  <a:pt x="77728" y="319113"/>
                </a:lnTo>
                <a:lnTo>
                  <a:pt x="91788" y="319533"/>
                </a:lnTo>
                <a:lnTo>
                  <a:pt x="99094" y="319645"/>
                </a:lnTo>
                <a:lnTo>
                  <a:pt x="105233" y="318449"/>
                </a:lnTo>
                <a:lnTo>
                  <a:pt x="110598" y="316382"/>
                </a:lnTo>
                <a:lnTo>
                  <a:pt x="115444" y="313734"/>
                </a:lnTo>
                <a:lnTo>
                  <a:pt x="134398" y="303940"/>
                </a:lnTo>
                <a:lnTo>
                  <a:pt x="140200" y="299089"/>
                </a:lnTo>
                <a:lnTo>
                  <a:pt x="145339" y="293316"/>
                </a:lnTo>
                <a:lnTo>
                  <a:pt x="150034" y="286927"/>
                </a:lnTo>
                <a:lnTo>
                  <a:pt x="154434" y="281397"/>
                </a:lnTo>
                <a:lnTo>
                  <a:pt x="158637" y="276441"/>
                </a:lnTo>
                <a:lnTo>
                  <a:pt x="162710" y="271867"/>
                </a:lnTo>
                <a:lnTo>
                  <a:pt x="166695" y="266277"/>
                </a:lnTo>
                <a:lnTo>
                  <a:pt x="170622" y="260011"/>
                </a:lnTo>
                <a:lnTo>
                  <a:pt x="174509" y="253294"/>
                </a:lnTo>
                <a:lnTo>
                  <a:pt x="182216" y="239056"/>
                </a:lnTo>
                <a:lnTo>
                  <a:pt x="186049" y="231704"/>
                </a:lnTo>
                <a:lnTo>
                  <a:pt x="188603" y="222992"/>
                </a:lnTo>
                <a:lnTo>
                  <a:pt x="190307" y="213374"/>
                </a:lnTo>
                <a:lnTo>
                  <a:pt x="191443" y="203152"/>
                </a:lnTo>
                <a:lnTo>
                  <a:pt x="192200" y="193798"/>
                </a:lnTo>
                <a:lnTo>
                  <a:pt x="192705" y="185021"/>
                </a:lnTo>
                <a:lnTo>
                  <a:pt x="193041" y="176630"/>
                </a:lnTo>
                <a:lnTo>
                  <a:pt x="193415" y="157147"/>
                </a:lnTo>
                <a:lnTo>
                  <a:pt x="193655" y="119663"/>
                </a:lnTo>
                <a:lnTo>
                  <a:pt x="192405" y="111468"/>
                </a:lnTo>
                <a:lnTo>
                  <a:pt x="190302" y="103465"/>
                </a:lnTo>
                <a:lnTo>
                  <a:pt x="187629" y="95589"/>
                </a:lnTo>
                <a:lnTo>
                  <a:pt x="183308" y="86529"/>
                </a:lnTo>
                <a:lnTo>
                  <a:pt x="177886" y="76679"/>
                </a:lnTo>
                <a:lnTo>
                  <a:pt x="171732" y="66302"/>
                </a:lnTo>
                <a:lnTo>
                  <a:pt x="166360" y="58114"/>
                </a:lnTo>
                <a:lnTo>
                  <a:pt x="161508" y="51386"/>
                </a:lnTo>
                <a:lnTo>
                  <a:pt x="157004" y="45630"/>
                </a:lnTo>
                <a:lnTo>
                  <a:pt x="152730" y="39253"/>
                </a:lnTo>
                <a:lnTo>
                  <a:pt x="148612" y="32461"/>
                </a:lnTo>
                <a:lnTo>
                  <a:pt x="144596" y="25394"/>
                </a:lnTo>
                <a:lnTo>
                  <a:pt x="139379" y="20682"/>
                </a:lnTo>
                <a:lnTo>
                  <a:pt x="133361" y="17541"/>
                </a:lnTo>
                <a:lnTo>
                  <a:pt x="126809" y="15447"/>
                </a:lnTo>
                <a:lnTo>
                  <a:pt x="121170" y="12781"/>
                </a:lnTo>
                <a:lnTo>
                  <a:pt x="116142" y="9733"/>
                </a:lnTo>
                <a:lnTo>
                  <a:pt x="111519" y="6432"/>
                </a:lnTo>
                <a:lnTo>
                  <a:pt x="105898" y="4231"/>
                </a:lnTo>
                <a:lnTo>
                  <a:pt x="99610" y="2763"/>
                </a:lnTo>
                <a:lnTo>
                  <a:pt x="92878" y="1785"/>
                </a:lnTo>
                <a:lnTo>
                  <a:pt x="87121" y="1133"/>
                </a:lnTo>
                <a:lnTo>
                  <a:pt x="82012" y="698"/>
                </a:lnTo>
                <a:lnTo>
                  <a:pt x="77336" y="408"/>
                </a:lnTo>
                <a:lnTo>
                  <a:pt x="68754" y="86"/>
                </a:lnTo>
                <a:lnTo>
                  <a:pt x="64687" y="0"/>
                </a:lnTo>
                <a:lnTo>
                  <a:pt x="60707" y="1213"/>
                </a:lnTo>
                <a:lnTo>
                  <a:pt x="56783" y="3291"/>
                </a:lnTo>
                <a:lnTo>
                  <a:pt x="33694" y="226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PenAnnotation37"/>
          <p:cNvSpPr/>
          <p:nvPr/>
        </p:nvSpPr>
        <p:spPr>
          <a:xfrm>
            <a:off x="7863840" y="800315"/>
            <a:ext cx="239487" cy="330540"/>
          </a:xfrm>
          <a:custGeom>
            <a:avLst/>
            <a:gdLst/>
            <a:ahLst/>
            <a:cxnLst/>
            <a:rect l="0" t="0" r="0" b="0"/>
            <a:pathLst>
              <a:path w="239487" h="330540">
                <a:moveTo>
                  <a:pt x="91439" y="11214"/>
                </a:moveTo>
                <a:lnTo>
                  <a:pt x="85372" y="17282"/>
                </a:lnTo>
                <a:lnTo>
                  <a:pt x="83584" y="20340"/>
                </a:lnTo>
                <a:lnTo>
                  <a:pt x="81598" y="27123"/>
                </a:lnTo>
                <a:lnTo>
                  <a:pt x="77329" y="34372"/>
                </a:lnTo>
                <a:lnTo>
                  <a:pt x="71198" y="41827"/>
                </a:lnTo>
                <a:lnTo>
                  <a:pt x="64240" y="49373"/>
                </a:lnTo>
                <a:lnTo>
                  <a:pt x="59336" y="56974"/>
                </a:lnTo>
                <a:lnTo>
                  <a:pt x="53527" y="67121"/>
                </a:lnTo>
                <a:lnTo>
                  <a:pt x="41570" y="89402"/>
                </a:lnTo>
                <a:lnTo>
                  <a:pt x="19506" y="132393"/>
                </a:lnTo>
                <a:lnTo>
                  <a:pt x="16814" y="140260"/>
                </a:lnTo>
                <a:lnTo>
                  <a:pt x="15020" y="148045"/>
                </a:lnTo>
                <a:lnTo>
                  <a:pt x="13823" y="155775"/>
                </a:lnTo>
                <a:lnTo>
                  <a:pt x="13025" y="163468"/>
                </a:lnTo>
                <a:lnTo>
                  <a:pt x="12493" y="171137"/>
                </a:lnTo>
                <a:lnTo>
                  <a:pt x="12138" y="178789"/>
                </a:lnTo>
                <a:lnTo>
                  <a:pt x="11745" y="197452"/>
                </a:lnTo>
                <a:lnTo>
                  <a:pt x="11492" y="234410"/>
                </a:lnTo>
                <a:lnTo>
                  <a:pt x="12741" y="242561"/>
                </a:lnTo>
                <a:lnTo>
                  <a:pt x="14844" y="250536"/>
                </a:lnTo>
                <a:lnTo>
                  <a:pt x="17516" y="258392"/>
                </a:lnTo>
                <a:lnTo>
                  <a:pt x="20567" y="264900"/>
                </a:lnTo>
                <a:lnTo>
                  <a:pt x="23871" y="270508"/>
                </a:lnTo>
                <a:lnTo>
                  <a:pt x="27344" y="275517"/>
                </a:lnTo>
                <a:lnTo>
                  <a:pt x="32199" y="281396"/>
                </a:lnTo>
                <a:lnTo>
                  <a:pt x="37976" y="287855"/>
                </a:lnTo>
                <a:lnTo>
                  <a:pt x="44367" y="294702"/>
                </a:lnTo>
                <a:lnTo>
                  <a:pt x="51168" y="300536"/>
                </a:lnTo>
                <a:lnTo>
                  <a:pt x="58242" y="305695"/>
                </a:lnTo>
                <a:lnTo>
                  <a:pt x="65498" y="310405"/>
                </a:lnTo>
                <a:lnTo>
                  <a:pt x="72875" y="314815"/>
                </a:lnTo>
                <a:lnTo>
                  <a:pt x="80333" y="319025"/>
                </a:lnTo>
                <a:lnTo>
                  <a:pt x="87845" y="323101"/>
                </a:lnTo>
                <a:lnTo>
                  <a:pt x="94123" y="325819"/>
                </a:lnTo>
                <a:lnTo>
                  <a:pt x="99579" y="327631"/>
                </a:lnTo>
                <a:lnTo>
                  <a:pt x="104486" y="328839"/>
                </a:lnTo>
                <a:lnTo>
                  <a:pt x="110297" y="329644"/>
                </a:lnTo>
                <a:lnTo>
                  <a:pt x="116711" y="330181"/>
                </a:lnTo>
                <a:lnTo>
                  <a:pt x="123527" y="330539"/>
                </a:lnTo>
                <a:lnTo>
                  <a:pt x="130611" y="329507"/>
                </a:lnTo>
                <a:lnTo>
                  <a:pt x="137873" y="327550"/>
                </a:lnTo>
                <a:lnTo>
                  <a:pt x="145255" y="324975"/>
                </a:lnTo>
                <a:lnTo>
                  <a:pt x="152717" y="321988"/>
                </a:lnTo>
                <a:lnTo>
                  <a:pt x="160232" y="318727"/>
                </a:lnTo>
                <a:lnTo>
                  <a:pt x="167781" y="315283"/>
                </a:lnTo>
                <a:lnTo>
                  <a:pt x="174084" y="311717"/>
                </a:lnTo>
                <a:lnTo>
                  <a:pt x="179555" y="308069"/>
                </a:lnTo>
                <a:lnTo>
                  <a:pt x="184474" y="304368"/>
                </a:lnTo>
                <a:lnTo>
                  <a:pt x="190293" y="299360"/>
                </a:lnTo>
                <a:lnTo>
                  <a:pt x="196712" y="293481"/>
                </a:lnTo>
                <a:lnTo>
                  <a:pt x="203531" y="287022"/>
                </a:lnTo>
                <a:lnTo>
                  <a:pt x="209347" y="280176"/>
                </a:lnTo>
                <a:lnTo>
                  <a:pt x="214494" y="273072"/>
                </a:lnTo>
                <a:lnTo>
                  <a:pt x="219196" y="265796"/>
                </a:lnTo>
                <a:lnTo>
                  <a:pt x="222330" y="258406"/>
                </a:lnTo>
                <a:lnTo>
                  <a:pt x="224420" y="250939"/>
                </a:lnTo>
                <a:lnTo>
                  <a:pt x="225814" y="243421"/>
                </a:lnTo>
                <a:lnTo>
                  <a:pt x="228012" y="234599"/>
                </a:lnTo>
                <a:lnTo>
                  <a:pt x="230748" y="224907"/>
                </a:lnTo>
                <a:lnTo>
                  <a:pt x="233842" y="214636"/>
                </a:lnTo>
                <a:lnTo>
                  <a:pt x="235905" y="205249"/>
                </a:lnTo>
                <a:lnTo>
                  <a:pt x="237279" y="196451"/>
                </a:lnTo>
                <a:lnTo>
                  <a:pt x="238196" y="188045"/>
                </a:lnTo>
                <a:lnTo>
                  <a:pt x="238807" y="179902"/>
                </a:lnTo>
                <a:lnTo>
                  <a:pt x="239215" y="171933"/>
                </a:lnTo>
                <a:lnTo>
                  <a:pt x="239486" y="164080"/>
                </a:lnTo>
                <a:lnTo>
                  <a:pt x="238398" y="155035"/>
                </a:lnTo>
                <a:lnTo>
                  <a:pt x="236402" y="145195"/>
                </a:lnTo>
                <a:lnTo>
                  <a:pt x="233800" y="134825"/>
                </a:lnTo>
                <a:lnTo>
                  <a:pt x="230797" y="125371"/>
                </a:lnTo>
                <a:lnTo>
                  <a:pt x="227525" y="116529"/>
                </a:lnTo>
                <a:lnTo>
                  <a:pt x="224073" y="108094"/>
                </a:lnTo>
                <a:lnTo>
                  <a:pt x="220501" y="99931"/>
                </a:lnTo>
                <a:lnTo>
                  <a:pt x="213147" y="84087"/>
                </a:lnTo>
                <a:lnTo>
                  <a:pt x="208138" y="76306"/>
                </a:lnTo>
                <a:lnTo>
                  <a:pt x="202258" y="68579"/>
                </a:lnTo>
                <a:lnTo>
                  <a:pt x="195799" y="60888"/>
                </a:lnTo>
                <a:lnTo>
                  <a:pt x="190222" y="53220"/>
                </a:lnTo>
                <a:lnTo>
                  <a:pt x="185235" y="45568"/>
                </a:lnTo>
                <a:lnTo>
                  <a:pt x="180639" y="37927"/>
                </a:lnTo>
                <a:lnTo>
                  <a:pt x="175036" y="31563"/>
                </a:lnTo>
                <a:lnTo>
                  <a:pt x="168761" y="26050"/>
                </a:lnTo>
                <a:lnTo>
                  <a:pt x="162037" y="21105"/>
                </a:lnTo>
                <a:lnTo>
                  <a:pt x="156284" y="16538"/>
                </a:lnTo>
                <a:lnTo>
                  <a:pt x="151180" y="12224"/>
                </a:lnTo>
                <a:lnTo>
                  <a:pt x="146506" y="8077"/>
                </a:lnTo>
                <a:lnTo>
                  <a:pt x="139581" y="5313"/>
                </a:lnTo>
                <a:lnTo>
                  <a:pt x="131154" y="3470"/>
                </a:lnTo>
                <a:lnTo>
                  <a:pt x="121726" y="2242"/>
                </a:lnTo>
                <a:lnTo>
                  <a:pt x="112900" y="1423"/>
                </a:lnTo>
                <a:lnTo>
                  <a:pt x="104477" y="877"/>
                </a:lnTo>
                <a:lnTo>
                  <a:pt x="96321" y="513"/>
                </a:lnTo>
                <a:lnTo>
                  <a:pt x="80486" y="108"/>
                </a:lnTo>
                <a:lnTo>
                  <a:pt x="72708" y="0"/>
                </a:lnTo>
                <a:lnTo>
                  <a:pt x="64981" y="1198"/>
                </a:lnTo>
                <a:lnTo>
                  <a:pt x="57290" y="3267"/>
                </a:lnTo>
                <a:lnTo>
                  <a:pt x="49624" y="5916"/>
                </a:lnTo>
                <a:lnTo>
                  <a:pt x="43242" y="8952"/>
                </a:lnTo>
                <a:lnTo>
                  <a:pt x="37718" y="12246"/>
                </a:lnTo>
                <a:lnTo>
                  <a:pt x="32765" y="15712"/>
                </a:lnTo>
                <a:lnTo>
                  <a:pt x="28193" y="19293"/>
                </a:lnTo>
                <a:lnTo>
                  <a:pt x="23875" y="22950"/>
                </a:lnTo>
                <a:lnTo>
                  <a:pt x="19726" y="26658"/>
                </a:lnTo>
                <a:lnTo>
                  <a:pt x="11731" y="34165"/>
                </a:lnTo>
                <a:lnTo>
                  <a:pt x="0" y="455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PenAnnotation38"/>
          <p:cNvSpPr/>
          <p:nvPr/>
        </p:nvSpPr>
        <p:spPr>
          <a:xfrm>
            <a:off x="8206740" y="765809"/>
            <a:ext cx="22861" cy="342901"/>
          </a:xfrm>
          <a:custGeom>
            <a:avLst/>
            <a:gdLst/>
            <a:ahLst/>
            <a:cxnLst/>
            <a:rect l="0" t="0" r="0" b="0"/>
            <a:pathLst>
              <a:path w="22861" h="342901">
                <a:moveTo>
                  <a:pt x="22860" y="0"/>
                </a:moveTo>
                <a:lnTo>
                  <a:pt x="22860" y="21977"/>
                </a:lnTo>
                <a:lnTo>
                  <a:pt x="21590" y="28622"/>
                </a:lnTo>
                <a:lnTo>
                  <a:pt x="19473" y="35591"/>
                </a:lnTo>
                <a:lnTo>
                  <a:pt x="16792" y="42778"/>
                </a:lnTo>
                <a:lnTo>
                  <a:pt x="15004" y="50109"/>
                </a:lnTo>
                <a:lnTo>
                  <a:pt x="13813" y="57536"/>
                </a:lnTo>
                <a:lnTo>
                  <a:pt x="13018" y="65027"/>
                </a:lnTo>
                <a:lnTo>
                  <a:pt x="11218" y="73832"/>
                </a:lnTo>
                <a:lnTo>
                  <a:pt x="8749" y="83511"/>
                </a:lnTo>
                <a:lnTo>
                  <a:pt x="5833" y="93774"/>
                </a:lnTo>
                <a:lnTo>
                  <a:pt x="3888" y="103156"/>
                </a:lnTo>
                <a:lnTo>
                  <a:pt x="2592" y="111951"/>
                </a:lnTo>
                <a:lnTo>
                  <a:pt x="1728" y="120354"/>
                </a:lnTo>
                <a:lnTo>
                  <a:pt x="1152" y="132306"/>
                </a:lnTo>
                <a:lnTo>
                  <a:pt x="511" y="16252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PenAnnotation39"/>
          <p:cNvSpPr/>
          <p:nvPr/>
        </p:nvSpPr>
        <p:spPr>
          <a:xfrm>
            <a:off x="8195309" y="685800"/>
            <a:ext cx="228601" cy="421024"/>
          </a:xfrm>
          <a:custGeom>
            <a:avLst/>
            <a:gdLst/>
            <a:ahLst/>
            <a:cxnLst/>
            <a:rect l="0" t="0" r="0" b="0"/>
            <a:pathLst>
              <a:path w="228601" h="421024">
                <a:moveTo>
                  <a:pt x="0" y="80009"/>
                </a:moveTo>
                <a:lnTo>
                  <a:pt x="6068" y="92145"/>
                </a:lnTo>
                <a:lnTo>
                  <a:pt x="9047" y="104876"/>
                </a:lnTo>
                <a:lnTo>
                  <a:pt x="9842" y="111827"/>
                </a:lnTo>
                <a:lnTo>
                  <a:pt x="12911" y="120271"/>
                </a:lnTo>
                <a:lnTo>
                  <a:pt x="17498" y="129711"/>
                </a:lnTo>
                <a:lnTo>
                  <a:pt x="28097" y="149089"/>
                </a:lnTo>
                <a:lnTo>
                  <a:pt x="37041" y="166168"/>
                </a:lnTo>
                <a:lnTo>
                  <a:pt x="52023" y="192386"/>
                </a:lnTo>
                <a:lnTo>
                  <a:pt x="92685" y="260957"/>
                </a:lnTo>
                <a:lnTo>
                  <a:pt x="102431" y="278111"/>
                </a:lnTo>
                <a:lnTo>
                  <a:pt x="120032" y="310718"/>
                </a:lnTo>
                <a:lnTo>
                  <a:pt x="128281" y="327795"/>
                </a:lnTo>
                <a:lnTo>
                  <a:pt x="136321" y="345530"/>
                </a:lnTo>
                <a:lnTo>
                  <a:pt x="150757" y="378359"/>
                </a:lnTo>
                <a:lnTo>
                  <a:pt x="170568" y="421023"/>
                </a:lnTo>
                <a:lnTo>
                  <a:pt x="172132" y="420381"/>
                </a:lnTo>
                <a:lnTo>
                  <a:pt x="177257" y="416283"/>
                </a:lnTo>
                <a:lnTo>
                  <a:pt x="179131" y="413412"/>
                </a:lnTo>
                <a:lnTo>
                  <a:pt x="181214" y="406835"/>
                </a:lnTo>
                <a:lnTo>
                  <a:pt x="183822" y="387185"/>
                </a:lnTo>
                <a:lnTo>
                  <a:pt x="188802" y="360465"/>
                </a:lnTo>
                <a:lnTo>
                  <a:pt x="190638" y="348260"/>
                </a:lnTo>
                <a:lnTo>
                  <a:pt x="191862" y="337583"/>
                </a:lnTo>
                <a:lnTo>
                  <a:pt x="192679" y="327925"/>
                </a:lnTo>
                <a:lnTo>
                  <a:pt x="193222" y="317677"/>
                </a:lnTo>
                <a:lnTo>
                  <a:pt x="193827" y="296129"/>
                </a:lnTo>
                <a:lnTo>
                  <a:pt x="194167" y="244375"/>
                </a:lnTo>
                <a:lnTo>
                  <a:pt x="196755" y="218797"/>
                </a:lnTo>
                <a:lnTo>
                  <a:pt x="201020" y="189044"/>
                </a:lnTo>
                <a:lnTo>
                  <a:pt x="211263" y="128469"/>
                </a:lnTo>
                <a:lnTo>
                  <a:pt x="220048" y="80381"/>
                </a:lnTo>
                <a:lnTo>
                  <a:pt x="222898" y="61207"/>
                </a:lnTo>
                <a:lnTo>
                  <a:pt x="224800" y="44614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PenAnnotation40"/>
          <p:cNvSpPr/>
          <p:nvPr/>
        </p:nvSpPr>
        <p:spPr>
          <a:xfrm>
            <a:off x="8412636" y="926182"/>
            <a:ext cx="308455" cy="193757"/>
          </a:xfrm>
          <a:custGeom>
            <a:avLst/>
            <a:gdLst/>
            <a:ahLst/>
            <a:cxnLst/>
            <a:rect l="0" t="0" r="0" b="0"/>
            <a:pathLst>
              <a:path w="308455" h="193757">
                <a:moveTo>
                  <a:pt x="114143" y="79657"/>
                </a:moveTo>
                <a:lnTo>
                  <a:pt x="108076" y="67522"/>
                </a:lnTo>
                <a:lnTo>
                  <a:pt x="106288" y="61407"/>
                </a:lnTo>
                <a:lnTo>
                  <a:pt x="105096" y="54791"/>
                </a:lnTo>
                <a:lnTo>
                  <a:pt x="104302" y="47840"/>
                </a:lnTo>
                <a:lnTo>
                  <a:pt x="102503" y="41935"/>
                </a:lnTo>
                <a:lnTo>
                  <a:pt x="100033" y="36729"/>
                </a:lnTo>
                <a:lnTo>
                  <a:pt x="97116" y="31989"/>
                </a:lnTo>
                <a:lnTo>
                  <a:pt x="93902" y="26288"/>
                </a:lnTo>
                <a:lnTo>
                  <a:pt x="86944" y="13181"/>
                </a:lnTo>
                <a:lnTo>
                  <a:pt x="83310" y="8670"/>
                </a:lnTo>
                <a:lnTo>
                  <a:pt x="79618" y="5662"/>
                </a:lnTo>
                <a:lnTo>
                  <a:pt x="75886" y="3657"/>
                </a:lnTo>
                <a:lnTo>
                  <a:pt x="68354" y="1430"/>
                </a:lnTo>
                <a:lnTo>
                  <a:pt x="60773" y="440"/>
                </a:lnTo>
                <a:lnTo>
                  <a:pt x="53170" y="0"/>
                </a:lnTo>
                <a:lnTo>
                  <a:pt x="49364" y="1152"/>
                </a:lnTo>
                <a:lnTo>
                  <a:pt x="41750" y="5820"/>
                </a:lnTo>
                <a:lnTo>
                  <a:pt x="37941" y="8842"/>
                </a:lnTo>
                <a:lnTo>
                  <a:pt x="34132" y="12127"/>
                </a:lnTo>
                <a:lnTo>
                  <a:pt x="30323" y="15587"/>
                </a:lnTo>
                <a:lnTo>
                  <a:pt x="22703" y="22818"/>
                </a:lnTo>
                <a:lnTo>
                  <a:pt x="18893" y="26525"/>
                </a:lnTo>
                <a:lnTo>
                  <a:pt x="16353" y="31536"/>
                </a:lnTo>
                <a:lnTo>
                  <a:pt x="14660" y="37416"/>
                </a:lnTo>
                <a:lnTo>
                  <a:pt x="13531" y="43877"/>
                </a:lnTo>
                <a:lnTo>
                  <a:pt x="11508" y="49454"/>
                </a:lnTo>
                <a:lnTo>
                  <a:pt x="8891" y="54442"/>
                </a:lnTo>
                <a:lnTo>
                  <a:pt x="5874" y="59037"/>
                </a:lnTo>
                <a:lnTo>
                  <a:pt x="3864" y="64640"/>
                </a:lnTo>
                <a:lnTo>
                  <a:pt x="2524" y="70916"/>
                </a:lnTo>
                <a:lnTo>
                  <a:pt x="1631" y="77640"/>
                </a:lnTo>
                <a:lnTo>
                  <a:pt x="1035" y="83392"/>
                </a:lnTo>
                <a:lnTo>
                  <a:pt x="638" y="88497"/>
                </a:lnTo>
                <a:lnTo>
                  <a:pt x="373" y="93171"/>
                </a:lnTo>
                <a:lnTo>
                  <a:pt x="79" y="111910"/>
                </a:lnTo>
                <a:lnTo>
                  <a:pt x="0" y="124019"/>
                </a:lnTo>
                <a:lnTo>
                  <a:pt x="1218" y="133362"/>
                </a:lnTo>
                <a:lnTo>
                  <a:pt x="3300" y="140860"/>
                </a:lnTo>
                <a:lnTo>
                  <a:pt x="5958" y="147130"/>
                </a:lnTo>
                <a:lnTo>
                  <a:pt x="9000" y="152579"/>
                </a:lnTo>
                <a:lnTo>
                  <a:pt x="12297" y="157482"/>
                </a:lnTo>
                <a:lnTo>
                  <a:pt x="15766" y="162020"/>
                </a:lnTo>
                <a:lnTo>
                  <a:pt x="18079" y="166316"/>
                </a:lnTo>
                <a:lnTo>
                  <a:pt x="19621" y="170450"/>
                </a:lnTo>
                <a:lnTo>
                  <a:pt x="20648" y="174476"/>
                </a:lnTo>
                <a:lnTo>
                  <a:pt x="22603" y="178430"/>
                </a:lnTo>
                <a:lnTo>
                  <a:pt x="25176" y="182336"/>
                </a:lnTo>
                <a:lnTo>
                  <a:pt x="28162" y="186210"/>
                </a:lnTo>
                <a:lnTo>
                  <a:pt x="31423" y="188792"/>
                </a:lnTo>
                <a:lnTo>
                  <a:pt x="34866" y="190514"/>
                </a:lnTo>
                <a:lnTo>
                  <a:pt x="42079" y="192427"/>
                </a:lnTo>
                <a:lnTo>
                  <a:pt x="49518" y="193277"/>
                </a:lnTo>
                <a:lnTo>
                  <a:pt x="57057" y="193655"/>
                </a:lnTo>
                <a:lnTo>
                  <a:pt x="60846" y="193756"/>
                </a:lnTo>
                <a:lnTo>
                  <a:pt x="63372" y="192553"/>
                </a:lnTo>
                <a:lnTo>
                  <a:pt x="65056" y="190481"/>
                </a:lnTo>
                <a:lnTo>
                  <a:pt x="66179" y="187830"/>
                </a:lnTo>
                <a:lnTo>
                  <a:pt x="68197" y="184793"/>
                </a:lnTo>
                <a:lnTo>
                  <a:pt x="70813" y="181497"/>
                </a:lnTo>
                <a:lnTo>
                  <a:pt x="73827" y="178031"/>
                </a:lnTo>
                <a:lnTo>
                  <a:pt x="77106" y="173180"/>
                </a:lnTo>
                <a:lnTo>
                  <a:pt x="80561" y="167406"/>
                </a:lnTo>
                <a:lnTo>
                  <a:pt x="84136" y="161016"/>
                </a:lnTo>
                <a:lnTo>
                  <a:pt x="94880" y="140370"/>
                </a:lnTo>
                <a:lnTo>
                  <a:pt x="101301" y="127753"/>
                </a:lnTo>
                <a:lnTo>
                  <a:pt x="105582" y="116801"/>
                </a:lnTo>
                <a:lnTo>
                  <a:pt x="108436" y="106960"/>
                </a:lnTo>
                <a:lnTo>
                  <a:pt x="110339" y="97859"/>
                </a:lnTo>
                <a:lnTo>
                  <a:pt x="112876" y="89252"/>
                </a:lnTo>
                <a:lnTo>
                  <a:pt x="115839" y="80974"/>
                </a:lnTo>
                <a:lnTo>
                  <a:pt x="119084" y="72915"/>
                </a:lnTo>
                <a:lnTo>
                  <a:pt x="121246" y="66273"/>
                </a:lnTo>
                <a:lnTo>
                  <a:pt x="122689" y="60574"/>
                </a:lnTo>
                <a:lnTo>
                  <a:pt x="125004" y="48371"/>
                </a:lnTo>
                <a:lnTo>
                  <a:pt x="125194" y="48640"/>
                </a:lnTo>
                <a:lnTo>
                  <a:pt x="125404" y="52325"/>
                </a:lnTo>
                <a:lnTo>
                  <a:pt x="125523" y="61540"/>
                </a:lnTo>
                <a:lnTo>
                  <a:pt x="125569" y="95685"/>
                </a:lnTo>
                <a:lnTo>
                  <a:pt x="126840" y="103042"/>
                </a:lnTo>
                <a:lnTo>
                  <a:pt x="128958" y="109217"/>
                </a:lnTo>
                <a:lnTo>
                  <a:pt x="131640" y="114604"/>
                </a:lnTo>
                <a:lnTo>
                  <a:pt x="133428" y="119465"/>
                </a:lnTo>
                <a:lnTo>
                  <a:pt x="134619" y="123976"/>
                </a:lnTo>
                <a:lnTo>
                  <a:pt x="135414" y="128253"/>
                </a:lnTo>
                <a:lnTo>
                  <a:pt x="135944" y="132375"/>
                </a:lnTo>
                <a:lnTo>
                  <a:pt x="136297" y="136392"/>
                </a:lnTo>
                <a:lnTo>
                  <a:pt x="136532" y="140341"/>
                </a:lnTo>
                <a:lnTo>
                  <a:pt x="137960" y="144243"/>
                </a:lnTo>
                <a:lnTo>
                  <a:pt x="140181" y="148114"/>
                </a:lnTo>
                <a:lnTo>
                  <a:pt x="142932" y="151965"/>
                </a:lnTo>
                <a:lnTo>
                  <a:pt x="146036" y="155803"/>
                </a:lnTo>
                <a:lnTo>
                  <a:pt x="149375" y="159631"/>
                </a:lnTo>
                <a:lnTo>
                  <a:pt x="152871" y="163453"/>
                </a:lnTo>
                <a:lnTo>
                  <a:pt x="160143" y="171087"/>
                </a:lnTo>
                <a:lnTo>
                  <a:pt x="163859" y="174900"/>
                </a:lnTo>
                <a:lnTo>
                  <a:pt x="167608" y="177443"/>
                </a:lnTo>
                <a:lnTo>
                  <a:pt x="175158" y="180268"/>
                </a:lnTo>
                <a:lnTo>
                  <a:pt x="180220" y="179751"/>
                </a:lnTo>
                <a:lnTo>
                  <a:pt x="186135" y="178136"/>
                </a:lnTo>
                <a:lnTo>
                  <a:pt x="192618" y="175790"/>
                </a:lnTo>
                <a:lnTo>
                  <a:pt x="199480" y="174226"/>
                </a:lnTo>
                <a:lnTo>
                  <a:pt x="206594" y="173183"/>
                </a:lnTo>
                <a:lnTo>
                  <a:pt x="213877" y="172488"/>
                </a:lnTo>
                <a:lnTo>
                  <a:pt x="221272" y="170754"/>
                </a:lnTo>
                <a:lnTo>
                  <a:pt x="228743" y="168329"/>
                </a:lnTo>
                <a:lnTo>
                  <a:pt x="236263" y="165442"/>
                </a:lnTo>
                <a:lnTo>
                  <a:pt x="242547" y="162247"/>
                </a:lnTo>
                <a:lnTo>
                  <a:pt x="248005" y="158847"/>
                </a:lnTo>
                <a:lnTo>
                  <a:pt x="252915" y="155311"/>
                </a:lnTo>
                <a:lnTo>
                  <a:pt x="258727" y="151683"/>
                </a:lnTo>
                <a:lnTo>
                  <a:pt x="265143" y="147994"/>
                </a:lnTo>
                <a:lnTo>
                  <a:pt x="308454" y="1253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PenAnnotation41"/>
          <p:cNvSpPr/>
          <p:nvPr/>
        </p:nvSpPr>
        <p:spPr>
          <a:xfrm>
            <a:off x="6378628" y="331483"/>
            <a:ext cx="2250858" cy="1222980"/>
          </a:xfrm>
          <a:custGeom>
            <a:avLst/>
            <a:gdLst/>
            <a:ahLst/>
            <a:cxnLst/>
            <a:rect l="0" t="0" r="0" b="0"/>
            <a:pathLst>
              <a:path w="2250858" h="1222980">
                <a:moveTo>
                  <a:pt x="2056712" y="205726"/>
                </a:moveTo>
                <a:lnTo>
                  <a:pt x="2013934" y="175860"/>
                </a:lnTo>
                <a:lnTo>
                  <a:pt x="1951826" y="143315"/>
                </a:lnTo>
                <a:lnTo>
                  <a:pt x="1895541" y="117386"/>
                </a:lnTo>
                <a:lnTo>
                  <a:pt x="1819070" y="94375"/>
                </a:lnTo>
                <a:lnTo>
                  <a:pt x="1764331" y="76072"/>
                </a:lnTo>
                <a:lnTo>
                  <a:pt x="1701688" y="60772"/>
                </a:lnTo>
                <a:lnTo>
                  <a:pt x="1641074" y="41986"/>
                </a:lnTo>
                <a:lnTo>
                  <a:pt x="1576690" y="27812"/>
                </a:lnTo>
                <a:lnTo>
                  <a:pt x="1515562" y="16839"/>
                </a:lnTo>
                <a:lnTo>
                  <a:pt x="1448484" y="11753"/>
                </a:lnTo>
                <a:lnTo>
                  <a:pt x="1398615" y="6063"/>
                </a:lnTo>
                <a:lnTo>
                  <a:pt x="1350204" y="2687"/>
                </a:lnTo>
                <a:lnTo>
                  <a:pt x="1302018" y="1187"/>
                </a:lnTo>
                <a:lnTo>
                  <a:pt x="1153614" y="92"/>
                </a:lnTo>
                <a:lnTo>
                  <a:pt x="1023683" y="0"/>
                </a:lnTo>
                <a:lnTo>
                  <a:pt x="974017" y="3379"/>
                </a:lnTo>
                <a:lnTo>
                  <a:pt x="925274" y="7844"/>
                </a:lnTo>
                <a:lnTo>
                  <a:pt x="873977" y="9829"/>
                </a:lnTo>
                <a:lnTo>
                  <a:pt x="824933" y="17484"/>
                </a:lnTo>
                <a:lnTo>
                  <a:pt x="776463" y="28083"/>
                </a:lnTo>
                <a:lnTo>
                  <a:pt x="725290" y="37027"/>
                </a:lnTo>
                <a:lnTo>
                  <a:pt x="676298" y="48622"/>
                </a:lnTo>
                <a:lnTo>
                  <a:pt x="629124" y="60972"/>
                </a:lnTo>
                <a:lnTo>
                  <a:pt x="560996" y="76335"/>
                </a:lnTo>
                <a:lnTo>
                  <a:pt x="498759" y="97680"/>
                </a:lnTo>
                <a:lnTo>
                  <a:pt x="393542" y="143332"/>
                </a:lnTo>
                <a:lnTo>
                  <a:pt x="335125" y="173269"/>
                </a:lnTo>
                <a:lnTo>
                  <a:pt x="283668" y="206270"/>
                </a:lnTo>
                <a:lnTo>
                  <a:pt x="248458" y="232215"/>
                </a:lnTo>
                <a:lnTo>
                  <a:pt x="214184" y="259409"/>
                </a:lnTo>
                <a:lnTo>
                  <a:pt x="172197" y="296139"/>
                </a:lnTo>
                <a:lnTo>
                  <a:pt x="129418" y="332422"/>
                </a:lnTo>
                <a:lnTo>
                  <a:pt x="104127" y="360249"/>
                </a:lnTo>
                <a:lnTo>
                  <a:pt x="83573" y="389550"/>
                </a:lnTo>
                <a:lnTo>
                  <a:pt x="65971" y="419506"/>
                </a:lnTo>
                <a:lnTo>
                  <a:pt x="49681" y="449753"/>
                </a:lnTo>
                <a:lnTo>
                  <a:pt x="37362" y="480129"/>
                </a:lnTo>
                <a:lnTo>
                  <a:pt x="27653" y="510563"/>
                </a:lnTo>
                <a:lnTo>
                  <a:pt x="19105" y="541023"/>
                </a:lnTo>
                <a:lnTo>
                  <a:pt x="7152" y="586731"/>
                </a:lnTo>
                <a:lnTo>
                  <a:pt x="2796" y="617209"/>
                </a:lnTo>
                <a:lnTo>
                  <a:pt x="860" y="646417"/>
                </a:lnTo>
                <a:lnTo>
                  <a:pt x="0" y="672099"/>
                </a:lnTo>
                <a:lnTo>
                  <a:pt x="6391" y="699600"/>
                </a:lnTo>
                <a:lnTo>
                  <a:pt x="20882" y="740256"/>
                </a:lnTo>
                <a:lnTo>
                  <a:pt x="30488" y="765875"/>
                </a:lnTo>
                <a:lnTo>
                  <a:pt x="43224" y="794195"/>
                </a:lnTo>
                <a:lnTo>
                  <a:pt x="60739" y="820328"/>
                </a:lnTo>
                <a:lnTo>
                  <a:pt x="88632" y="856461"/>
                </a:lnTo>
                <a:lnTo>
                  <a:pt x="107590" y="881022"/>
                </a:lnTo>
                <a:lnTo>
                  <a:pt x="132948" y="908871"/>
                </a:lnTo>
                <a:lnTo>
                  <a:pt x="169718" y="947042"/>
                </a:lnTo>
                <a:lnTo>
                  <a:pt x="210810" y="982482"/>
                </a:lnTo>
                <a:lnTo>
                  <a:pt x="261227" y="1011045"/>
                </a:lnTo>
                <a:lnTo>
                  <a:pt x="316381" y="1041663"/>
                </a:lnTo>
                <a:lnTo>
                  <a:pt x="372940" y="1068797"/>
                </a:lnTo>
                <a:lnTo>
                  <a:pt x="435983" y="1092923"/>
                </a:lnTo>
                <a:lnTo>
                  <a:pt x="525552" y="1123831"/>
                </a:lnTo>
                <a:lnTo>
                  <a:pt x="595078" y="1145495"/>
                </a:lnTo>
                <a:lnTo>
                  <a:pt x="645520" y="1155955"/>
                </a:lnTo>
                <a:lnTo>
                  <a:pt x="694186" y="1168224"/>
                </a:lnTo>
                <a:lnTo>
                  <a:pt x="743755" y="1180873"/>
                </a:lnTo>
                <a:lnTo>
                  <a:pt x="799651" y="1190728"/>
                </a:lnTo>
                <a:lnTo>
                  <a:pt x="962928" y="1215219"/>
                </a:lnTo>
                <a:lnTo>
                  <a:pt x="1016443" y="1219540"/>
                </a:lnTo>
                <a:lnTo>
                  <a:pt x="1069859" y="1221460"/>
                </a:lnTo>
                <a:lnTo>
                  <a:pt x="1176589" y="1222693"/>
                </a:lnTo>
                <a:lnTo>
                  <a:pt x="1363290" y="1222979"/>
                </a:lnTo>
                <a:lnTo>
                  <a:pt x="1416631" y="1219602"/>
                </a:lnTo>
                <a:lnTo>
                  <a:pt x="1468701" y="1213868"/>
                </a:lnTo>
                <a:lnTo>
                  <a:pt x="1517244" y="1207086"/>
                </a:lnTo>
                <a:lnTo>
                  <a:pt x="1656463" y="1184838"/>
                </a:lnTo>
                <a:lnTo>
                  <a:pt x="1719114" y="1167381"/>
                </a:lnTo>
                <a:lnTo>
                  <a:pt x="1777895" y="1146122"/>
                </a:lnTo>
                <a:lnTo>
                  <a:pt x="1829923" y="1124484"/>
                </a:lnTo>
                <a:lnTo>
                  <a:pt x="1884797" y="1100473"/>
                </a:lnTo>
                <a:lnTo>
                  <a:pt x="1944250" y="1072675"/>
                </a:lnTo>
                <a:lnTo>
                  <a:pt x="1992768" y="1047082"/>
                </a:lnTo>
                <a:lnTo>
                  <a:pt x="2033108" y="1015934"/>
                </a:lnTo>
                <a:lnTo>
                  <a:pt x="2075400" y="982575"/>
                </a:lnTo>
                <a:lnTo>
                  <a:pt x="2111356" y="948560"/>
                </a:lnTo>
                <a:lnTo>
                  <a:pt x="2139930" y="914352"/>
                </a:lnTo>
                <a:lnTo>
                  <a:pt x="2170692" y="878816"/>
                </a:lnTo>
                <a:lnTo>
                  <a:pt x="2188226" y="851164"/>
                </a:lnTo>
                <a:lnTo>
                  <a:pt x="2206310" y="813104"/>
                </a:lnTo>
                <a:lnTo>
                  <a:pt x="2225780" y="777697"/>
                </a:lnTo>
                <a:lnTo>
                  <a:pt x="2236839" y="751189"/>
                </a:lnTo>
                <a:lnTo>
                  <a:pt x="2244718" y="723744"/>
                </a:lnTo>
                <a:lnTo>
                  <a:pt x="2249154" y="685603"/>
                </a:lnTo>
                <a:lnTo>
                  <a:pt x="2250191" y="657342"/>
                </a:lnTo>
                <a:lnTo>
                  <a:pt x="2250857" y="606931"/>
                </a:lnTo>
                <a:lnTo>
                  <a:pt x="2249703" y="570559"/>
                </a:lnTo>
                <a:lnTo>
                  <a:pt x="2244933" y="542711"/>
                </a:lnTo>
                <a:lnTo>
                  <a:pt x="2235106" y="504540"/>
                </a:lnTo>
                <a:lnTo>
                  <a:pt x="2224151" y="469101"/>
                </a:lnTo>
                <a:lnTo>
                  <a:pt x="2209870" y="435812"/>
                </a:lnTo>
                <a:lnTo>
                  <a:pt x="2192092" y="399427"/>
                </a:lnTo>
                <a:lnTo>
                  <a:pt x="2175724" y="370555"/>
                </a:lnTo>
                <a:lnTo>
                  <a:pt x="2156596" y="348410"/>
                </a:lnTo>
                <a:lnTo>
                  <a:pt x="2127794" y="318277"/>
                </a:lnTo>
                <a:lnTo>
                  <a:pt x="2109893" y="297659"/>
                </a:lnTo>
                <a:lnTo>
                  <a:pt x="2067358" y="263726"/>
                </a:lnTo>
                <a:lnTo>
                  <a:pt x="2016199" y="232564"/>
                </a:lnTo>
                <a:lnTo>
                  <a:pt x="1965030" y="201950"/>
                </a:lnTo>
                <a:lnTo>
                  <a:pt x="1907322" y="174830"/>
                </a:lnTo>
                <a:lnTo>
                  <a:pt x="1865551" y="161012"/>
                </a:lnTo>
                <a:lnTo>
                  <a:pt x="1805251" y="14857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PenAnnotation42"/>
          <p:cNvSpPr/>
          <p:nvPr/>
        </p:nvSpPr>
        <p:spPr>
          <a:xfrm>
            <a:off x="331527" y="1954689"/>
            <a:ext cx="331414" cy="455237"/>
          </a:xfrm>
          <a:custGeom>
            <a:avLst/>
            <a:gdLst/>
            <a:ahLst/>
            <a:cxnLst/>
            <a:rect l="0" t="0" r="0" b="0"/>
            <a:pathLst>
              <a:path w="331414" h="455237">
                <a:moveTo>
                  <a:pt x="194253" y="11271"/>
                </a:moveTo>
                <a:lnTo>
                  <a:pt x="194253" y="23406"/>
                </a:lnTo>
                <a:lnTo>
                  <a:pt x="195523" y="26981"/>
                </a:lnTo>
                <a:lnTo>
                  <a:pt x="197639" y="29364"/>
                </a:lnTo>
                <a:lnTo>
                  <a:pt x="200320" y="30953"/>
                </a:lnTo>
                <a:lnTo>
                  <a:pt x="206686" y="39491"/>
                </a:lnTo>
                <a:lnTo>
                  <a:pt x="215053" y="53534"/>
                </a:lnTo>
                <a:lnTo>
                  <a:pt x="214470" y="54686"/>
                </a:lnTo>
                <a:lnTo>
                  <a:pt x="212811" y="55454"/>
                </a:lnTo>
                <a:lnTo>
                  <a:pt x="210435" y="55966"/>
                </a:lnTo>
                <a:lnTo>
                  <a:pt x="208851" y="55038"/>
                </a:lnTo>
                <a:lnTo>
                  <a:pt x="207795" y="53149"/>
                </a:lnTo>
                <a:lnTo>
                  <a:pt x="206100" y="47059"/>
                </a:lnTo>
                <a:lnTo>
                  <a:pt x="199738" y="33869"/>
                </a:lnTo>
                <a:lnTo>
                  <a:pt x="189810" y="19942"/>
                </a:lnTo>
                <a:lnTo>
                  <a:pt x="186211" y="17051"/>
                </a:lnTo>
                <a:lnTo>
                  <a:pt x="182542" y="15125"/>
                </a:lnTo>
                <a:lnTo>
                  <a:pt x="178825" y="13840"/>
                </a:lnTo>
                <a:lnTo>
                  <a:pt x="171309" y="9026"/>
                </a:lnTo>
                <a:lnTo>
                  <a:pt x="167527" y="5964"/>
                </a:lnTo>
                <a:lnTo>
                  <a:pt x="163736" y="3923"/>
                </a:lnTo>
                <a:lnTo>
                  <a:pt x="156136" y="1655"/>
                </a:lnTo>
                <a:lnTo>
                  <a:pt x="148525" y="647"/>
                </a:lnTo>
                <a:lnTo>
                  <a:pt x="139639" y="199"/>
                </a:lnTo>
                <a:lnTo>
                  <a:pt x="127223" y="0"/>
                </a:lnTo>
                <a:lnTo>
                  <a:pt x="120356" y="1217"/>
                </a:lnTo>
                <a:lnTo>
                  <a:pt x="113239" y="3298"/>
                </a:lnTo>
                <a:lnTo>
                  <a:pt x="105953" y="5955"/>
                </a:lnTo>
                <a:lnTo>
                  <a:pt x="99826" y="7727"/>
                </a:lnTo>
                <a:lnTo>
                  <a:pt x="89632" y="9696"/>
                </a:lnTo>
                <a:lnTo>
                  <a:pt x="83866" y="14031"/>
                </a:lnTo>
                <a:lnTo>
                  <a:pt x="77481" y="20730"/>
                </a:lnTo>
                <a:lnTo>
                  <a:pt x="70685" y="29007"/>
                </a:lnTo>
                <a:lnTo>
                  <a:pt x="52974" y="51750"/>
                </a:lnTo>
                <a:lnTo>
                  <a:pt x="42917" y="64927"/>
                </a:lnTo>
                <a:lnTo>
                  <a:pt x="36212" y="74982"/>
                </a:lnTo>
                <a:lnTo>
                  <a:pt x="31742" y="82954"/>
                </a:lnTo>
                <a:lnTo>
                  <a:pt x="28762" y="89540"/>
                </a:lnTo>
                <a:lnTo>
                  <a:pt x="25506" y="97740"/>
                </a:lnTo>
                <a:lnTo>
                  <a:pt x="18501" y="117011"/>
                </a:lnTo>
                <a:lnTo>
                  <a:pt x="14855" y="126214"/>
                </a:lnTo>
                <a:lnTo>
                  <a:pt x="11154" y="134890"/>
                </a:lnTo>
                <a:lnTo>
                  <a:pt x="7417" y="143213"/>
                </a:lnTo>
                <a:lnTo>
                  <a:pt x="4925" y="151302"/>
                </a:lnTo>
                <a:lnTo>
                  <a:pt x="3264" y="159235"/>
                </a:lnTo>
                <a:lnTo>
                  <a:pt x="2157" y="167064"/>
                </a:lnTo>
                <a:lnTo>
                  <a:pt x="1419" y="176093"/>
                </a:lnTo>
                <a:lnTo>
                  <a:pt x="927" y="185922"/>
                </a:lnTo>
                <a:lnTo>
                  <a:pt x="380" y="205733"/>
                </a:lnTo>
                <a:lnTo>
                  <a:pt x="0" y="253077"/>
                </a:lnTo>
                <a:lnTo>
                  <a:pt x="1251" y="262645"/>
                </a:lnTo>
                <a:lnTo>
                  <a:pt x="3355" y="271563"/>
                </a:lnTo>
                <a:lnTo>
                  <a:pt x="15857" y="310195"/>
                </a:lnTo>
                <a:lnTo>
                  <a:pt x="19442" y="319774"/>
                </a:lnTo>
                <a:lnTo>
                  <a:pt x="23102" y="328699"/>
                </a:lnTo>
                <a:lnTo>
                  <a:pt x="26812" y="337190"/>
                </a:lnTo>
                <a:lnTo>
                  <a:pt x="31826" y="345390"/>
                </a:lnTo>
                <a:lnTo>
                  <a:pt x="37708" y="353397"/>
                </a:lnTo>
                <a:lnTo>
                  <a:pt x="44170" y="361275"/>
                </a:lnTo>
                <a:lnTo>
                  <a:pt x="49747" y="369067"/>
                </a:lnTo>
                <a:lnTo>
                  <a:pt x="54736" y="376801"/>
                </a:lnTo>
                <a:lnTo>
                  <a:pt x="59331" y="384498"/>
                </a:lnTo>
                <a:lnTo>
                  <a:pt x="64935" y="392169"/>
                </a:lnTo>
                <a:lnTo>
                  <a:pt x="71211" y="399823"/>
                </a:lnTo>
                <a:lnTo>
                  <a:pt x="77935" y="407465"/>
                </a:lnTo>
                <a:lnTo>
                  <a:pt x="84957" y="413830"/>
                </a:lnTo>
                <a:lnTo>
                  <a:pt x="92179" y="419344"/>
                </a:lnTo>
                <a:lnTo>
                  <a:pt x="99534" y="424289"/>
                </a:lnTo>
                <a:lnTo>
                  <a:pt x="106977" y="428856"/>
                </a:lnTo>
                <a:lnTo>
                  <a:pt x="114479" y="433171"/>
                </a:lnTo>
                <a:lnTo>
                  <a:pt x="122020" y="437318"/>
                </a:lnTo>
                <a:lnTo>
                  <a:pt x="129588" y="440082"/>
                </a:lnTo>
                <a:lnTo>
                  <a:pt x="137173" y="441925"/>
                </a:lnTo>
                <a:lnTo>
                  <a:pt x="144769" y="443153"/>
                </a:lnTo>
                <a:lnTo>
                  <a:pt x="152374" y="445242"/>
                </a:lnTo>
                <a:lnTo>
                  <a:pt x="159983" y="447905"/>
                </a:lnTo>
                <a:lnTo>
                  <a:pt x="167596" y="450950"/>
                </a:lnTo>
                <a:lnTo>
                  <a:pt x="175212" y="452980"/>
                </a:lnTo>
                <a:lnTo>
                  <a:pt x="182829" y="454334"/>
                </a:lnTo>
                <a:lnTo>
                  <a:pt x="190447" y="455236"/>
                </a:lnTo>
                <a:lnTo>
                  <a:pt x="198065" y="454568"/>
                </a:lnTo>
                <a:lnTo>
                  <a:pt x="205684" y="452852"/>
                </a:lnTo>
                <a:lnTo>
                  <a:pt x="213304" y="450438"/>
                </a:lnTo>
                <a:lnTo>
                  <a:pt x="220923" y="448829"/>
                </a:lnTo>
                <a:lnTo>
                  <a:pt x="228543" y="447756"/>
                </a:lnTo>
                <a:lnTo>
                  <a:pt x="236163" y="447041"/>
                </a:lnTo>
                <a:lnTo>
                  <a:pt x="246323" y="442754"/>
                </a:lnTo>
                <a:lnTo>
                  <a:pt x="258176" y="436086"/>
                </a:lnTo>
                <a:lnTo>
                  <a:pt x="331413" y="399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PenAnnotation43"/>
          <p:cNvSpPr/>
          <p:nvPr/>
        </p:nvSpPr>
        <p:spPr>
          <a:xfrm>
            <a:off x="708660" y="2023110"/>
            <a:ext cx="11431" cy="388620"/>
          </a:xfrm>
          <a:custGeom>
            <a:avLst/>
            <a:gdLst/>
            <a:ahLst/>
            <a:cxnLst/>
            <a:rect l="0" t="0" r="0" b="0"/>
            <a:pathLst>
              <a:path w="11431" h="388620">
                <a:moveTo>
                  <a:pt x="0" y="0"/>
                </a:moveTo>
                <a:lnTo>
                  <a:pt x="0" y="288996"/>
                </a:lnTo>
                <a:lnTo>
                  <a:pt x="1270" y="303154"/>
                </a:lnTo>
                <a:lnTo>
                  <a:pt x="3386" y="320212"/>
                </a:lnTo>
                <a:lnTo>
                  <a:pt x="7855" y="353136"/>
                </a:lnTo>
                <a:lnTo>
                  <a:pt x="9046" y="363694"/>
                </a:lnTo>
                <a:lnTo>
                  <a:pt x="11430" y="3886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PenAnnotation44"/>
          <p:cNvSpPr/>
          <p:nvPr/>
        </p:nvSpPr>
        <p:spPr>
          <a:xfrm>
            <a:off x="868680" y="2000250"/>
            <a:ext cx="34291" cy="445770"/>
          </a:xfrm>
          <a:custGeom>
            <a:avLst/>
            <a:gdLst/>
            <a:ahLst/>
            <a:cxnLst/>
            <a:rect l="0" t="0" r="0" b="0"/>
            <a:pathLst>
              <a:path w="34291" h="445770">
                <a:moveTo>
                  <a:pt x="0" y="0"/>
                </a:moveTo>
                <a:lnTo>
                  <a:pt x="6067" y="12135"/>
                </a:lnTo>
                <a:lnTo>
                  <a:pt x="7855" y="19520"/>
                </a:lnTo>
                <a:lnTo>
                  <a:pt x="9046" y="28253"/>
                </a:lnTo>
                <a:lnTo>
                  <a:pt x="9841" y="37885"/>
                </a:lnTo>
                <a:lnTo>
                  <a:pt x="11640" y="51927"/>
                </a:lnTo>
                <a:lnTo>
                  <a:pt x="17027" y="87848"/>
                </a:lnTo>
                <a:lnTo>
                  <a:pt x="18971" y="104285"/>
                </a:lnTo>
                <a:lnTo>
                  <a:pt x="20267" y="119053"/>
                </a:lnTo>
                <a:lnTo>
                  <a:pt x="21707" y="144352"/>
                </a:lnTo>
                <a:lnTo>
                  <a:pt x="22348" y="164063"/>
                </a:lnTo>
                <a:lnTo>
                  <a:pt x="22856" y="359731"/>
                </a:lnTo>
                <a:lnTo>
                  <a:pt x="24127" y="373171"/>
                </a:lnTo>
                <a:lnTo>
                  <a:pt x="26245" y="385940"/>
                </a:lnTo>
                <a:lnTo>
                  <a:pt x="28926" y="398263"/>
                </a:lnTo>
                <a:lnTo>
                  <a:pt x="30714" y="407749"/>
                </a:lnTo>
                <a:lnTo>
                  <a:pt x="31906" y="415342"/>
                </a:lnTo>
                <a:lnTo>
                  <a:pt x="34290" y="4457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PenAnnotation45"/>
          <p:cNvSpPr/>
          <p:nvPr/>
        </p:nvSpPr>
        <p:spPr>
          <a:xfrm>
            <a:off x="674370" y="2263139"/>
            <a:ext cx="262891" cy="11431"/>
          </a:xfrm>
          <a:custGeom>
            <a:avLst/>
            <a:gdLst/>
            <a:ahLst/>
            <a:cxnLst/>
            <a:rect l="0" t="0" r="0" b="0"/>
            <a:pathLst>
              <a:path w="262891" h="11431">
                <a:moveTo>
                  <a:pt x="0" y="11430"/>
                </a:moveTo>
                <a:lnTo>
                  <a:pt x="37885" y="11430"/>
                </a:lnTo>
                <a:lnTo>
                  <a:pt x="48117" y="10160"/>
                </a:lnTo>
                <a:lnTo>
                  <a:pt x="58748" y="8044"/>
                </a:lnTo>
                <a:lnTo>
                  <a:pt x="69645" y="5363"/>
                </a:lnTo>
                <a:lnTo>
                  <a:pt x="87070" y="3575"/>
                </a:lnTo>
                <a:lnTo>
                  <a:pt x="108846" y="2384"/>
                </a:lnTo>
                <a:lnTo>
                  <a:pt x="180391" y="471"/>
                </a:lnTo>
                <a:lnTo>
                  <a:pt x="26289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PenAnnotation46"/>
          <p:cNvSpPr/>
          <p:nvPr/>
        </p:nvSpPr>
        <p:spPr>
          <a:xfrm>
            <a:off x="891540" y="2308859"/>
            <a:ext cx="227919" cy="303290"/>
          </a:xfrm>
          <a:custGeom>
            <a:avLst/>
            <a:gdLst/>
            <a:ahLst/>
            <a:cxnLst/>
            <a:rect l="0" t="0" r="0" b="0"/>
            <a:pathLst>
              <a:path w="227919" h="303290">
                <a:moveTo>
                  <a:pt x="80010" y="0"/>
                </a:moveTo>
                <a:lnTo>
                  <a:pt x="154976" y="0"/>
                </a:lnTo>
                <a:lnTo>
                  <a:pt x="161737" y="1270"/>
                </a:lnTo>
                <a:lnTo>
                  <a:pt x="167515" y="3387"/>
                </a:lnTo>
                <a:lnTo>
                  <a:pt x="179845" y="9842"/>
                </a:lnTo>
                <a:lnTo>
                  <a:pt x="184917" y="14111"/>
                </a:lnTo>
                <a:lnTo>
                  <a:pt x="188048" y="17027"/>
                </a:lnTo>
                <a:lnTo>
                  <a:pt x="190135" y="20242"/>
                </a:lnTo>
                <a:lnTo>
                  <a:pt x="192454" y="27200"/>
                </a:lnTo>
                <a:lnTo>
                  <a:pt x="193485" y="34526"/>
                </a:lnTo>
                <a:lnTo>
                  <a:pt x="193760" y="38257"/>
                </a:lnTo>
                <a:lnTo>
                  <a:pt x="192673" y="42015"/>
                </a:lnTo>
                <a:lnTo>
                  <a:pt x="188079" y="49577"/>
                </a:lnTo>
                <a:lnTo>
                  <a:pt x="181804" y="57171"/>
                </a:lnTo>
                <a:lnTo>
                  <a:pt x="174782" y="64780"/>
                </a:lnTo>
                <a:lnTo>
                  <a:pt x="167427" y="72395"/>
                </a:lnTo>
                <a:lnTo>
                  <a:pt x="161148" y="77473"/>
                </a:lnTo>
                <a:lnTo>
                  <a:pt x="153152" y="83399"/>
                </a:lnTo>
                <a:lnTo>
                  <a:pt x="144011" y="89889"/>
                </a:lnTo>
                <a:lnTo>
                  <a:pt x="136647" y="95487"/>
                </a:lnTo>
                <a:lnTo>
                  <a:pt x="130468" y="100488"/>
                </a:lnTo>
                <a:lnTo>
                  <a:pt x="125079" y="105092"/>
                </a:lnTo>
                <a:lnTo>
                  <a:pt x="117676" y="109431"/>
                </a:lnTo>
                <a:lnTo>
                  <a:pt x="108930" y="113594"/>
                </a:lnTo>
                <a:lnTo>
                  <a:pt x="99290" y="117640"/>
                </a:lnTo>
                <a:lnTo>
                  <a:pt x="94133" y="119067"/>
                </a:lnTo>
                <a:lnTo>
                  <a:pt x="91965" y="118748"/>
                </a:lnTo>
                <a:lnTo>
                  <a:pt x="91543" y="115179"/>
                </a:lnTo>
                <a:lnTo>
                  <a:pt x="94872" y="114691"/>
                </a:lnTo>
                <a:lnTo>
                  <a:pt x="100585" y="114474"/>
                </a:lnTo>
                <a:lnTo>
                  <a:pt x="114601" y="114335"/>
                </a:lnTo>
                <a:lnTo>
                  <a:pt x="150828" y="114302"/>
                </a:lnTo>
                <a:lnTo>
                  <a:pt x="155162" y="115572"/>
                </a:lnTo>
                <a:lnTo>
                  <a:pt x="159321" y="117688"/>
                </a:lnTo>
                <a:lnTo>
                  <a:pt x="163364" y="120369"/>
                </a:lnTo>
                <a:lnTo>
                  <a:pt x="168599" y="123426"/>
                </a:lnTo>
                <a:lnTo>
                  <a:pt x="174629" y="126734"/>
                </a:lnTo>
                <a:lnTo>
                  <a:pt x="181189" y="130210"/>
                </a:lnTo>
                <a:lnTo>
                  <a:pt x="186833" y="133796"/>
                </a:lnTo>
                <a:lnTo>
                  <a:pt x="191865" y="137458"/>
                </a:lnTo>
                <a:lnTo>
                  <a:pt x="196490" y="141169"/>
                </a:lnTo>
                <a:lnTo>
                  <a:pt x="200843" y="144912"/>
                </a:lnTo>
                <a:lnTo>
                  <a:pt x="205015" y="148678"/>
                </a:lnTo>
                <a:lnTo>
                  <a:pt x="213038" y="156250"/>
                </a:lnTo>
                <a:lnTo>
                  <a:pt x="220837" y="163848"/>
                </a:lnTo>
                <a:lnTo>
                  <a:pt x="223424" y="167652"/>
                </a:lnTo>
                <a:lnTo>
                  <a:pt x="226299" y="175266"/>
                </a:lnTo>
                <a:lnTo>
                  <a:pt x="227066" y="180344"/>
                </a:lnTo>
                <a:lnTo>
                  <a:pt x="227577" y="186269"/>
                </a:lnTo>
                <a:lnTo>
                  <a:pt x="227918" y="192760"/>
                </a:lnTo>
                <a:lnTo>
                  <a:pt x="226875" y="198357"/>
                </a:lnTo>
                <a:lnTo>
                  <a:pt x="224910" y="203358"/>
                </a:lnTo>
                <a:lnTo>
                  <a:pt x="222330" y="207962"/>
                </a:lnTo>
                <a:lnTo>
                  <a:pt x="216076" y="219851"/>
                </a:lnTo>
                <a:lnTo>
                  <a:pt x="212631" y="226578"/>
                </a:lnTo>
                <a:lnTo>
                  <a:pt x="207794" y="232332"/>
                </a:lnTo>
                <a:lnTo>
                  <a:pt x="202029" y="237438"/>
                </a:lnTo>
                <a:lnTo>
                  <a:pt x="195646" y="242112"/>
                </a:lnTo>
                <a:lnTo>
                  <a:pt x="190121" y="247768"/>
                </a:lnTo>
                <a:lnTo>
                  <a:pt x="185167" y="254079"/>
                </a:lnTo>
                <a:lnTo>
                  <a:pt x="180594" y="260826"/>
                </a:lnTo>
                <a:lnTo>
                  <a:pt x="175006" y="266594"/>
                </a:lnTo>
                <a:lnTo>
                  <a:pt x="168741" y="271710"/>
                </a:lnTo>
                <a:lnTo>
                  <a:pt x="162024" y="276390"/>
                </a:lnTo>
                <a:lnTo>
                  <a:pt x="155006" y="280780"/>
                </a:lnTo>
                <a:lnTo>
                  <a:pt x="147787" y="284977"/>
                </a:lnTo>
                <a:lnTo>
                  <a:pt x="140434" y="289045"/>
                </a:lnTo>
                <a:lnTo>
                  <a:pt x="132993" y="291757"/>
                </a:lnTo>
                <a:lnTo>
                  <a:pt x="125492" y="293565"/>
                </a:lnTo>
                <a:lnTo>
                  <a:pt x="117951" y="294770"/>
                </a:lnTo>
                <a:lnTo>
                  <a:pt x="111654" y="296843"/>
                </a:lnTo>
                <a:lnTo>
                  <a:pt x="106186" y="299496"/>
                </a:lnTo>
                <a:lnTo>
                  <a:pt x="101270" y="302534"/>
                </a:lnTo>
                <a:lnTo>
                  <a:pt x="95454" y="303289"/>
                </a:lnTo>
                <a:lnTo>
                  <a:pt x="89036" y="302523"/>
                </a:lnTo>
                <a:lnTo>
                  <a:pt x="82217" y="300742"/>
                </a:lnTo>
                <a:lnTo>
                  <a:pt x="76401" y="299555"/>
                </a:lnTo>
                <a:lnTo>
                  <a:pt x="71254" y="298764"/>
                </a:lnTo>
                <a:lnTo>
                  <a:pt x="66552" y="298236"/>
                </a:lnTo>
                <a:lnTo>
                  <a:pt x="60878" y="296614"/>
                </a:lnTo>
                <a:lnTo>
                  <a:pt x="54555" y="294263"/>
                </a:lnTo>
                <a:lnTo>
                  <a:pt x="47800" y="291425"/>
                </a:lnTo>
                <a:lnTo>
                  <a:pt x="42027" y="288264"/>
                </a:lnTo>
                <a:lnTo>
                  <a:pt x="36908" y="284886"/>
                </a:lnTo>
                <a:lnTo>
                  <a:pt x="32225" y="281364"/>
                </a:lnTo>
                <a:lnTo>
                  <a:pt x="27833" y="277746"/>
                </a:lnTo>
                <a:lnTo>
                  <a:pt x="23635" y="274064"/>
                </a:lnTo>
                <a:lnTo>
                  <a:pt x="19567" y="270340"/>
                </a:lnTo>
                <a:lnTo>
                  <a:pt x="11660" y="262815"/>
                </a:lnTo>
                <a:lnTo>
                  <a:pt x="0" y="2514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PenAnnotation47"/>
          <p:cNvSpPr/>
          <p:nvPr/>
        </p:nvSpPr>
        <p:spPr>
          <a:xfrm>
            <a:off x="1190986" y="2069167"/>
            <a:ext cx="340635" cy="347539"/>
          </a:xfrm>
          <a:custGeom>
            <a:avLst/>
            <a:gdLst/>
            <a:ahLst/>
            <a:cxnLst/>
            <a:rect l="0" t="0" r="0" b="0"/>
            <a:pathLst>
              <a:path w="340635" h="347539">
                <a:moveTo>
                  <a:pt x="237764" y="91102"/>
                </a:moveTo>
                <a:lnTo>
                  <a:pt x="237764" y="69971"/>
                </a:lnTo>
                <a:lnTo>
                  <a:pt x="231696" y="62687"/>
                </a:lnTo>
                <a:lnTo>
                  <a:pt x="221855" y="52485"/>
                </a:lnTo>
                <a:lnTo>
                  <a:pt x="219538" y="48848"/>
                </a:lnTo>
                <a:lnTo>
                  <a:pt x="216963" y="41419"/>
                </a:lnTo>
                <a:lnTo>
                  <a:pt x="212432" y="33884"/>
                </a:lnTo>
                <a:lnTo>
                  <a:pt x="204915" y="25032"/>
                </a:lnTo>
                <a:lnTo>
                  <a:pt x="193108" y="12631"/>
                </a:lnTo>
                <a:lnTo>
                  <a:pt x="186403" y="8308"/>
                </a:lnTo>
                <a:lnTo>
                  <a:pt x="179393" y="5426"/>
                </a:lnTo>
                <a:lnTo>
                  <a:pt x="172180" y="3505"/>
                </a:lnTo>
                <a:lnTo>
                  <a:pt x="166101" y="2224"/>
                </a:lnTo>
                <a:lnTo>
                  <a:pt x="155960" y="801"/>
                </a:lnTo>
                <a:lnTo>
                  <a:pt x="147220" y="169"/>
                </a:lnTo>
                <a:lnTo>
                  <a:pt x="143111" y="0"/>
                </a:lnTo>
                <a:lnTo>
                  <a:pt x="137832" y="1157"/>
                </a:lnTo>
                <a:lnTo>
                  <a:pt x="131773" y="3199"/>
                </a:lnTo>
                <a:lnTo>
                  <a:pt x="125193" y="5830"/>
                </a:lnTo>
                <a:lnTo>
                  <a:pt x="118267" y="7584"/>
                </a:lnTo>
                <a:lnTo>
                  <a:pt x="111109" y="8754"/>
                </a:lnTo>
                <a:lnTo>
                  <a:pt x="103797" y="9533"/>
                </a:lnTo>
                <a:lnTo>
                  <a:pt x="95113" y="13863"/>
                </a:lnTo>
                <a:lnTo>
                  <a:pt x="85513" y="20559"/>
                </a:lnTo>
                <a:lnTo>
                  <a:pt x="75303" y="28834"/>
                </a:lnTo>
                <a:lnTo>
                  <a:pt x="67227" y="36890"/>
                </a:lnTo>
                <a:lnTo>
                  <a:pt x="60572" y="44801"/>
                </a:lnTo>
                <a:lnTo>
                  <a:pt x="54866" y="52615"/>
                </a:lnTo>
                <a:lnTo>
                  <a:pt x="49792" y="60364"/>
                </a:lnTo>
                <a:lnTo>
                  <a:pt x="45139" y="68070"/>
                </a:lnTo>
                <a:lnTo>
                  <a:pt x="40767" y="75748"/>
                </a:lnTo>
                <a:lnTo>
                  <a:pt x="32523" y="91051"/>
                </a:lnTo>
                <a:lnTo>
                  <a:pt x="13039" y="129196"/>
                </a:lnTo>
                <a:lnTo>
                  <a:pt x="5383" y="144439"/>
                </a:lnTo>
                <a:lnTo>
                  <a:pt x="2833" y="153331"/>
                </a:lnTo>
                <a:lnTo>
                  <a:pt x="1133" y="163068"/>
                </a:lnTo>
                <a:lnTo>
                  <a:pt x="0" y="173369"/>
                </a:lnTo>
                <a:lnTo>
                  <a:pt x="515" y="182777"/>
                </a:lnTo>
                <a:lnTo>
                  <a:pt x="2127" y="191589"/>
                </a:lnTo>
                <a:lnTo>
                  <a:pt x="4473" y="200003"/>
                </a:lnTo>
                <a:lnTo>
                  <a:pt x="7307" y="208153"/>
                </a:lnTo>
                <a:lnTo>
                  <a:pt x="10466" y="216126"/>
                </a:lnTo>
                <a:lnTo>
                  <a:pt x="13842" y="223982"/>
                </a:lnTo>
                <a:lnTo>
                  <a:pt x="20979" y="239483"/>
                </a:lnTo>
                <a:lnTo>
                  <a:pt x="35910" y="270131"/>
                </a:lnTo>
                <a:lnTo>
                  <a:pt x="40964" y="276495"/>
                </a:lnTo>
                <a:lnTo>
                  <a:pt x="46874" y="282007"/>
                </a:lnTo>
                <a:lnTo>
                  <a:pt x="53354" y="286952"/>
                </a:lnTo>
                <a:lnTo>
                  <a:pt x="60214" y="292789"/>
                </a:lnTo>
                <a:lnTo>
                  <a:pt x="67327" y="299220"/>
                </a:lnTo>
                <a:lnTo>
                  <a:pt x="74609" y="306048"/>
                </a:lnTo>
                <a:lnTo>
                  <a:pt x="82004" y="311869"/>
                </a:lnTo>
                <a:lnTo>
                  <a:pt x="89474" y="317020"/>
                </a:lnTo>
                <a:lnTo>
                  <a:pt x="96994" y="321724"/>
                </a:lnTo>
                <a:lnTo>
                  <a:pt x="104547" y="326130"/>
                </a:lnTo>
                <a:lnTo>
                  <a:pt x="112123" y="330338"/>
                </a:lnTo>
                <a:lnTo>
                  <a:pt x="119713" y="334413"/>
                </a:lnTo>
                <a:lnTo>
                  <a:pt x="128583" y="338399"/>
                </a:lnTo>
                <a:lnTo>
                  <a:pt x="138307" y="342327"/>
                </a:lnTo>
                <a:lnTo>
                  <a:pt x="148599" y="346215"/>
                </a:lnTo>
                <a:lnTo>
                  <a:pt x="158000" y="347538"/>
                </a:lnTo>
                <a:lnTo>
                  <a:pt x="166808" y="347149"/>
                </a:lnTo>
                <a:lnTo>
                  <a:pt x="175220" y="345620"/>
                </a:lnTo>
                <a:lnTo>
                  <a:pt x="184638" y="344601"/>
                </a:lnTo>
                <a:lnTo>
                  <a:pt x="194726" y="343922"/>
                </a:lnTo>
                <a:lnTo>
                  <a:pt x="205262" y="343469"/>
                </a:lnTo>
                <a:lnTo>
                  <a:pt x="216096" y="341897"/>
                </a:lnTo>
                <a:lnTo>
                  <a:pt x="227128" y="339578"/>
                </a:lnTo>
                <a:lnTo>
                  <a:pt x="238294" y="336763"/>
                </a:lnTo>
                <a:lnTo>
                  <a:pt x="249547" y="333616"/>
                </a:lnTo>
                <a:lnTo>
                  <a:pt x="272211" y="326733"/>
                </a:lnTo>
                <a:lnTo>
                  <a:pt x="282318" y="321850"/>
                </a:lnTo>
                <a:lnTo>
                  <a:pt x="291597" y="316054"/>
                </a:lnTo>
                <a:lnTo>
                  <a:pt x="300322" y="309650"/>
                </a:lnTo>
                <a:lnTo>
                  <a:pt x="307409" y="304111"/>
                </a:lnTo>
                <a:lnTo>
                  <a:pt x="313404" y="299148"/>
                </a:lnTo>
                <a:lnTo>
                  <a:pt x="323452" y="290247"/>
                </a:lnTo>
                <a:lnTo>
                  <a:pt x="340634" y="2739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PenAnnotation48"/>
          <p:cNvSpPr/>
          <p:nvPr/>
        </p:nvSpPr>
        <p:spPr>
          <a:xfrm>
            <a:off x="1554995" y="2091902"/>
            <a:ext cx="249112" cy="308150"/>
          </a:xfrm>
          <a:custGeom>
            <a:avLst/>
            <a:gdLst/>
            <a:ahLst/>
            <a:cxnLst/>
            <a:rect l="0" t="0" r="0" b="0"/>
            <a:pathLst>
              <a:path w="249112" h="308150">
                <a:moveTo>
                  <a:pt x="33775" y="11217"/>
                </a:moveTo>
                <a:lnTo>
                  <a:pt x="27707" y="17285"/>
                </a:lnTo>
                <a:lnTo>
                  <a:pt x="25919" y="20343"/>
                </a:lnTo>
                <a:lnTo>
                  <a:pt x="23933" y="27126"/>
                </a:lnTo>
                <a:lnTo>
                  <a:pt x="19664" y="34375"/>
                </a:lnTo>
                <a:lnTo>
                  <a:pt x="16748" y="38086"/>
                </a:lnTo>
                <a:lnTo>
                  <a:pt x="14803" y="43100"/>
                </a:lnTo>
                <a:lnTo>
                  <a:pt x="13507" y="48982"/>
                </a:lnTo>
                <a:lnTo>
                  <a:pt x="12643" y="55444"/>
                </a:lnTo>
                <a:lnTo>
                  <a:pt x="10797" y="64832"/>
                </a:lnTo>
                <a:lnTo>
                  <a:pt x="5359" y="88810"/>
                </a:lnTo>
                <a:lnTo>
                  <a:pt x="3401" y="99775"/>
                </a:lnTo>
                <a:lnTo>
                  <a:pt x="2096" y="109626"/>
                </a:lnTo>
                <a:lnTo>
                  <a:pt x="1225" y="118733"/>
                </a:lnTo>
                <a:lnTo>
                  <a:pt x="645" y="129885"/>
                </a:lnTo>
                <a:lnTo>
                  <a:pt x="0" y="155822"/>
                </a:lnTo>
                <a:lnTo>
                  <a:pt x="1098" y="171120"/>
                </a:lnTo>
                <a:lnTo>
                  <a:pt x="3100" y="187669"/>
                </a:lnTo>
                <a:lnTo>
                  <a:pt x="5705" y="205052"/>
                </a:lnTo>
                <a:lnTo>
                  <a:pt x="8712" y="219180"/>
                </a:lnTo>
                <a:lnTo>
                  <a:pt x="11986" y="231139"/>
                </a:lnTo>
                <a:lnTo>
                  <a:pt x="15439" y="241652"/>
                </a:lnTo>
                <a:lnTo>
                  <a:pt x="19011" y="249931"/>
                </a:lnTo>
                <a:lnTo>
                  <a:pt x="22662" y="256719"/>
                </a:lnTo>
                <a:lnTo>
                  <a:pt x="26366" y="262516"/>
                </a:lnTo>
                <a:lnTo>
                  <a:pt x="31376" y="268919"/>
                </a:lnTo>
                <a:lnTo>
                  <a:pt x="37255" y="275729"/>
                </a:lnTo>
                <a:lnTo>
                  <a:pt x="43715" y="282808"/>
                </a:lnTo>
                <a:lnTo>
                  <a:pt x="50562" y="288798"/>
                </a:lnTo>
                <a:lnTo>
                  <a:pt x="57666" y="294061"/>
                </a:lnTo>
                <a:lnTo>
                  <a:pt x="64942" y="298840"/>
                </a:lnTo>
                <a:lnTo>
                  <a:pt x="72333" y="302026"/>
                </a:lnTo>
                <a:lnTo>
                  <a:pt x="79800" y="304150"/>
                </a:lnTo>
                <a:lnTo>
                  <a:pt x="87318" y="305566"/>
                </a:lnTo>
                <a:lnTo>
                  <a:pt x="94870" y="306509"/>
                </a:lnTo>
                <a:lnTo>
                  <a:pt x="102445" y="307139"/>
                </a:lnTo>
                <a:lnTo>
                  <a:pt x="110035" y="307558"/>
                </a:lnTo>
                <a:lnTo>
                  <a:pt x="125241" y="308024"/>
                </a:lnTo>
                <a:lnTo>
                  <a:pt x="132852" y="308149"/>
                </a:lnTo>
                <a:lnTo>
                  <a:pt x="140467" y="306962"/>
                </a:lnTo>
                <a:lnTo>
                  <a:pt x="148083" y="304900"/>
                </a:lnTo>
                <a:lnTo>
                  <a:pt x="155700" y="302256"/>
                </a:lnTo>
                <a:lnTo>
                  <a:pt x="163318" y="299223"/>
                </a:lnTo>
                <a:lnTo>
                  <a:pt x="170937" y="295931"/>
                </a:lnTo>
                <a:lnTo>
                  <a:pt x="178556" y="292467"/>
                </a:lnTo>
                <a:lnTo>
                  <a:pt x="184906" y="287617"/>
                </a:lnTo>
                <a:lnTo>
                  <a:pt x="190409" y="281844"/>
                </a:lnTo>
                <a:lnTo>
                  <a:pt x="195347" y="275455"/>
                </a:lnTo>
                <a:lnTo>
                  <a:pt x="201180" y="268656"/>
                </a:lnTo>
                <a:lnTo>
                  <a:pt x="207608" y="261583"/>
                </a:lnTo>
                <a:lnTo>
                  <a:pt x="214434" y="254328"/>
                </a:lnTo>
                <a:lnTo>
                  <a:pt x="220254" y="246951"/>
                </a:lnTo>
                <a:lnTo>
                  <a:pt x="225404" y="239493"/>
                </a:lnTo>
                <a:lnTo>
                  <a:pt x="230108" y="231981"/>
                </a:lnTo>
                <a:lnTo>
                  <a:pt x="233243" y="224433"/>
                </a:lnTo>
                <a:lnTo>
                  <a:pt x="235334" y="216861"/>
                </a:lnTo>
                <a:lnTo>
                  <a:pt x="236727" y="209274"/>
                </a:lnTo>
                <a:lnTo>
                  <a:pt x="238926" y="201675"/>
                </a:lnTo>
                <a:lnTo>
                  <a:pt x="241663" y="194069"/>
                </a:lnTo>
                <a:lnTo>
                  <a:pt x="244757" y="186459"/>
                </a:lnTo>
                <a:lnTo>
                  <a:pt x="246819" y="177575"/>
                </a:lnTo>
                <a:lnTo>
                  <a:pt x="248194" y="167842"/>
                </a:lnTo>
                <a:lnTo>
                  <a:pt x="249111" y="157544"/>
                </a:lnTo>
                <a:lnTo>
                  <a:pt x="248452" y="148138"/>
                </a:lnTo>
                <a:lnTo>
                  <a:pt x="246743" y="139328"/>
                </a:lnTo>
                <a:lnTo>
                  <a:pt x="244333" y="130915"/>
                </a:lnTo>
                <a:lnTo>
                  <a:pt x="238270" y="111406"/>
                </a:lnTo>
                <a:lnTo>
                  <a:pt x="234875" y="100870"/>
                </a:lnTo>
                <a:lnTo>
                  <a:pt x="231341" y="91306"/>
                </a:lnTo>
                <a:lnTo>
                  <a:pt x="227716" y="82390"/>
                </a:lnTo>
                <a:lnTo>
                  <a:pt x="224029" y="73906"/>
                </a:lnTo>
                <a:lnTo>
                  <a:pt x="220301" y="66979"/>
                </a:lnTo>
                <a:lnTo>
                  <a:pt x="216545" y="61092"/>
                </a:lnTo>
                <a:lnTo>
                  <a:pt x="212772" y="55897"/>
                </a:lnTo>
                <a:lnTo>
                  <a:pt x="208986" y="49894"/>
                </a:lnTo>
                <a:lnTo>
                  <a:pt x="205192" y="43352"/>
                </a:lnTo>
                <a:lnTo>
                  <a:pt x="201393" y="36451"/>
                </a:lnTo>
                <a:lnTo>
                  <a:pt x="196320" y="30580"/>
                </a:lnTo>
                <a:lnTo>
                  <a:pt x="190398" y="25395"/>
                </a:lnTo>
                <a:lnTo>
                  <a:pt x="183910" y="20670"/>
                </a:lnTo>
                <a:lnTo>
                  <a:pt x="178315" y="16249"/>
                </a:lnTo>
                <a:lnTo>
                  <a:pt x="173315" y="12032"/>
                </a:lnTo>
                <a:lnTo>
                  <a:pt x="168711" y="7950"/>
                </a:lnTo>
                <a:lnTo>
                  <a:pt x="163102" y="5229"/>
                </a:lnTo>
                <a:lnTo>
                  <a:pt x="156823" y="3415"/>
                </a:lnTo>
                <a:lnTo>
                  <a:pt x="150097" y="2206"/>
                </a:lnTo>
                <a:lnTo>
                  <a:pt x="143073" y="1400"/>
                </a:lnTo>
                <a:lnTo>
                  <a:pt x="135850" y="863"/>
                </a:lnTo>
                <a:lnTo>
                  <a:pt x="128495" y="504"/>
                </a:lnTo>
                <a:lnTo>
                  <a:pt x="113549" y="106"/>
                </a:lnTo>
                <a:lnTo>
                  <a:pt x="106008" y="0"/>
                </a:lnTo>
                <a:lnTo>
                  <a:pt x="98440" y="1199"/>
                </a:lnTo>
                <a:lnTo>
                  <a:pt x="90855" y="3268"/>
                </a:lnTo>
                <a:lnTo>
                  <a:pt x="83258" y="5918"/>
                </a:lnTo>
                <a:lnTo>
                  <a:pt x="76924" y="8955"/>
                </a:lnTo>
                <a:lnTo>
                  <a:pt x="71431" y="12249"/>
                </a:lnTo>
                <a:lnTo>
                  <a:pt x="56635" y="22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PenAnnotation49"/>
          <p:cNvSpPr/>
          <p:nvPr/>
        </p:nvSpPr>
        <p:spPr>
          <a:xfrm>
            <a:off x="1863881" y="2057603"/>
            <a:ext cx="261897" cy="331064"/>
          </a:xfrm>
          <a:custGeom>
            <a:avLst/>
            <a:gdLst/>
            <a:ahLst/>
            <a:cxnLst/>
            <a:rect l="0" t="0" r="0" b="0"/>
            <a:pathLst>
              <a:path w="261897" h="331064">
                <a:moveTo>
                  <a:pt x="44929" y="45516"/>
                </a:moveTo>
                <a:lnTo>
                  <a:pt x="38861" y="63720"/>
                </a:lnTo>
                <a:lnTo>
                  <a:pt x="34533" y="74162"/>
                </a:lnTo>
                <a:lnTo>
                  <a:pt x="29109" y="86204"/>
                </a:lnTo>
                <a:lnTo>
                  <a:pt x="12724" y="120649"/>
                </a:lnTo>
                <a:lnTo>
                  <a:pt x="8219" y="129895"/>
                </a:lnTo>
                <a:lnTo>
                  <a:pt x="5216" y="138598"/>
                </a:lnTo>
                <a:lnTo>
                  <a:pt x="3213" y="146941"/>
                </a:lnTo>
                <a:lnTo>
                  <a:pt x="1878" y="155043"/>
                </a:lnTo>
                <a:lnTo>
                  <a:pt x="988" y="162984"/>
                </a:lnTo>
                <a:lnTo>
                  <a:pt x="395" y="170818"/>
                </a:lnTo>
                <a:lnTo>
                  <a:pt x="0" y="178581"/>
                </a:lnTo>
                <a:lnTo>
                  <a:pt x="1006" y="185026"/>
                </a:lnTo>
                <a:lnTo>
                  <a:pt x="2947" y="190593"/>
                </a:lnTo>
                <a:lnTo>
                  <a:pt x="5511" y="195574"/>
                </a:lnTo>
                <a:lnTo>
                  <a:pt x="7220" y="201435"/>
                </a:lnTo>
                <a:lnTo>
                  <a:pt x="8360" y="207882"/>
                </a:lnTo>
                <a:lnTo>
                  <a:pt x="9119" y="214720"/>
                </a:lnTo>
                <a:lnTo>
                  <a:pt x="10896" y="221819"/>
                </a:lnTo>
                <a:lnTo>
                  <a:pt x="13350" y="229091"/>
                </a:lnTo>
                <a:lnTo>
                  <a:pt x="16256" y="236480"/>
                </a:lnTo>
                <a:lnTo>
                  <a:pt x="19464" y="243945"/>
                </a:lnTo>
                <a:lnTo>
                  <a:pt x="26414" y="259014"/>
                </a:lnTo>
                <a:lnTo>
                  <a:pt x="37467" y="281777"/>
                </a:lnTo>
                <a:lnTo>
                  <a:pt x="41224" y="288114"/>
                </a:lnTo>
                <a:lnTo>
                  <a:pt x="44999" y="293608"/>
                </a:lnTo>
                <a:lnTo>
                  <a:pt x="48786" y="298541"/>
                </a:lnTo>
                <a:lnTo>
                  <a:pt x="53850" y="303099"/>
                </a:lnTo>
                <a:lnTo>
                  <a:pt x="59766" y="307409"/>
                </a:lnTo>
                <a:lnTo>
                  <a:pt x="66250" y="311551"/>
                </a:lnTo>
                <a:lnTo>
                  <a:pt x="73113" y="315583"/>
                </a:lnTo>
                <a:lnTo>
                  <a:pt x="80228" y="319541"/>
                </a:lnTo>
                <a:lnTo>
                  <a:pt x="87512" y="323449"/>
                </a:lnTo>
                <a:lnTo>
                  <a:pt x="94907" y="326055"/>
                </a:lnTo>
                <a:lnTo>
                  <a:pt x="102378" y="327792"/>
                </a:lnTo>
                <a:lnTo>
                  <a:pt x="109898" y="328950"/>
                </a:lnTo>
                <a:lnTo>
                  <a:pt x="117452" y="329722"/>
                </a:lnTo>
                <a:lnTo>
                  <a:pt x="125027" y="330237"/>
                </a:lnTo>
                <a:lnTo>
                  <a:pt x="132618" y="330580"/>
                </a:lnTo>
                <a:lnTo>
                  <a:pt x="147825" y="330961"/>
                </a:lnTo>
                <a:lnTo>
                  <a:pt x="155436" y="331063"/>
                </a:lnTo>
                <a:lnTo>
                  <a:pt x="163050" y="329861"/>
                </a:lnTo>
                <a:lnTo>
                  <a:pt x="170666" y="327789"/>
                </a:lnTo>
                <a:lnTo>
                  <a:pt x="178284" y="325138"/>
                </a:lnTo>
                <a:lnTo>
                  <a:pt x="184632" y="322101"/>
                </a:lnTo>
                <a:lnTo>
                  <a:pt x="190134" y="318806"/>
                </a:lnTo>
                <a:lnTo>
                  <a:pt x="195072" y="315340"/>
                </a:lnTo>
                <a:lnTo>
                  <a:pt x="200904" y="310489"/>
                </a:lnTo>
                <a:lnTo>
                  <a:pt x="207333" y="304715"/>
                </a:lnTo>
                <a:lnTo>
                  <a:pt x="214158" y="298325"/>
                </a:lnTo>
                <a:lnTo>
                  <a:pt x="219978" y="291526"/>
                </a:lnTo>
                <a:lnTo>
                  <a:pt x="225128" y="284453"/>
                </a:lnTo>
                <a:lnTo>
                  <a:pt x="229832" y="277197"/>
                </a:lnTo>
                <a:lnTo>
                  <a:pt x="234237" y="268550"/>
                </a:lnTo>
                <a:lnTo>
                  <a:pt x="238444" y="258976"/>
                </a:lnTo>
                <a:lnTo>
                  <a:pt x="242519" y="248783"/>
                </a:lnTo>
                <a:lnTo>
                  <a:pt x="246506" y="239447"/>
                </a:lnTo>
                <a:lnTo>
                  <a:pt x="254322" y="222301"/>
                </a:lnTo>
                <a:lnTo>
                  <a:pt x="256914" y="212903"/>
                </a:lnTo>
                <a:lnTo>
                  <a:pt x="258642" y="202828"/>
                </a:lnTo>
                <a:lnTo>
                  <a:pt x="259794" y="192300"/>
                </a:lnTo>
                <a:lnTo>
                  <a:pt x="260562" y="181472"/>
                </a:lnTo>
                <a:lnTo>
                  <a:pt x="261074" y="170444"/>
                </a:lnTo>
                <a:lnTo>
                  <a:pt x="261795" y="140105"/>
                </a:lnTo>
                <a:lnTo>
                  <a:pt x="261896" y="131436"/>
                </a:lnTo>
                <a:lnTo>
                  <a:pt x="260694" y="121846"/>
                </a:lnTo>
                <a:lnTo>
                  <a:pt x="258622" y="111643"/>
                </a:lnTo>
                <a:lnTo>
                  <a:pt x="255971" y="101031"/>
                </a:lnTo>
                <a:lnTo>
                  <a:pt x="252933" y="91416"/>
                </a:lnTo>
                <a:lnTo>
                  <a:pt x="249639" y="82466"/>
                </a:lnTo>
                <a:lnTo>
                  <a:pt x="246172" y="73960"/>
                </a:lnTo>
                <a:lnTo>
                  <a:pt x="242591" y="65748"/>
                </a:lnTo>
                <a:lnTo>
                  <a:pt x="235225" y="49852"/>
                </a:lnTo>
                <a:lnTo>
                  <a:pt x="230213" y="43327"/>
                </a:lnTo>
                <a:lnTo>
                  <a:pt x="224332" y="37707"/>
                </a:lnTo>
                <a:lnTo>
                  <a:pt x="217871" y="32690"/>
                </a:lnTo>
                <a:lnTo>
                  <a:pt x="211023" y="28075"/>
                </a:lnTo>
                <a:lnTo>
                  <a:pt x="203918" y="23729"/>
                </a:lnTo>
                <a:lnTo>
                  <a:pt x="196642" y="19562"/>
                </a:lnTo>
                <a:lnTo>
                  <a:pt x="181783" y="11544"/>
                </a:lnTo>
                <a:lnTo>
                  <a:pt x="174265" y="7628"/>
                </a:lnTo>
                <a:lnTo>
                  <a:pt x="166713" y="5018"/>
                </a:lnTo>
                <a:lnTo>
                  <a:pt x="159138" y="3277"/>
                </a:lnTo>
                <a:lnTo>
                  <a:pt x="151548" y="2117"/>
                </a:lnTo>
                <a:lnTo>
                  <a:pt x="145218" y="1343"/>
                </a:lnTo>
                <a:lnTo>
                  <a:pt x="139729" y="828"/>
                </a:lnTo>
                <a:lnTo>
                  <a:pt x="134799" y="484"/>
                </a:lnTo>
                <a:lnTo>
                  <a:pt x="128972" y="255"/>
                </a:lnTo>
                <a:lnTo>
                  <a:pt x="115724" y="0"/>
                </a:lnTo>
                <a:lnTo>
                  <a:pt x="108636" y="1202"/>
                </a:lnTo>
                <a:lnTo>
                  <a:pt x="101370" y="3274"/>
                </a:lnTo>
                <a:lnTo>
                  <a:pt x="93986" y="5925"/>
                </a:lnTo>
                <a:lnTo>
                  <a:pt x="87794" y="8962"/>
                </a:lnTo>
                <a:lnTo>
                  <a:pt x="82395" y="12257"/>
                </a:lnTo>
                <a:lnTo>
                  <a:pt x="77527" y="15723"/>
                </a:lnTo>
                <a:lnTo>
                  <a:pt x="71740" y="19304"/>
                </a:lnTo>
                <a:lnTo>
                  <a:pt x="65343" y="22962"/>
                </a:lnTo>
                <a:lnTo>
                  <a:pt x="58538" y="26670"/>
                </a:lnTo>
                <a:lnTo>
                  <a:pt x="52732" y="31682"/>
                </a:lnTo>
                <a:lnTo>
                  <a:pt x="47591" y="37564"/>
                </a:lnTo>
                <a:lnTo>
                  <a:pt x="33499" y="5694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PenAnnotation50"/>
          <p:cNvSpPr/>
          <p:nvPr/>
        </p:nvSpPr>
        <p:spPr>
          <a:xfrm>
            <a:off x="2194560" y="2034539"/>
            <a:ext cx="11431" cy="400051"/>
          </a:xfrm>
          <a:custGeom>
            <a:avLst/>
            <a:gdLst/>
            <a:ahLst/>
            <a:cxnLst/>
            <a:rect l="0" t="0" r="0" b="0"/>
            <a:pathLst>
              <a:path w="11431" h="400051">
                <a:moveTo>
                  <a:pt x="0" y="0"/>
                </a:moveTo>
                <a:lnTo>
                  <a:pt x="6067" y="12136"/>
                </a:lnTo>
                <a:lnTo>
                  <a:pt x="7855" y="18251"/>
                </a:lnTo>
                <a:lnTo>
                  <a:pt x="9046" y="24867"/>
                </a:lnTo>
                <a:lnTo>
                  <a:pt x="9841" y="31818"/>
                </a:lnTo>
                <a:lnTo>
                  <a:pt x="10370" y="38992"/>
                </a:lnTo>
                <a:lnTo>
                  <a:pt x="10723" y="46315"/>
                </a:lnTo>
                <a:lnTo>
                  <a:pt x="10959" y="53737"/>
                </a:lnTo>
                <a:lnTo>
                  <a:pt x="11430" y="4000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PenAnnotation51"/>
          <p:cNvSpPr/>
          <p:nvPr/>
        </p:nvSpPr>
        <p:spPr>
          <a:xfrm>
            <a:off x="2194560" y="1920239"/>
            <a:ext cx="297180" cy="492680"/>
          </a:xfrm>
          <a:custGeom>
            <a:avLst/>
            <a:gdLst/>
            <a:ahLst/>
            <a:cxnLst/>
            <a:rect l="0" t="0" r="0" b="0"/>
            <a:pathLst>
              <a:path w="297180" h="492680">
                <a:moveTo>
                  <a:pt x="0" y="137161"/>
                </a:moveTo>
                <a:lnTo>
                  <a:pt x="0" y="149296"/>
                </a:lnTo>
                <a:lnTo>
                  <a:pt x="1270" y="154141"/>
                </a:lnTo>
                <a:lnTo>
                  <a:pt x="6067" y="162910"/>
                </a:lnTo>
                <a:lnTo>
                  <a:pt x="21976" y="187124"/>
                </a:lnTo>
                <a:lnTo>
                  <a:pt x="27351" y="195869"/>
                </a:lnTo>
                <a:lnTo>
                  <a:pt x="32204" y="204240"/>
                </a:lnTo>
                <a:lnTo>
                  <a:pt x="36709" y="212360"/>
                </a:lnTo>
                <a:lnTo>
                  <a:pt x="46062" y="225393"/>
                </a:lnTo>
                <a:lnTo>
                  <a:pt x="58648" y="241703"/>
                </a:lnTo>
                <a:lnTo>
                  <a:pt x="73389" y="260195"/>
                </a:lnTo>
                <a:lnTo>
                  <a:pt x="85756" y="275064"/>
                </a:lnTo>
                <a:lnTo>
                  <a:pt x="96540" y="287516"/>
                </a:lnTo>
                <a:lnTo>
                  <a:pt x="106270" y="298357"/>
                </a:lnTo>
                <a:lnTo>
                  <a:pt x="114027" y="308125"/>
                </a:lnTo>
                <a:lnTo>
                  <a:pt x="120468" y="317177"/>
                </a:lnTo>
                <a:lnTo>
                  <a:pt x="126032" y="325752"/>
                </a:lnTo>
                <a:lnTo>
                  <a:pt x="132281" y="334008"/>
                </a:lnTo>
                <a:lnTo>
                  <a:pt x="138987" y="342052"/>
                </a:lnTo>
                <a:lnTo>
                  <a:pt x="174108" y="382442"/>
                </a:lnTo>
                <a:lnTo>
                  <a:pt x="192272" y="403552"/>
                </a:lnTo>
                <a:lnTo>
                  <a:pt x="209461" y="422705"/>
                </a:lnTo>
                <a:lnTo>
                  <a:pt x="242107" y="457532"/>
                </a:lnTo>
                <a:lnTo>
                  <a:pt x="270843" y="487497"/>
                </a:lnTo>
                <a:lnTo>
                  <a:pt x="275812" y="491368"/>
                </a:lnTo>
                <a:lnTo>
                  <a:pt x="279124" y="492679"/>
                </a:lnTo>
                <a:lnTo>
                  <a:pt x="281333" y="492283"/>
                </a:lnTo>
                <a:lnTo>
                  <a:pt x="282805" y="490748"/>
                </a:lnTo>
                <a:lnTo>
                  <a:pt x="283787" y="488456"/>
                </a:lnTo>
                <a:lnTo>
                  <a:pt x="284441" y="485657"/>
                </a:lnTo>
                <a:lnTo>
                  <a:pt x="284877" y="478712"/>
                </a:lnTo>
                <a:lnTo>
                  <a:pt x="285362" y="457448"/>
                </a:lnTo>
                <a:lnTo>
                  <a:pt x="285635" y="386577"/>
                </a:lnTo>
                <a:lnTo>
                  <a:pt x="284403" y="355508"/>
                </a:lnTo>
                <a:lnTo>
                  <a:pt x="277872" y="253644"/>
                </a:lnTo>
                <a:lnTo>
                  <a:pt x="275898" y="189354"/>
                </a:lnTo>
                <a:lnTo>
                  <a:pt x="274787" y="126379"/>
                </a:lnTo>
                <a:lnTo>
                  <a:pt x="275901" y="112193"/>
                </a:lnTo>
                <a:lnTo>
                  <a:pt x="277914" y="100195"/>
                </a:lnTo>
                <a:lnTo>
                  <a:pt x="280526" y="89657"/>
                </a:lnTo>
                <a:lnTo>
                  <a:pt x="282267" y="77552"/>
                </a:lnTo>
                <a:lnTo>
                  <a:pt x="283428" y="64401"/>
                </a:lnTo>
                <a:lnTo>
                  <a:pt x="284202" y="50554"/>
                </a:lnTo>
                <a:lnTo>
                  <a:pt x="285988" y="38783"/>
                </a:lnTo>
                <a:lnTo>
                  <a:pt x="288448" y="28395"/>
                </a:lnTo>
                <a:lnTo>
                  <a:pt x="29717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PenAnnotation52"/>
          <p:cNvSpPr/>
          <p:nvPr/>
        </p:nvSpPr>
        <p:spPr>
          <a:xfrm>
            <a:off x="2537989" y="2137939"/>
            <a:ext cx="308082" cy="239355"/>
          </a:xfrm>
          <a:custGeom>
            <a:avLst/>
            <a:gdLst/>
            <a:ahLst/>
            <a:cxnLst/>
            <a:rect l="0" t="0" r="0" b="0"/>
            <a:pathLst>
              <a:path w="308082" h="239355">
                <a:moveTo>
                  <a:pt x="148061" y="79480"/>
                </a:moveTo>
                <a:lnTo>
                  <a:pt x="148061" y="53730"/>
                </a:lnTo>
                <a:lnTo>
                  <a:pt x="146790" y="49614"/>
                </a:lnTo>
                <a:lnTo>
                  <a:pt x="144674" y="45599"/>
                </a:lnTo>
                <a:lnTo>
                  <a:pt x="141993" y="41653"/>
                </a:lnTo>
                <a:lnTo>
                  <a:pt x="138935" y="37752"/>
                </a:lnTo>
                <a:lnTo>
                  <a:pt x="135627" y="33882"/>
                </a:lnTo>
                <a:lnTo>
                  <a:pt x="132152" y="30031"/>
                </a:lnTo>
                <a:lnTo>
                  <a:pt x="129834" y="26194"/>
                </a:lnTo>
                <a:lnTo>
                  <a:pt x="128290" y="22366"/>
                </a:lnTo>
                <a:lnTo>
                  <a:pt x="127260" y="18544"/>
                </a:lnTo>
                <a:lnTo>
                  <a:pt x="125304" y="15996"/>
                </a:lnTo>
                <a:lnTo>
                  <a:pt x="122729" y="14298"/>
                </a:lnTo>
                <a:lnTo>
                  <a:pt x="115212" y="11140"/>
                </a:lnTo>
                <a:lnTo>
                  <a:pt x="103405" y="5504"/>
                </a:lnTo>
                <a:lnTo>
                  <a:pt x="97970" y="3493"/>
                </a:lnTo>
                <a:lnTo>
                  <a:pt x="88545" y="1258"/>
                </a:lnTo>
                <a:lnTo>
                  <a:pt x="80123" y="265"/>
                </a:lnTo>
                <a:lnTo>
                  <a:pt x="76098" y="0"/>
                </a:lnTo>
                <a:lnTo>
                  <a:pt x="72146" y="1094"/>
                </a:lnTo>
                <a:lnTo>
                  <a:pt x="64367" y="5695"/>
                </a:lnTo>
                <a:lnTo>
                  <a:pt x="56677" y="11974"/>
                </a:lnTo>
                <a:lnTo>
                  <a:pt x="49026" y="18997"/>
                </a:lnTo>
                <a:lnTo>
                  <a:pt x="41392" y="26352"/>
                </a:lnTo>
                <a:lnTo>
                  <a:pt x="37578" y="31362"/>
                </a:lnTo>
                <a:lnTo>
                  <a:pt x="33766" y="37241"/>
                </a:lnTo>
                <a:lnTo>
                  <a:pt x="29954" y="43701"/>
                </a:lnTo>
                <a:lnTo>
                  <a:pt x="26143" y="50548"/>
                </a:lnTo>
                <a:lnTo>
                  <a:pt x="18522" y="64928"/>
                </a:lnTo>
                <a:lnTo>
                  <a:pt x="15981" y="72319"/>
                </a:lnTo>
                <a:lnTo>
                  <a:pt x="14288" y="79786"/>
                </a:lnTo>
                <a:lnTo>
                  <a:pt x="13159" y="87304"/>
                </a:lnTo>
                <a:lnTo>
                  <a:pt x="11136" y="94856"/>
                </a:lnTo>
                <a:lnTo>
                  <a:pt x="8517" y="102431"/>
                </a:lnTo>
                <a:lnTo>
                  <a:pt x="5502" y="110021"/>
                </a:lnTo>
                <a:lnTo>
                  <a:pt x="3491" y="117621"/>
                </a:lnTo>
                <a:lnTo>
                  <a:pt x="2151" y="125227"/>
                </a:lnTo>
                <a:lnTo>
                  <a:pt x="1258" y="132838"/>
                </a:lnTo>
                <a:lnTo>
                  <a:pt x="662" y="140452"/>
                </a:lnTo>
                <a:lnTo>
                  <a:pt x="265" y="148068"/>
                </a:lnTo>
                <a:lnTo>
                  <a:pt x="0" y="155686"/>
                </a:lnTo>
                <a:lnTo>
                  <a:pt x="1094" y="163304"/>
                </a:lnTo>
                <a:lnTo>
                  <a:pt x="3093" y="170923"/>
                </a:lnTo>
                <a:lnTo>
                  <a:pt x="5695" y="178542"/>
                </a:lnTo>
                <a:lnTo>
                  <a:pt x="7430" y="184892"/>
                </a:lnTo>
                <a:lnTo>
                  <a:pt x="8587" y="190395"/>
                </a:lnTo>
                <a:lnTo>
                  <a:pt x="9358" y="195333"/>
                </a:lnTo>
                <a:lnTo>
                  <a:pt x="12412" y="202436"/>
                </a:lnTo>
                <a:lnTo>
                  <a:pt x="16988" y="210980"/>
                </a:lnTo>
                <a:lnTo>
                  <a:pt x="30448" y="233867"/>
                </a:lnTo>
                <a:lnTo>
                  <a:pt x="32822" y="235745"/>
                </a:lnTo>
                <a:lnTo>
                  <a:pt x="35675" y="236997"/>
                </a:lnTo>
                <a:lnTo>
                  <a:pt x="42231" y="238388"/>
                </a:lnTo>
                <a:lnTo>
                  <a:pt x="49379" y="239006"/>
                </a:lnTo>
                <a:lnTo>
                  <a:pt x="56789" y="239281"/>
                </a:lnTo>
                <a:lnTo>
                  <a:pt x="60543" y="239354"/>
                </a:lnTo>
                <a:lnTo>
                  <a:pt x="64315" y="238133"/>
                </a:lnTo>
                <a:lnTo>
                  <a:pt x="71894" y="233389"/>
                </a:lnTo>
                <a:lnTo>
                  <a:pt x="79495" y="227048"/>
                </a:lnTo>
                <a:lnTo>
                  <a:pt x="87107" y="219996"/>
                </a:lnTo>
                <a:lnTo>
                  <a:pt x="94723" y="212628"/>
                </a:lnTo>
                <a:lnTo>
                  <a:pt x="98533" y="207616"/>
                </a:lnTo>
                <a:lnTo>
                  <a:pt x="102342" y="201734"/>
                </a:lnTo>
                <a:lnTo>
                  <a:pt x="106151" y="195273"/>
                </a:lnTo>
                <a:lnTo>
                  <a:pt x="108691" y="188425"/>
                </a:lnTo>
                <a:lnTo>
                  <a:pt x="110384" y="181320"/>
                </a:lnTo>
                <a:lnTo>
                  <a:pt x="111513" y="174044"/>
                </a:lnTo>
                <a:lnTo>
                  <a:pt x="113536" y="166653"/>
                </a:lnTo>
                <a:lnTo>
                  <a:pt x="116154" y="159185"/>
                </a:lnTo>
                <a:lnTo>
                  <a:pt x="119169" y="151667"/>
                </a:lnTo>
                <a:lnTo>
                  <a:pt x="121180" y="144115"/>
                </a:lnTo>
                <a:lnTo>
                  <a:pt x="122520" y="136540"/>
                </a:lnTo>
                <a:lnTo>
                  <a:pt x="123414" y="128950"/>
                </a:lnTo>
                <a:lnTo>
                  <a:pt x="124009" y="121350"/>
                </a:lnTo>
                <a:lnTo>
                  <a:pt x="124406" y="113744"/>
                </a:lnTo>
                <a:lnTo>
                  <a:pt x="124671" y="106133"/>
                </a:lnTo>
                <a:lnTo>
                  <a:pt x="125044" y="77218"/>
                </a:lnTo>
                <a:lnTo>
                  <a:pt x="123826" y="69082"/>
                </a:lnTo>
                <a:lnTo>
                  <a:pt x="121744" y="62388"/>
                </a:lnTo>
                <a:lnTo>
                  <a:pt x="119086" y="56655"/>
                </a:lnTo>
                <a:lnTo>
                  <a:pt x="118584" y="54104"/>
                </a:lnTo>
                <a:lnTo>
                  <a:pt x="119520" y="53673"/>
                </a:lnTo>
                <a:lnTo>
                  <a:pt x="121413" y="54655"/>
                </a:lnTo>
                <a:lnTo>
                  <a:pt x="122676" y="56580"/>
                </a:lnTo>
                <a:lnTo>
                  <a:pt x="124079" y="62106"/>
                </a:lnTo>
                <a:lnTo>
                  <a:pt x="124702" y="68795"/>
                </a:lnTo>
                <a:lnTo>
                  <a:pt x="124979" y="76002"/>
                </a:lnTo>
                <a:lnTo>
                  <a:pt x="125102" y="83438"/>
                </a:lnTo>
                <a:lnTo>
                  <a:pt x="126405" y="91009"/>
                </a:lnTo>
                <a:lnTo>
                  <a:pt x="128544" y="101136"/>
                </a:lnTo>
                <a:lnTo>
                  <a:pt x="131239" y="112967"/>
                </a:lnTo>
                <a:lnTo>
                  <a:pt x="135576" y="124665"/>
                </a:lnTo>
                <a:lnTo>
                  <a:pt x="141008" y="136274"/>
                </a:lnTo>
                <a:lnTo>
                  <a:pt x="157401" y="167428"/>
                </a:lnTo>
                <a:lnTo>
                  <a:pt x="161907" y="176212"/>
                </a:lnTo>
                <a:lnTo>
                  <a:pt x="167452" y="183338"/>
                </a:lnTo>
                <a:lnTo>
                  <a:pt x="173688" y="189359"/>
                </a:lnTo>
                <a:lnTo>
                  <a:pt x="180386" y="194643"/>
                </a:lnTo>
                <a:lnTo>
                  <a:pt x="187391" y="199435"/>
                </a:lnTo>
                <a:lnTo>
                  <a:pt x="194601" y="203901"/>
                </a:lnTo>
                <a:lnTo>
                  <a:pt x="201947" y="208147"/>
                </a:lnTo>
                <a:lnTo>
                  <a:pt x="208115" y="210978"/>
                </a:lnTo>
                <a:lnTo>
                  <a:pt x="213497" y="212866"/>
                </a:lnTo>
                <a:lnTo>
                  <a:pt x="222863" y="214963"/>
                </a:lnTo>
                <a:lnTo>
                  <a:pt x="231260" y="215895"/>
                </a:lnTo>
                <a:lnTo>
                  <a:pt x="236547" y="216143"/>
                </a:lnTo>
                <a:lnTo>
                  <a:pt x="249194" y="216420"/>
                </a:lnTo>
                <a:lnTo>
                  <a:pt x="256123" y="215223"/>
                </a:lnTo>
                <a:lnTo>
                  <a:pt x="263282" y="213156"/>
                </a:lnTo>
                <a:lnTo>
                  <a:pt x="308081" y="20521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PenAnnotation53"/>
          <p:cNvSpPr/>
          <p:nvPr/>
        </p:nvSpPr>
        <p:spPr>
          <a:xfrm>
            <a:off x="3028950" y="2137514"/>
            <a:ext cx="656364" cy="251356"/>
          </a:xfrm>
          <a:custGeom>
            <a:avLst/>
            <a:gdLst/>
            <a:ahLst/>
            <a:cxnLst/>
            <a:rect l="0" t="0" r="0" b="0"/>
            <a:pathLst>
              <a:path w="656364" h="251356">
                <a:moveTo>
                  <a:pt x="0" y="91336"/>
                </a:moveTo>
                <a:lnTo>
                  <a:pt x="6068" y="91336"/>
                </a:lnTo>
                <a:lnTo>
                  <a:pt x="25980" y="94722"/>
                </a:lnTo>
                <a:lnTo>
                  <a:pt x="40180" y="97403"/>
                </a:lnTo>
                <a:lnTo>
                  <a:pt x="83051" y="103769"/>
                </a:lnTo>
                <a:lnTo>
                  <a:pt x="108707" y="107244"/>
                </a:lnTo>
                <a:lnTo>
                  <a:pt x="128351" y="109561"/>
                </a:lnTo>
                <a:lnTo>
                  <a:pt x="143987" y="111106"/>
                </a:lnTo>
                <a:lnTo>
                  <a:pt x="156951" y="112136"/>
                </a:lnTo>
                <a:lnTo>
                  <a:pt x="173214" y="114092"/>
                </a:lnTo>
                <a:lnTo>
                  <a:pt x="211604" y="119653"/>
                </a:lnTo>
                <a:lnTo>
                  <a:pt x="231239" y="121644"/>
                </a:lnTo>
                <a:lnTo>
                  <a:pt x="250679" y="122971"/>
                </a:lnTo>
                <a:lnTo>
                  <a:pt x="286673" y="124446"/>
                </a:lnTo>
                <a:lnTo>
                  <a:pt x="315370" y="125101"/>
                </a:lnTo>
                <a:lnTo>
                  <a:pt x="334707" y="126546"/>
                </a:lnTo>
                <a:lnTo>
                  <a:pt x="402843" y="133377"/>
                </a:lnTo>
                <a:lnTo>
                  <a:pt x="418422" y="134603"/>
                </a:lnTo>
                <a:lnTo>
                  <a:pt x="431348" y="135421"/>
                </a:lnTo>
                <a:lnTo>
                  <a:pt x="452483" y="136329"/>
                </a:lnTo>
                <a:lnTo>
                  <a:pt x="472883" y="136732"/>
                </a:lnTo>
                <a:lnTo>
                  <a:pt x="539327" y="137043"/>
                </a:lnTo>
                <a:lnTo>
                  <a:pt x="543701" y="135777"/>
                </a:lnTo>
                <a:lnTo>
                  <a:pt x="551948" y="130984"/>
                </a:lnTo>
                <a:lnTo>
                  <a:pt x="554655" y="127928"/>
                </a:lnTo>
                <a:lnTo>
                  <a:pt x="556460" y="124620"/>
                </a:lnTo>
                <a:lnTo>
                  <a:pt x="558465" y="117559"/>
                </a:lnTo>
                <a:lnTo>
                  <a:pt x="559356" y="110187"/>
                </a:lnTo>
                <a:lnTo>
                  <a:pt x="558324" y="106443"/>
                </a:lnTo>
                <a:lnTo>
                  <a:pt x="553791" y="98897"/>
                </a:lnTo>
                <a:lnTo>
                  <a:pt x="547542" y="91309"/>
                </a:lnTo>
                <a:lnTo>
                  <a:pt x="544098" y="87508"/>
                </a:lnTo>
                <a:lnTo>
                  <a:pt x="540532" y="82434"/>
                </a:lnTo>
                <a:lnTo>
                  <a:pt x="536885" y="76511"/>
                </a:lnTo>
                <a:lnTo>
                  <a:pt x="533183" y="70023"/>
                </a:lnTo>
                <a:lnTo>
                  <a:pt x="528175" y="63157"/>
                </a:lnTo>
                <a:lnTo>
                  <a:pt x="522297" y="56040"/>
                </a:lnTo>
                <a:lnTo>
                  <a:pt x="510262" y="42629"/>
                </a:lnTo>
                <a:lnTo>
                  <a:pt x="500679" y="32435"/>
                </a:lnTo>
                <a:lnTo>
                  <a:pt x="496346" y="26668"/>
                </a:lnTo>
                <a:lnTo>
                  <a:pt x="492187" y="20284"/>
                </a:lnTo>
                <a:lnTo>
                  <a:pt x="488145" y="13488"/>
                </a:lnTo>
                <a:lnTo>
                  <a:pt x="484180" y="8957"/>
                </a:lnTo>
                <a:lnTo>
                  <a:pt x="480266" y="5937"/>
                </a:lnTo>
                <a:lnTo>
                  <a:pt x="470928" y="1089"/>
                </a:lnTo>
                <a:lnTo>
                  <a:pt x="462498" y="131"/>
                </a:lnTo>
                <a:lnTo>
                  <a:pt x="465058" y="0"/>
                </a:lnTo>
                <a:lnTo>
                  <a:pt x="466249" y="1235"/>
                </a:lnTo>
                <a:lnTo>
                  <a:pt x="467042" y="3329"/>
                </a:lnTo>
                <a:lnTo>
                  <a:pt x="467571" y="5994"/>
                </a:lnTo>
                <a:lnTo>
                  <a:pt x="469194" y="7771"/>
                </a:lnTo>
                <a:lnTo>
                  <a:pt x="471546" y="8956"/>
                </a:lnTo>
                <a:lnTo>
                  <a:pt x="474384" y="9746"/>
                </a:lnTo>
                <a:lnTo>
                  <a:pt x="480924" y="14010"/>
                </a:lnTo>
                <a:lnTo>
                  <a:pt x="488064" y="20139"/>
                </a:lnTo>
                <a:lnTo>
                  <a:pt x="495470" y="27096"/>
                </a:lnTo>
                <a:lnTo>
                  <a:pt x="506780" y="38153"/>
                </a:lnTo>
                <a:lnTo>
                  <a:pt x="521146" y="45685"/>
                </a:lnTo>
                <a:lnTo>
                  <a:pt x="538960" y="53267"/>
                </a:lnTo>
                <a:lnTo>
                  <a:pt x="555344" y="60869"/>
                </a:lnTo>
                <a:lnTo>
                  <a:pt x="578848" y="72290"/>
                </a:lnTo>
                <a:lnTo>
                  <a:pt x="587829" y="77368"/>
                </a:lnTo>
                <a:lnTo>
                  <a:pt x="597626" y="83294"/>
                </a:lnTo>
                <a:lnTo>
                  <a:pt x="607967" y="89784"/>
                </a:lnTo>
                <a:lnTo>
                  <a:pt x="616131" y="95382"/>
                </a:lnTo>
                <a:lnTo>
                  <a:pt x="622844" y="100383"/>
                </a:lnTo>
                <a:lnTo>
                  <a:pt x="628589" y="104987"/>
                </a:lnTo>
                <a:lnTo>
                  <a:pt x="633689" y="109326"/>
                </a:lnTo>
                <a:lnTo>
                  <a:pt x="638359" y="113489"/>
                </a:lnTo>
                <a:lnTo>
                  <a:pt x="646935" y="121502"/>
                </a:lnTo>
                <a:lnTo>
                  <a:pt x="654980" y="129296"/>
                </a:lnTo>
                <a:lnTo>
                  <a:pt x="656363" y="133153"/>
                </a:lnTo>
                <a:lnTo>
                  <a:pt x="656015" y="136994"/>
                </a:lnTo>
                <a:lnTo>
                  <a:pt x="653512" y="144648"/>
                </a:lnTo>
                <a:lnTo>
                  <a:pt x="652400" y="152283"/>
                </a:lnTo>
                <a:lnTo>
                  <a:pt x="650833" y="154827"/>
                </a:lnTo>
                <a:lnTo>
                  <a:pt x="648518" y="156523"/>
                </a:lnTo>
                <a:lnTo>
                  <a:pt x="645705" y="157654"/>
                </a:lnTo>
                <a:lnTo>
                  <a:pt x="635679" y="165313"/>
                </a:lnTo>
                <a:lnTo>
                  <a:pt x="625000" y="172051"/>
                </a:lnTo>
                <a:lnTo>
                  <a:pt x="618597" y="175626"/>
                </a:lnTo>
                <a:lnTo>
                  <a:pt x="573178" y="198860"/>
                </a:lnTo>
                <a:lnTo>
                  <a:pt x="556108" y="206199"/>
                </a:lnTo>
                <a:lnTo>
                  <a:pt x="539649" y="212361"/>
                </a:lnTo>
                <a:lnTo>
                  <a:pt x="523595" y="217739"/>
                </a:lnTo>
                <a:lnTo>
                  <a:pt x="510354" y="222595"/>
                </a:lnTo>
                <a:lnTo>
                  <a:pt x="498986" y="227102"/>
                </a:lnTo>
                <a:lnTo>
                  <a:pt x="434340" y="25135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PenAnnotation54"/>
          <p:cNvSpPr/>
          <p:nvPr/>
        </p:nvSpPr>
        <p:spPr>
          <a:xfrm>
            <a:off x="3978314" y="1931867"/>
            <a:ext cx="319366" cy="444744"/>
          </a:xfrm>
          <a:custGeom>
            <a:avLst/>
            <a:gdLst/>
            <a:ahLst/>
            <a:cxnLst/>
            <a:rect l="0" t="0" r="0" b="0"/>
            <a:pathLst>
              <a:path w="319366" h="444744">
                <a:moveTo>
                  <a:pt x="262215" y="68383"/>
                </a:moveTo>
                <a:lnTo>
                  <a:pt x="262215" y="62315"/>
                </a:lnTo>
                <a:lnTo>
                  <a:pt x="260945" y="60527"/>
                </a:lnTo>
                <a:lnTo>
                  <a:pt x="258829" y="59336"/>
                </a:lnTo>
                <a:lnTo>
                  <a:pt x="256148" y="58541"/>
                </a:lnTo>
                <a:lnTo>
                  <a:pt x="249782" y="54272"/>
                </a:lnTo>
                <a:lnTo>
                  <a:pt x="242719" y="48141"/>
                </a:lnTo>
                <a:lnTo>
                  <a:pt x="235347" y="41183"/>
                </a:lnTo>
                <a:lnTo>
                  <a:pt x="224057" y="30126"/>
                </a:lnTo>
                <a:lnTo>
                  <a:pt x="218996" y="26368"/>
                </a:lnTo>
                <a:lnTo>
                  <a:pt x="213083" y="22593"/>
                </a:lnTo>
                <a:lnTo>
                  <a:pt x="206600" y="18806"/>
                </a:lnTo>
                <a:lnTo>
                  <a:pt x="201009" y="15012"/>
                </a:lnTo>
                <a:lnTo>
                  <a:pt x="191409" y="7409"/>
                </a:lnTo>
                <a:lnTo>
                  <a:pt x="182909" y="3183"/>
                </a:lnTo>
                <a:lnTo>
                  <a:pt x="173629" y="1305"/>
                </a:lnTo>
                <a:lnTo>
                  <a:pt x="167598" y="804"/>
                </a:lnTo>
                <a:lnTo>
                  <a:pt x="155393" y="248"/>
                </a:lnTo>
                <a:lnTo>
                  <a:pt x="145736" y="0"/>
                </a:lnTo>
                <a:lnTo>
                  <a:pt x="140112" y="1204"/>
                </a:lnTo>
                <a:lnTo>
                  <a:pt x="133823" y="3277"/>
                </a:lnTo>
                <a:lnTo>
                  <a:pt x="127091" y="5929"/>
                </a:lnTo>
                <a:lnTo>
                  <a:pt x="121332" y="7697"/>
                </a:lnTo>
                <a:lnTo>
                  <a:pt x="111547" y="9661"/>
                </a:lnTo>
                <a:lnTo>
                  <a:pt x="104620" y="13995"/>
                </a:lnTo>
                <a:lnTo>
                  <a:pt x="96192" y="20694"/>
                </a:lnTo>
                <a:lnTo>
                  <a:pt x="86763" y="28970"/>
                </a:lnTo>
                <a:lnTo>
                  <a:pt x="77937" y="37028"/>
                </a:lnTo>
                <a:lnTo>
                  <a:pt x="54650" y="59233"/>
                </a:lnTo>
                <a:lnTo>
                  <a:pt x="43811" y="69819"/>
                </a:lnTo>
                <a:lnTo>
                  <a:pt x="34760" y="82144"/>
                </a:lnTo>
                <a:lnTo>
                  <a:pt x="30569" y="88987"/>
                </a:lnTo>
                <a:lnTo>
                  <a:pt x="26504" y="97359"/>
                </a:lnTo>
                <a:lnTo>
                  <a:pt x="22525" y="106750"/>
                </a:lnTo>
                <a:lnTo>
                  <a:pt x="18602" y="116821"/>
                </a:lnTo>
                <a:lnTo>
                  <a:pt x="14716" y="126075"/>
                </a:lnTo>
                <a:lnTo>
                  <a:pt x="10856" y="134784"/>
                </a:lnTo>
                <a:lnTo>
                  <a:pt x="7012" y="143130"/>
                </a:lnTo>
                <a:lnTo>
                  <a:pt x="4450" y="152504"/>
                </a:lnTo>
                <a:lnTo>
                  <a:pt x="2742" y="162564"/>
                </a:lnTo>
                <a:lnTo>
                  <a:pt x="1603" y="173080"/>
                </a:lnTo>
                <a:lnTo>
                  <a:pt x="844" y="183901"/>
                </a:lnTo>
                <a:lnTo>
                  <a:pt x="338" y="194925"/>
                </a:lnTo>
                <a:lnTo>
                  <a:pt x="0" y="206084"/>
                </a:lnTo>
                <a:lnTo>
                  <a:pt x="1046" y="217333"/>
                </a:lnTo>
                <a:lnTo>
                  <a:pt x="3012" y="228643"/>
                </a:lnTo>
                <a:lnTo>
                  <a:pt x="5593" y="239993"/>
                </a:lnTo>
                <a:lnTo>
                  <a:pt x="8584" y="250099"/>
                </a:lnTo>
                <a:lnTo>
                  <a:pt x="11848" y="259377"/>
                </a:lnTo>
                <a:lnTo>
                  <a:pt x="15294" y="268102"/>
                </a:lnTo>
                <a:lnTo>
                  <a:pt x="17591" y="277729"/>
                </a:lnTo>
                <a:lnTo>
                  <a:pt x="19123" y="287957"/>
                </a:lnTo>
                <a:lnTo>
                  <a:pt x="20143" y="298586"/>
                </a:lnTo>
                <a:lnTo>
                  <a:pt x="23364" y="308211"/>
                </a:lnTo>
                <a:lnTo>
                  <a:pt x="28051" y="317168"/>
                </a:lnTo>
                <a:lnTo>
                  <a:pt x="33716" y="325680"/>
                </a:lnTo>
                <a:lnTo>
                  <a:pt x="38763" y="335164"/>
                </a:lnTo>
                <a:lnTo>
                  <a:pt x="43397" y="345297"/>
                </a:lnTo>
                <a:lnTo>
                  <a:pt x="47756" y="355862"/>
                </a:lnTo>
                <a:lnTo>
                  <a:pt x="53203" y="365445"/>
                </a:lnTo>
                <a:lnTo>
                  <a:pt x="59374" y="374374"/>
                </a:lnTo>
                <a:lnTo>
                  <a:pt x="66027" y="382867"/>
                </a:lnTo>
                <a:lnTo>
                  <a:pt x="73003" y="389799"/>
                </a:lnTo>
                <a:lnTo>
                  <a:pt x="80194" y="395690"/>
                </a:lnTo>
                <a:lnTo>
                  <a:pt x="87528" y="400888"/>
                </a:lnTo>
                <a:lnTo>
                  <a:pt x="94957" y="406893"/>
                </a:lnTo>
                <a:lnTo>
                  <a:pt x="102450" y="413436"/>
                </a:lnTo>
                <a:lnTo>
                  <a:pt x="109985" y="420338"/>
                </a:lnTo>
                <a:lnTo>
                  <a:pt x="118819" y="426209"/>
                </a:lnTo>
                <a:lnTo>
                  <a:pt x="128517" y="431394"/>
                </a:lnTo>
                <a:lnTo>
                  <a:pt x="138793" y="436120"/>
                </a:lnTo>
                <a:lnTo>
                  <a:pt x="148184" y="439271"/>
                </a:lnTo>
                <a:lnTo>
                  <a:pt x="156985" y="441371"/>
                </a:lnTo>
                <a:lnTo>
                  <a:pt x="165391" y="442772"/>
                </a:lnTo>
                <a:lnTo>
                  <a:pt x="173536" y="443705"/>
                </a:lnTo>
                <a:lnTo>
                  <a:pt x="181506" y="444328"/>
                </a:lnTo>
                <a:lnTo>
                  <a:pt x="189359" y="444743"/>
                </a:lnTo>
                <a:lnTo>
                  <a:pt x="198405" y="443749"/>
                </a:lnTo>
                <a:lnTo>
                  <a:pt x="208245" y="441817"/>
                </a:lnTo>
                <a:lnTo>
                  <a:pt x="218615" y="439259"/>
                </a:lnTo>
                <a:lnTo>
                  <a:pt x="229339" y="436283"/>
                </a:lnTo>
                <a:lnTo>
                  <a:pt x="251413" y="429591"/>
                </a:lnTo>
                <a:lnTo>
                  <a:pt x="261364" y="426028"/>
                </a:lnTo>
                <a:lnTo>
                  <a:pt x="270538" y="422383"/>
                </a:lnTo>
                <a:lnTo>
                  <a:pt x="279194" y="418683"/>
                </a:lnTo>
                <a:lnTo>
                  <a:pt x="295585" y="411185"/>
                </a:lnTo>
                <a:lnTo>
                  <a:pt x="319365" y="39985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PenAnnotation55"/>
          <p:cNvSpPr/>
          <p:nvPr/>
        </p:nvSpPr>
        <p:spPr>
          <a:xfrm>
            <a:off x="4354829" y="2023110"/>
            <a:ext cx="34292" cy="377191"/>
          </a:xfrm>
          <a:custGeom>
            <a:avLst/>
            <a:gdLst/>
            <a:ahLst/>
            <a:cxnLst/>
            <a:rect l="0" t="0" r="0" b="0"/>
            <a:pathLst>
              <a:path w="34292" h="377191">
                <a:moveTo>
                  <a:pt x="0" y="0"/>
                </a:moveTo>
                <a:lnTo>
                  <a:pt x="0" y="18203"/>
                </a:lnTo>
                <a:lnTo>
                  <a:pt x="1271" y="28645"/>
                </a:lnTo>
                <a:lnTo>
                  <a:pt x="3387" y="40687"/>
                </a:lnTo>
                <a:lnTo>
                  <a:pt x="6069" y="53794"/>
                </a:lnTo>
                <a:lnTo>
                  <a:pt x="7856" y="71423"/>
                </a:lnTo>
                <a:lnTo>
                  <a:pt x="9048" y="92065"/>
                </a:lnTo>
                <a:lnTo>
                  <a:pt x="9842" y="114716"/>
                </a:lnTo>
                <a:lnTo>
                  <a:pt x="11291" y="276431"/>
                </a:lnTo>
                <a:lnTo>
                  <a:pt x="12607" y="289697"/>
                </a:lnTo>
                <a:lnTo>
                  <a:pt x="14755" y="301081"/>
                </a:lnTo>
                <a:lnTo>
                  <a:pt x="17457" y="311211"/>
                </a:lnTo>
                <a:lnTo>
                  <a:pt x="19258" y="323044"/>
                </a:lnTo>
                <a:lnTo>
                  <a:pt x="20459" y="336012"/>
                </a:lnTo>
                <a:lnTo>
                  <a:pt x="21260" y="349738"/>
                </a:lnTo>
                <a:lnTo>
                  <a:pt x="23063" y="358888"/>
                </a:lnTo>
                <a:lnTo>
                  <a:pt x="25536" y="364989"/>
                </a:lnTo>
                <a:lnTo>
                  <a:pt x="34291" y="3771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PenAnnotation56"/>
          <p:cNvSpPr/>
          <p:nvPr/>
        </p:nvSpPr>
        <p:spPr>
          <a:xfrm>
            <a:off x="4526279" y="1988819"/>
            <a:ext cx="34292" cy="422911"/>
          </a:xfrm>
          <a:custGeom>
            <a:avLst/>
            <a:gdLst/>
            <a:ahLst/>
            <a:cxnLst/>
            <a:rect l="0" t="0" r="0" b="0"/>
            <a:pathLst>
              <a:path w="34292" h="422911">
                <a:moveTo>
                  <a:pt x="0" y="0"/>
                </a:moveTo>
                <a:lnTo>
                  <a:pt x="6069" y="6068"/>
                </a:lnTo>
                <a:lnTo>
                  <a:pt x="7856" y="10396"/>
                </a:lnTo>
                <a:lnTo>
                  <a:pt x="9048" y="15821"/>
                </a:lnTo>
                <a:lnTo>
                  <a:pt x="9842" y="21977"/>
                </a:lnTo>
                <a:lnTo>
                  <a:pt x="10371" y="31162"/>
                </a:lnTo>
                <a:lnTo>
                  <a:pt x="10960" y="54913"/>
                </a:lnTo>
                <a:lnTo>
                  <a:pt x="12386" y="69629"/>
                </a:lnTo>
                <a:lnTo>
                  <a:pt x="14608" y="85790"/>
                </a:lnTo>
                <a:lnTo>
                  <a:pt x="17359" y="102913"/>
                </a:lnTo>
                <a:lnTo>
                  <a:pt x="19193" y="132109"/>
                </a:lnTo>
                <a:lnTo>
                  <a:pt x="21231" y="211962"/>
                </a:lnTo>
                <a:lnTo>
                  <a:pt x="22797" y="354281"/>
                </a:lnTo>
                <a:lnTo>
                  <a:pt x="22842" y="385219"/>
                </a:lnTo>
                <a:lnTo>
                  <a:pt x="34291" y="422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PenAnnotation57"/>
          <p:cNvSpPr/>
          <p:nvPr/>
        </p:nvSpPr>
        <p:spPr>
          <a:xfrm>
            <a:off x="4343400" y="2217419"/>
            <a:ext cx="251460" cy="11432"/>
          </a:xfrm>
          <a:custGeom>
            <a:avLst/>
            <a:gdLst/>
            <a:ahLst/>
            <a:cxnLst/>
            <a:rect l="0" t="0" r="0" b="0"/>
            <a:pathLst>
              <a:path w="251460" h="11432">
                <a:moveTo>
                  <a:pt x="0" y="11431"/>
                </a:moveTo>
                <a:lnTo>
                  <a:pt x="106368" y="11431"/>
                </a:lnTo>
                <a:lnTo>
                  <a:pt x="119172" y="10160"/>
                </a:lnTo>
                <a:lnTo>
                  <a:pt x="130248" y="8044"/>
                </a:lnTo>
                <a:lnTo>
                  <a:pt x="140172" y="5363"/>
                </a:lnTo>
                <a:lnTo>
                  <a:pt x="149328" y="3575"/>
                </a:lnTo>
                <a:lnTo>
                  <a:pt x="157972" y="2384"/>
                </a:lnTo>
                <a:lnTo>
                  <a:pt x="166274" y="1589"/>
                </a:lnTo>
                <a:lnTo>
                  <a:pt x="174349" y="1060"/>
                </a:lnTo>
                <a:lnTo>
                  <a:pt x="182273" y="707"/>
                </a:lnTo>
                <a:lnTo>
                  <a:pt x="197850" y="314"/>
                </a:lnTo>
                <a:lnTo>
                  <a:pt x="25145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PenAnnotation58"/>
          <p:cNvSpPr/>
          <p:nvPr/>
        </p:nvSpPr>
        <p:spPr>
          <a:xfrm>
            <a:off x="4640579" y="2245217"/>
            <a:ext cx="216499" cy="301414"/>
          </a:xfrm>
          <a:custGeom>
            <a:avLst/>
            <a:gdLst/>
            <a:ahLst/>
            <a:cxnLst/>
            <a:rect l="0" t="0" r="0" b="0"/>
            <a:pathLst>
              <a:path w="216499" h="301414">
                <a:moveTo>
                  <a:pt x="0" y="17922"/>
                </a:moveTo>
                <a:lnTo>
                  <a:pt x="12136" y="11855"/>
                </a:lnTo>
                <a:lnTo>
                  <a:pt x="16981" y="10067"/>
                </a:lnTo>
                <a:lnTo>
                  <a:pt x="21481" y="8876"/>
                </a:lnTo>
                <a:lnTo>
                  <a:pt x="25751" y="8081"/>
                </a:lnTo>
                <a:lnTo>
                  <a:pt x="31137" y="7552"/>
                </a:lnTo>
                <a:lnTo>
                  <a:pt x="37268" y="7199"/>
                </a:lnTo>
                <a:lnTo>
                  <a:pt x="43896" y="6963"/>
                </a:lnTo>
                <a:lnTo>
                  <a:pt x="52124" y="5536"/>
                </a:lnTo>
                <a:lnTo>
                  <a:pt x="61420" y="3315"/>
                </a:lnTo>
                <a:lnTo>
                  <a:pt x="71426" y="564"/>
                </a:lnTo>
                <a:lnTo>
                  <a:pt x="80638" y="0"/>
                </a:lnTo>
                <a:lnTo>
                  <a:pt x="89319" y="894"/>
                </a:lnTo>
                <a:lnTo>
                  <a:pt x="97646" y="2760"/>
                </a:lnTo>
                <a:lnTo>
                  <a:pt x="104467" y="4004"/>
                </a:lnTo>
                <a:lnTo>
                  <a:pt x="110285" y="4834"/>
                </a:lnTo>
                <a:lnTo>
                  <a:pt x="115434" y="5387"/>
                </a:lnTo>
                <a:lnTo>
                  <a:pt x="120136" y="7025"/>
                </a:lnTo>
                <a:lnTo>
                  <a:pt x="124541" y="9388"/>
                </a:lnTo>
                <a:lnTo>
                  <a:pt x="128747" y="12232"/>
                </a:lnTo>
                <a:lnTo>
                  <a:pt x="131552" y="15399"/>
                </a:lnTo>
                <a:lnTo>
                  <a:pt x="133421" y="18780"/>
                </a:lnTo>
                <a:lnTo>
                  <a:pt x="135499" y="25924"/>
                </a:lnTo>
                <a:lnTo>
                  <a:pt x="136422" y="33332"/>
                </a:lnTo>
                <a:lnTo>
                  <a:pt x="136668" y="38355"/>
                </a:lnTo>
                <a:lnTo>
                  <a:pt x="136942" y="50710"/>
                </a:lnTo>
                <a:lnTo>
                  <a:pt x="135744" y="56291"/>
                </a:lnTo>
                <a:lnTo>
                  <a:pt x="133676" y="61282"/>
                </a:lnTo>
                <a:lnTo>
                  <a:pt x="127992" y="70213"/>
                </a:lnTo>
                <a:lnTo>
                  <a:pt x="121233" y="78416"/>
                </a:lnTo>
                <a:lnTo>
                  <a:pt x="116382" y="83652"/>
                </a:lnTo>
                <a:lnTo>
                  <a:pt x="93733" y="106918"/>
                </a:lnTo>
                <a:lnTo>
                  <a:pt x="76653" y="124120"/>
                </a:lnTo>
                <a:lnTo>
                  <a:pt x="71422" y="128091"/>
                </a:lnTo>
                <a:lnTo>
                  <a:pt x="65395" y="132008"/>
                </a:lnTo>
                <a:lnTo>
                  <a:pt x="58837" y="135889"/>
                </a:lnTo>
                <a:lnTo>
                  <a:pt x="53195" y="138477"/>
                </a:lnTo>
                <a:lnTo>
                  <a:pt x="48164" y="140202"/>
                </a:lnTo>
                <a:lnTo>
                  <a:pt x="43539" y="141352"/>
                </a:lnTo>
                <a:lnTo>
                  <a:pt x="41726" y="140849"/>
                </a:lnTo>
                <a:lnTo>
                  <a:pt x="41787" y="139244"/>
                </a:lnTo>
                <a:lnTo>
                  <a:pt x="43099" y="136903"/>
                </a:lnTo>
                <a:lnTo>
                  <a:pt x="46513" y="134073"/>
                </a:lnTo>
                <a:lnTo>
                  <a:pt x="51329" y="130916"/>
                </a:lnTo>
                <a:lnTo>
                  <a:pt x="57079" y="127542"/>
                </a:lnTo>
                <a:lnTo>
                  <a:pt x="62183" y="124022"/>
                </a:lnTo>
                <a:lnTo>
                  <a:pt x="66856" y="120405"/>
                </a:lnTo>
                <a:lnTo>
                  <a:pt x="71241" y="116725"/>
                </a:lnTo>
                <a:lnTo>
                  <a:pt x="76704" y="114270"/>
                </a:lnTo>
                <a:lnTo>
                  <a:pt x="82886" y="112635"/>
                </a:lnTo>
                <a:lnTo>
                  <a:pt x="89547" y="111544"/>
                </a:lnTo>
                <a:lnTo>
                  <a:pt x="95259" y="110817"/>
                </a:lnTo>
                <a:lnTo>
                  <a:pt x="100336" y="110332"/>
                </a:lnTo>
                <a:lnTo>
                  <a:pt x="104991" y="110009"/>
                </a:lnTo>
                <a:lnTo>
                  <a:pt x="110634" y="109793"/>
                </a:lnTo>
                <a:lnTo>
                  <a:pt x="129442" y="109490"/>
                </a:lnTo>
                <a:lnTo>
                  <a:pt x="139233" y="109419"/>
                </a:lnTo>
                <a:lnTo>
                  <a:pt x="144892" y="110670"/>
                </a:lnTo>
                <a:lnTo>
                  <a:pt x="151205" y="112774"/>
                </a:lnTo>
                <a:lnTo>
                  <a:pt x="157954" y="115447"/>
                </a:lnTo>
                <a:lnTo>
                  <a:pt x="163723" y="118499"/>
                </a:lnTo>
                <a:lnTo>
                  <a:pt x="168839" y="121804"/>
                </a:lnTo>
                <a:lnTo>
                  <a:pt x="173519" y="125276"/>
                </a:lnTo>
                <a:lnTo>
                  <a:pt x="177909" y="130132"/>
                </a:lnTo>
                <a:lnTo>
                  <a:pt x="182107" y="135909"/>
                </a:lnTo>
                <a:lnTo>
                  <a:pt x="186175" y="142300"/>
                </a:lnTo>
                <a:lnTo>
                  <a:pt x="190156" y="147831"/>
                </a:lnTo>
                <a:lnTo>
                  <a:pt x="194081" y="152788"/>
                </a:lnTo>
                <a:lnTo>
                  <a:pt x="197968" y="157363"/>
                </a:lnTo>
                <a:lnTo>
                  <a:pt x="201828" y="162953"/>
                </a:lnTo>
                <a:lnTo>
                  <a:pt x="205673" y="169219"/>
                </a:lnTo>
                <a:lnTo>
                  <a:pt x="209505" y="175937"/>
                </a:lnTo>
                <a:lnTo>
                  <a:pt x="212060" y="181685"/>
                </a:lnTo>
                <a:lnTo>
                  <a:pt x="213764" y="186788"/>
                </a:lnTo>
                <a:lnTo>
                  <a:pt x="215657" y="195844"/>
                </a:lnTo>
                <a:lnTo>
                  <a:pt x="216498" y="204102"/>
                </a:lnTo>
                <a:lnTo>
                  <a:pt x="215452" y="209352"/>
                </a:lnTo>
                <a:lnTo>
                  <a:pt x="213485" y="215392"/>
                </a:lnTo>
                <a:lnTo>
                  <a:pt x="210903" y="221959"/>
                </a:lnTo>
                <a:lnTo>
                  <a:pt x="207913" y="227607"/>
                </a:lnTo>
                <a:lnTo>
                  <a:pt x="204648" y="232642"/>
                </a:lnTo>
                <a:lnTo>
                  <a:pt x="201202" y="237269"/>
                </a:lnTo>
                <a:lnTo>
                  <a:pt x="196365" y="241623"/>
                </a:lnTo>
                <a:lnTo>
                  <a:pt x="190600" y="245796"/>
                </a:lnTo>
                <a:lnTo>
                  <a:pt x="184217" y="249848"/>
                </a:lnTo>
                <a:lnTo>
                  <a:pt x="178691" y="253820"/>
                </a:lnTo>
                <a:lnTo>
                  <a:pt x="173738" y="257737"/>
                </a:lnTo>
                <a:lnTo>
                  <a:pt x="169165" y="261619"/>
                </a:lnTo>
                <a:lnTo>
                  <a:pt x="163577" y="265477"/>
                </a:lnTo>
                <a:lnTo>
                  <a:pt x="157312" y="269319"/>
                </a:lnTo>
                <a:lnTo>
                  <a:pt x="150594" y="273150"/>
                </a:lnTo>
                <a:lnTo>
                  <a:pt x="136358" y="280794"/>
                </a:lnTo>
                <a:lnTo>
                  <a:pt x="129005" y="284610"/>
                </a:lnTo>
                <a:lnTo>
                  <a:pt x="120294" y="288424"/>
                </a:lnTo>
                <a:lnTo>
                  <a:pt x="110676" y="292237"/>
                </a:lnTo>
                <a:lnTo>
                  <a:pt x="100454" y="296049"/>
                </a:lnTo>
                <a:lnTo>
                  <a:pt x="91100" y="298590"/>
                </a:lnTo>
                <a:lnTo>
                  <a:pt x="82323" y="300284"/>
                </a:lnTo>
                <a:lnTo>
                  <a:pt x="73932" y="301413"/>
                </a:lnTo>
                <a:lnTo>
                  <a:pt x="67068" y="300896"/>
                </a:lnTo>
                <a:lnTo>
                  <a:pt x="61223" y="299282"/>
                </a:lnTo>
                <a:lnTo>
                  <a:pt x="56055" y="296935"/>
                </a:lnTo>
                <a:lnTo>
                  <a:pt x="36647" y="287565"/>
                </a:lnTo>
                <a:lnTo>
                  <a:pt x="30782" y="284044"/>
                </a:lnTo>
                <a:lnTo>
                  <a:pt x="25601" y="280427"/>
                </a:lnTo>
                <a:lnTo>
                  <a:pt x="20878" y="276746"/>
                </a:lnTo>
                <a:lnTo>
                  <a:pt x="16459" y="274291"/>
                </a:lnTo>
                <a:lnTo>
                  <a:pt x="12243" y="272655"/>
                </a:lnTo>
                <a:lnTo>
                  <a:pt x="8162" y="271564"/>
                </a:lnTo>
                <a:lnTo>
                  <a:pt x="5441" y="269567"/>
                </a:lnTo>
                <a:lnTo>
                  <a:pt x="3628" y="266965"/>
                </a:lnTo>
                <a:lnTo>
                  <a:pt x="0" y="25795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PenAnnotation59"/>
          <p:cNvSpPr/>
          <p:nvPr/>
        </p:nvSpPr>
        <p:spPr>
          <a:xfrm>
            <a:off x="4893872" y="2011955"/>
            <a:ext cx="295349" cy="365423"/>
          </a:xfrm>
          <a:custGeom>
            <a:avLst/>
            <a:gdLst/>
            <a:ahLst/>
            <a:cxnLst/>
            <a:rect l="0" t="0" r="0" b="0"/>
            <a:pathLst>
              <a:path w="295349" h="365423">
                <a:moveTo>
                  <a:pt x="203907" y="45445"/>
                </a:moveTo>
                <a:lnTo>
                  <a:pt x="213749" y="55286"/>
                </a:lnTo>
                <a:lnTo>
                  <a:pt x="218018" y="56168"/>
                </a:lnTo>
                <a:lnTo>
                  <a:pt x="225039" y="56735"/>
                </a:lnTo>
                <a:lnTo>
                  <a:pt x="224345" y="55512"/>
                </a:lnTo>
                <a:lnTo>
                  <a:pt x="220188" y="50765"/>
                </a:lnTo>
                <a:lnTo>
                  <a:pt x="217301" y="45182"/>
                </a:lnTo>
                <a:lnTo>
                  <a:pt x="214106" y="37649"/>
                </a:lnTo>
                <a:lnTo>
                  <a:pt x="210707" y="28818"/>
                </a:lnTo>
                <a:lnTo>
                  <a:pt x="205900" y="21660"/>
                </a:lnTo>
                <a:lnTo>
                  <a:pt x="200156" y="15618"/>
                </a:lnTo>
                <a:lnTo>
                  <a:pt x="193787" y="10320"/>
                </a:lnTo>
                <a:lnTo>
                  <a:pt x="187000" y="6788"/>
                </a:lnTo>
                <a:lnTo>
                  <a:pt x="179936" y="4434"/>
                </a:lnTo>
                <a:lnTo>
                  <a:pt x="172686" y="2864"/>
                </a:lnTo>
                <a:lnTo>
                  <a:pt x="166583" y="1817"/>
                </a:lnTo>
                <a:lnTo>
                  <a:pt x="161245" y="1120"/>
                </a:lnTo>
                <a:lnTo>
                  <a:pt x="156416" y="655"/>
                </a:lnTo>
                <a:lnTo>
                  <a:pt x="147663" y="138"/>
                </a:lnTo>
                <a:lnTo>
                  <a:pt x="143551" y="0"/>
                </a:lnTo>
                <a:lnTo>
                  <a:pt x="138270" y="1178"/>
                </a:lnTo>
                <a:lnTo>
                  <a:pt x="132209" y="3234"/>
                </a:lnTo>
                <a:lnTo>
                  <a:pt x="125628" y="5874"/>
                </a:lnTo>
                <a:lnTo>
                  <a:pt x="118701" y="8904"/>
                </a:lnTo>
                <a:lnTo>
                  <a:pt x="104232" y="15658"/>
                </a:lnTo>
                <a:lnTo>
                  <a:pt x="98087" y="19237"/>
                </a:lnTo>
                <a:lnTo>
                  <a:pt x="92720" y="22893"/>
                </a:lnTo>
                <a:lnTo>
                  <a:pt x="87873" y="26600"/>
                </a:lnTo>
                <a:lnTo>
                  <a:pt x="82101" y="30341"/>
                </a:lnTo>
                <a:lnTo>
                  <a:pt x="75713" y="34106"/>
                </a:lnTo>
                <a:lnTo>
                  <a:pt x="68914" y="37885"/>
                </a:lnTo>
                <a:lnTo>
                  <a:pt x="63112" y="42945"/>
                </a:lnTo>
                <a:lnTo>
                  <a:pt x="57974" y="48858"/>
                </a:lnTo>
                <a:lnTo>
                  <a:pt x="53279" y="55340"/>
                </a:lnTo>
                <a:lnTo>
                  <a:pt x="47608" y="62202"/>
                </a:lnTo>
                <a:lnTo>
                  <a:pt x="41288" y="69316"/>
                </a:lnTo>
                <a:lnTo>
                  <a:pt x="34534" y="76599"/>
                </a:lnTo>
                <a:lnTo>
                  <a:pt x="28762" y="83994"/>
                </a:lnTo>
                <a:lnTo>
                  <a:pt x="23644" y="91464"/>
                </a:lnTo>
                <a:lnTo>
                  <a:pt x="18962" y="98984"/>
                </a:lnTo>
                <a:lnTo>
                  <a:pt x="15841" y="107808"/>
                </a:lnTo>
                <a:lnTo>
                  <a:pt x="13760" y="117500"/>
                </a:lnTo>
                <a:lnTo>
                  <a:pt x="12372" y="127771"/>
                </a:lnTo>
                <a:lnTo>
                  <a:pt x="10177" y="137159"/>
                </a:lnTo>
                <a:lnTo>
                  <a:pt x="7444" y="145958"/>
                </a:lnTo>
                <a:lnTo>
                  <a:pt x="4352" y="154363"/>
                </a:lnTo>
                <a:lnTo>
                  <a:pt x="2291" y="163777"/>
                </a:lnTo>
                <a:lnTo>
                  <a:pt x="916" y="173863"/>
                </a:lnTo>
                <a:lnTo>
                  <a:pt x="0" y="184397"/>
                </a:lnTo>
                <a:lnTo>
                  <a:pt x="659" y="193959"/>
                </a:lnTo>
                <a:lnTo>
                  <a:pt x="2369" y="202874"/>
                </a:lnTo>
                <a:lnTo>
                  <a:pt x="4778" y="211358"/>
                </a:lnTo>
                <a:lnTo>
                  <a:pt x="6385" y="219553"/>
                </a:lnTo>
                <a:lnTo>
                  <a:pt x="7456" y="227557"/>
                </a:lnTo>
                <a:lnTo>
                  <a:pt x="8169" y="235433"/>
                </a:lnTo>
                <a:lnTo>
                  <a:pt x="9916" y="244493"/>
                </a:lnTo>
                <a:lnTo>
                  <a:pt x="12350" y="254344"/>
                </a:lnTo>
                <a:lnTo>
                  <a:pt x="15242" y="264721"/>
                </a:lnTo>
                <a:lnTo>
                  <a:pt x="18441" y="274179"/>
                </a:lnTo>
                <a:lnTo>
                  <a:pt x="21843" y="283024"/>
                </a:lnTo>
                <a:lnTo>
                  <a:pt x="25381" y="291461"/>
                </a:lnTo>
                <a:lnTo>
                  <a:pt x="30280" y="298355"/>
                </a:lnTo>
                <a:lnTo>
                  <a:pt x="36086" y="304222"/>
                </a:lnTo>
                <a:lnTo>
                  <a:pt x="42496" y="309403"/>
                </a:lnTo>
                <a:lnTo>
                  <a:pt x="48040" y="315397"/>
                </a:lnTo>
                <a:lnTo>
                  <a:pt x="53006" y="321932"/>
                </a:lnTo>
                <a:lnTo>
                  <a:pt x="57587" y="328830"/>
                </a:lnTo>
                <a:lnTo>
                  <a:pt x="63180" y="334698"/>
                </a:lnTo>
                <a:lnTo>
                  <a:pt x="69449" y="339880"/>
                </a:lnTo>
                <a:lnTo>
                  <a:pt x="76169" y="344605"/>
                </a:lnTo>
                <a:lnTo>
                  <a:pt x="83188" y="349025"/>
                </a:lnTo>
                <a:lnTo>
                  <a:pt x="90408" y="353241"/>
                </a:lnTo>
                <a:lnTo>
                  <a:pt x="97762" y="357322"/>
                </a:lnTo>
                <a:lnTo>
                  <a:pt x="105203" y="360043"/>
                </a:lnTo>
                <a:lnTo>
                  <a:pt x="112705" y="361857"/>
                </a:lnTo>
                <a:lnTo>
                  <a:pt x="120246" y="363066"/>
                </a:lnTo>
                <a:lnTo>
                  <a:pt x="127813" y="363872"/>
                </a:lnTo>
                <a:lnTo>
                  <a:pt x="135398" y="364410"/>
                </a:lnTo>
                <a:lnTo>
                  <a:pt x="142994" y="364768"/>
                </a:lnTo>
                <a:lnTo>
                  <a:pt x="158208" y="365166"/>
                </a:lnTo>
                <a:lnTo>
                  <a:pt x="194739" y="365422"/>
                </a:lnTo>
                <a:lnTo>
                  <a:pt x="205415" y="362902"/>
                </a:lnTo>
                <a:lnTo>
                  <a:pt x="216343" y="358683"/>
                </a:lnTo>
                <a:lnTo>
                  <a:pt x="255188" y="339729"/>
                </a:lnTo>
                <a:lnTo>
                  <a:pt x="263494" y="336884"/>
                </a:lnTo>
                <a:lnTo>
                  <a:pt x="271572" y="334987"/>
                </a:lnTo>
                <a:lnTo>
                  <a:pt x="295348" y="33119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PenAnnotation60"/>
          <p:cNvSpPr/>
          <p:nvPr/>
        </p:nvSpPr>
        <p:spPr>
          <a:xfrm>
            <a:off x="5235573" y="2002235"/>
            <a:ext cx="227947" cy="352133"/>
          </a:xfrm>
          <a:custGeom>
            <a:avLst/>
            <a:gdLst/>
            <a:ahLst/>
            <a:cxnLst/>
            <a:rect l="0" t="0" r="0" b="0"/>
            <a:pathLst>
              <a:path w="227947" h="352133">
                <a:moveTo>
                  <a:pt x="67947" y="43734"/>
                </a:moveTo>
                <a:lnTo>
                  <a:pt x="49743" y="49802"/>
                </a:lnTo>
                <a:lnTo>
                  <a:pt x="43111" y="52860"/>
                </a:lnTo>
                <a:lnTo>
                  <a:pt x="37419" y="56168"/>
                </a:lnTo>
                <a:lnTo>
                  <a:pt x="32355" y="59643"/>
                </a:lnTo>
                <a:lnTo>
                  <a:pt x="28979" y="63230"/>
                </a:lnTo>
                <a:lnTo>
                  <a:pt x="26728" y="66892"/>
                </a:lnTo>
                <a:lnTo>
                  <a:pt x="22957" y="75617"/>
                </a:lnTo>
                <a:lnTo>
                  <a:pt x="13694" y="94809"/>
                </a:lnTo>
                <a:lnTo>
                  <a:pt x="6581" y="109191"/>
                </a:lnTo>
                <a:lnTo>
                  <a:pt x="4176" y="119122"/>
                </a:lnTo>
                <a:lnTo>
                  <a:pt x="2573" y="130823"/>
                </a:lnTo>
                <a:lnTo>
                  <a:pt x="1505" y="143703"/>
                </a:lnTo>
                <a:lnTo>
                  <a:pt x="792" y="158640"/>
                </a:lnTo>
                <a:lnTo>
                  <a:pt x="0" y="192170"/>
                </a:lnTo>
                <a:lnTo>
                  <a:pt x="1058" y="206192"/>
                </a:lnTo>
                <a:lnTo>
                  <a:pt x="3035" y="218079"/>
                </a:lnTo>
                <a:lnTo>
                  <a:pt x="5622" y="228544"/>
                </a:lnTo>
                <a:lnTo>
                  <a:pt x="7347" y="238061"/>
                </a:lnTo>
                <a:lnTo>
                  <a:pt x="8497" y="246945"/>
                </a:lnTo>
                <a:lnTo>
                  <a:pt x="9263" y="255408"/>
                </a:lnTo>
                <a:lnTo>
                  <a:pt x="11044" y="263591"/>
                </a:lnTo>
                <a:lnTo>
                  <a:pt x="13502" y="271585"/>
                </a:lnTo>
                <a:lnTo>
                  <a:pt x="16410" y="279455"/>
                </a:lnTo>
                <a:lnTo>
                  <a:pt x="20889" y="285971"/>
                </a:lnTo>
                <a:lnTo>
                  <a:pt x="26415" y="291586"/>
                </a:lnTo>
                <a:lnTo>
                  <a:pt x="32639" y="296599"/>
                </a:lnTo>
                <a:lnTo>
                  <a:pt x="38058" y="302481"/>
                </a:lnTo>
                <a:lnTo>
                  <a:pt x="42941" y="308942"/>
                </a:lnTo>
                <a:lnTo>
                  <a:pt x="47466" y="315789"/>
                </a:lnTo>
                <a:lnTo>
                  <a:pt x="53023" y="321624"/>
                </a:lnTo>
                <a:lnTo>
                  <a:pt x="59268" y="326784"/>
                </a:lnTo>
                <a:lnTo>
                  <a:pt x="65970" y="331495"/>
                </a:lnTo>
                <a:lnTo>
                  <a:pt x="71709" y="335904"/>
                </a:lnTo>
                <a:lnTo>
                  <a:pt x="76805" y="340114"/>
                </a:lnTo>
                <a:lnTo>
                  <a:pt x="81472" y="344191"/>
                </a:lnTo>
                <a:lnTo>
                  <a:pt x="87124" y="346909"/>
                </a:lnTo>
                <a:lnTo>
                  <a:pt x="93431" y="348721"/>
                </a:lnTo>
                <a:lnTo>
                  <a:pt x="100176" y="349929"/>
                </a:lnTo>
                <a:lnTo>
                  <a:pt x="107213" y="350734"/>
                </a:lnTo>
                <a:lnTo>
                  <a:pt x="114445" y="351271"/>
                </a:lnTo>
                <a:lnTo>
                  <a:pt x="127982" y="351867"/>
                </a:lnTo>
                <a:lnTo>
                  <a:pt x="138232" y="352132"/>
                </a:lnTo>
                <a:lnTo>
                  <a:pt x="144014" y="350933"/>
                </a:lnTo>
                <a:lnTo>
                  <a:pt x="150408" y="348864"/>
                </a:lnTo>
                <a:lnTo>
                  <a:pt x="157211" y="346214"/>
                </a:lnTo>
                <a:lnTo>
                  <a:pt x="163016" y="343177"/>
                </a:lnTo>
                <a:lnTo>
                  <a:pt x="168156" y="339883"/>
                </a:lnTo>
                <a:lnTo>
                  <a:pt x="172853" y="336417"/>
                </a:lnTo>
                <a:lnTo>
                  <a:pt x="177254" y="332836"/>
                </a:lnTo>
                <a:lnTo>
                  <a:pt x="181458" y="329179"/>
                </a:lnTo>
                <a:lnTo>
                  <a:pt x="185531" y="325471"/>
                </a:lnTo>
                <a:lnTo>
                  <a:pt x="196830" y="314577"/>
                </a:lnTo>
                <a:lnTo>
                  <a:pt x="203399" y="308116"/>
                </a:lnTo>
                <a:lnTo>
                  <a:pt x="209048" y="301269"/>
                </a:lnTo>
                <a:lnTo>
                  <a:pt x="214084" y="294164"/>
                </a:lnTo>
                <a:lnTo>
                  <a:pt x="218711" y="286888"/>
                </a:lnTo>
                <a:lnTo>
                  <a:pt x="221796" y="278226"/>
                </a:lnTo>
                <a:lnTo>
                  <a:pt x="223853" y="268643"/>
                </a:lnTo>
                <a:lnTo>
                  <a:pt x="225225" y="258443"/>
                </a:lnTo>
                <a:lnTo>
                  <a:pt x="226138" y="249104"/>
                </a:lnTo>
                <a:lnTo>
                  <a:pt x="226748" y="240337"/>
                </a:lnTo>
                <a:lnTo>
                  <a:pt x="227154" y="231953"/>
                </a:lnTo>
                <a:lnTo>
                  <a:pt x="227605" y="212477"/>
                </a:lnTo>
                <a:lnTo>
                  <a:pt x="227946" y="144857"/>
                </a:lnTo>
                <a:lnTo>
                  <a:pt x="226683" y="135280"/>
                </a:lnTo>
                <a:lnTo>
                  <a:pt x="224570" y="126355"/>
                </a:lnTo>
                <a:lnTo>
                  <a:pt x="221893" y="117865"/>
                </a:lnTo>
                <a:lnTo>
                  <a:pt x="217567" y="109664"/>
                </a:lnTo>
                <a:lnTo>
                  <a:pt x="212144" y="101658"/>
                </a:lnTo>
                <a:lnTo>
                  <a:pt x="205988" y="93780"/>
                </a:lnTo>
                <a:lnTo>
                  <a:pt x="200614" y="85988"/>
                </a:lnTo>
                <a:lnTo>
                  <a:pt x="195762" y="78254"/>
                </a:lnTo>
                <a:lnTo>
                  <a:pt x="191256" y="70557"/>
                </a:lnTo>
                <a:lnTo>
                  <a:pt x="186983" y="62886"/>
                </a:lnTo>
                <a:lnTo>
                  <a:pt x="178848" y="47590"/>
                </a:lnTo>
                <a:lnTo>
                  <a:pt x="173631" y="39955"/>
                </a:lnTo>
                <a:lnTo>
                  <a:pt x="167613" y="32325"/>
                </a:lnTo>
                <a:lnTo>
                  <a:pt x="161061" y="24698"/>
                </a:lnTo>
                <a:lnTo>
                  <a:pt x="155423" y="19614"/>
                </a:lnTo>
                <a:lnTo>
                  <a:pt x="150394" y="16224"/>
                </a:lnTo>
                <a:lnTo>
                  <a:pt x="127130" y="4716"/>
                </a:lnTo>
                <a:lnTo>
                  <a:pt x="120102" y="2482"/>
                </a:lnTo>
                <a:lnTo>
                  <a:pt x="112877" y="993"/>
                </a:lnTo>
                <a:lnTo>
                  <a:pt x="105520" y="0"/>
                </a:lnTo>
                <a:lnTo>
                  <a:pt x="99346" y="608"/>
                </a:lnTo>
                <a:lnTo>
                  <a:pt x="93959" y="2284"/>
                </a:lnTo>
                <a:lnTo>
                  <a:pt x="89098" y="4670"/>
                </a:lnTo>
                <a:lnTo>
                  <a:pt x="83318" y="6262"/>
                </a:lnTo>
                <a:lnTo>
                  <a:pt x="76924" y="7323"/>
                </a:lnTo>
                <a:lnTo>
                  <a:pt x="70121" y="8030"/>
                </a:lnTo>
                <a:lnTo>
                  <a:pt x="64316" y="9772"/>
                </a:lnTo>
                <a:lnTo>
                  <a:pt x="59177" y="12203"/>
                </a:lnTo>
                <a:lnTo>
                  <a:pt x="54480" y="15093"/>
                </a:lnTo>
                <a:lnTo>
                  <a:pt x="50079" y="18290"/>
                </a:lnTo>
                <a:lnTo>
                  <a:pt x="45875" y="21692"/>
                </a:lnTo>
                <a:lnTo>
                  <a:pt x="41802" y="25229"/>
                </a:lnTo>
                <a:lnTo>
                  <a:pt x="37817" y="28858"/>
                </a:lnTo>
                <a:lnTo>
                  <a:pt x="22227" y="43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PenAnnotation61"/>
          <p:cNvSpPr/>
          <p:nvPr/>
        </p:nvSpPr>
        <p:spPr>
          <a:xfrm>
            <a:off x="5509259" y="1991125"/>
            <a:ext cx="307938" cy="396919"/>
          </a:xfrm>
          <a:custGeom>
            <a:avLst/>
            <a:gdLst/>
            <a:ahLst/>
            <a:cxnLst/>
            <a:rect l="0" t="0" r="0" b="0"/>
            <a:pathLst>
              <a:path w="307938" h="396919">
                <a:moveTo>
                  <a:pt x="45720" y="31985"/>
                </a:moveTo>
                <a:lnTo>
                  <a:pt x="39653" y="50188"/>
                </a:lnTo>
                <a:lnTo>
                  <a:pt x="36674" y="62512"/>
                </a:lnTo>
                <a:lnTo>
                  <a:pt x="34080" y="73492"/>
                </a:lnTo>
                <a:lnTo>
                  <a:pt x="31610" y="79976"/>
                </a:lnTo>
                <a:lnTo>
                  <a:pt x="28694" y="86839"/>
                </a:lnTo>
                <a:lnTo>
                  <a:pt x="25479" y="96494"/>
                </a:lnTo>
                <a:lnTo>
                  <a:pt x="22066" y="108011"/>
                </a:lnTo>
                <a:lnTo>
                  <a:pt x="18521" y="120769"/>
                </a:lnTo>
                <a:lnTo>
                  <a:pt x="16157" y="135624"/>
                </a:lnTo>
                <a:lnTo>
                  <a:pt x="14582" y="151878"/>
                </a:lnTo>
                <a:lnTo>
                  <a:pt x="13531" y="169063"/>
                </a:lnTo>
                <a:lnTo>
                  <a:pt x="12364" y="205092"/>
                </a:lnTo>
                <a:lnTo>
                  <a:pt x="12053" y="223589"/>
                </a:lnTo>
                <a:lnTo>
                  <a:pt x="13115" y="238461"/>
                </a:lnTo>
                <a:lnTo>
                  <a:pt x="15094" y="250915"/>
                </a:lnTo>
                <a:lnTo>
                  <a:pt x="17683" y="261758"/>
                </a:lnTo>
                <a:lnTo>
                  <a:pt x="20679" y="271527"/>
                </a:lnTo>
                <a:lnTo>
                  <a:pt x="23946" y="280580"/>
                </a:lnTo>
                <a:lnTo>
                  <a:pt x="27394" y="289155"/>
                </a:lnTo>
                <a:lnTo>
                  <a:pt x="30963" y="297411"/>
                </a:lnTo>
                <a:lnTo>
                  <a:pt x="38315" y="313358"/>
                </a:lnTo>
                <a:lnTo>
                  <a:pt x="43323" y="321167"/>
                </a:lnTo>
                <a:lnTo>
                  <a:pt x="49203" y="328913"/>
                </a:lnTo>
                <a:lnTo>
                  <a:pt x="55662" y="336617"/>
                </a:lnTo>
                <a:lnTo>
                  <a:pt x="61238" y="343023"/>
                </a:lnTo>
                <a:lnTo>
                  <a:pt x="70820" y="353527"/>
                </a:lnTo>
                <a:lnTo>
                  <a:pt x="89423" y="372648"/>
                </a:lnTo>
                <a:lnTo>
                  <a:pt x="96446" y="378474"/>
                </a:lnTo>
                <a:lnTo>
                  <a:pt x="103667" y="383627"/>
                </a:lnTo>
                <a:lnTo>
                  <a:pt x="111021" y="388333"/>
                </a:lnTo>
                <a:lnTo>
                  <a:pt x="118465" y="391470"/>
                </a:lnTo>
                <a:lnTo>
                  <a:pt x="125967" y="393562"/>
                </a:lnTo>
                <a:lnTo>
                  <a:pt x="133508" y="394956"/>
                </a:lnTo>
                <a:lnTo>
                  <a:pt x="142346" y="395885"/>
                </a:lnTo>
                <a:lnTo>
                  <a:pt x="152047" y="396505"/>
                </a:lnTo>
                <a:lnTo>
                  <a:pt x="162325" y="396918"/>
                </a:lnTo>
                <a:lnTo>
                  <a:pt x="171717" y="395924"/>
                </a:lnTo>
                <a:lnTo>
                  <a:pt x="180518" y="393991"/>
                </a:lnTo>
                <a:lnTo>
                  <a:pt x="188926" y="391432"/>
                </a:lnTo>
                <a:lnTo>
                  <a:pt x="195801" y="388456"/>
                </a:lnTo>
                <a:lnTo>
                  <a:pt x="201654" y="385202"/>
                </a:lnTo>
                <a:lnTo>
                  <a:pt x="206826" y="381763"/>
                </a:lnTo>
                <a:lnTo>
                  <a:pt x="212814" y="378200"/>
                </a:lnTo>
                <a:lnTo>
                  <a:pt x="219346" y="374555"/>
                </a:lnTo>
                <a:lnTo>
                  <a:pt x="226241" y="370855"/>
                </a:lnTo>
                <a:lnTo>
                  <a:pt x="233378" y="365848"/>
                </a:lnTo>
                <a:lnTo>
                  <a:pt x="240676" y="359970"/>
                </a:lnTo>
                <a:lnTo>
                  <a:pt x="248081" y="353512"/>
                </a:lnTo>
                <a:lnTo>
                  <a:pt x="254287" y="346666"/>
                </a:lnTo>
                <a:lnTo>
                  <a:pt x="259695" y="339562"/>
                </a:lnTo>
                <a:lnTo>
                  <a:pt x="264570" y="332286"/>
                </a:lnTo>
                <a:lnTo>
                  <a:pt x="269091" y="324896"/>
                </a:lnTo>
                <a:lnTo>
                  <a:pt x="273374" y="317429"/>
                </a:lnTo>
                <a:lnTo>
                  <a:pt x="277499" y="309910"/>
                </a:lnTo>
                <a:lnTo>
                  <a:pt x="281520" y="301089"/>
                </a:lnTo>
                <a:lnTo>
                  <a:pt x="285470" y="291397"/>
                </a:lnTo>
                <a:lnTo>
                  <a:pt x="289374" y="281126"/>
                </a:lnTo>
                <a:lnTo>
                  <a:pt x="297097" y="259554"/>
                </a:lnTo>
                <a:lnTo>
                  <a:pt x="300935" y="248468"/>
                </a:lnTo>
                <a:lnTo>
                  <a:pt x="303494" y="238536"/>
                </a:lnTo>
                <a:lnTo>
                  <a:pt x="305200" y="229376"/>
                </a:lnTo>
                <a:lnTo>
                  <a:pt x="306336" y="220729"/>
                </a:lnTo>
                <a:lnTo>
                  <a:pt x="307094" y="211154"/>
                </a:lnTo>
                <a:lnTo>
                  <a:pt x="307600" y="200961"/>
                </a:lnTo>
                <a:lnTo>
                  <a:pt x="307937" y="190355"/>
                </a:lnTo>
                <a:lnTo>
                  <a:pt x="305621" y="176935"/>
                </a:lnTo>
                <a:lnTo>
                  <a:pt x="301538" y="161638"/>
                </a:lnTo>
                <a:lnTo>
                  <a:pt x="296275" y="145090"/>
                </a:lnTo>
                <a:lnTo>
                  <a:pt x="291497" y="131518"/>
                </a:lnTo>
                <a:lnTo>
                  <a:pt x="287041" y="119930"/>
                </a:lnTo>
                <a:lnTo>
                  <a:pt x="282801" y="109665"/>
                </a:lnTo>
                <a:lnTo>
                  <a:pt x="278704" y="100282"/>
                </a:lnTo>
                <a:lnTo>
                  <a:pt x="270766" y="83082"/>
                </a:lnTo>
                <a:lnTo>
                  <a:pt x="265600" y="76210"/>
                </a:lnTo>
                <a:lnTo>
                  <a:pt x="259617" y="70358"/>
                </a:lnTo>
                <a:lnTo>
                  <a:pt x="253088" y="65187"/>
                </a:lnTo>
                <a:lnTo>
                  <a:pt x="246196" y="59199"/>
                </a:lnTo>
                <a:lnTo>
                  <a:pt x="239061" y="52668"/>
                </a:lnTo>
                <a:lnTo>
                  <a:pt x="231764" y="45773"/>
                </a:lnTo>
                <a:lnTo>
                  <a:pt x="224360" y="39907"/>
                </a:lnTo>
                <a:lnTo>
                  <a:pt x="216883" y="34726"/>
                </a:lnTo>
                <a:lnTo>
                  <a:pt x="209359" y="30002"/>
                </a:lnTo>
                <a:lnTo>
                  <a:pt x="201803" y="25583"/>
                </a:lnTo>
                <a:lnTo>
                  <a:pt x="194225" y="21367"/>
                </a:lnTo>
                <a:lnTo>
                  <a:pt x="179033" y="13296"/>
                </a:lnTo>
                <a:lnTo>
                  <a:pt x="163814" y="5475"/>
                </a:lnTo>
                <a:lnTo>
                  <a:pt x="156199" y="2881"/>
                </a:lnTo>
                <a:lnTo>
                  <a:pt x="148583" y="1153"/>
                </a:lnTo>
                <a:lnTo>
                  <a:pt x="140966" y="0"/>
                </a:lnTo>
                <a:lnTo>
                  <a:pt x="133347" y="501"/>
                </a:lnTo>
                <a:lnTo>
                  <a:pt x="125728" y="2106"/>
                </a:lnTo>
                <a:lnTo>
                  <a:pt x="118109" y="4446"/>
                </a:lnTo>
                <a:lnTo>
                  <a:pt x="111760" y="7275"/>
                </a:lnTo>
                <a:lnTo>
                  <a:pt x="106257" y="10431"/>
                </a:lnTo>
                <a:lnTo>
                  <a:pt x="101318" y="13806"/>
                </a:lnTo>
                <a:lnTo>
                  <a:pt x="95486" y="16055"/>
                </a:lnTo>
                <a:lnTo>
                  <a:pt x="89057" y="17555"/>
                </a:lnTo>
                <a:lnTo>
                  <a:pt x="82232" y="18555"/>
                </a:lnTo>
                <a:lnTo>
                  <a:pt x="75141" y="21761"/>
                </a:lnTo>
                <a:lnTo>
                  <a:pt x="67874" y="26439"/>
                </a:lnTo>
                <a:lnTo>
                  <a:pt x="60490" y="32098"/>
                </a:lnTo>
                <a:lnTo>
                  <a:pt x="53027" y="37140"/>
                </a:lnTo>
                <a:lnTo>
                  <a:pt x="45511" y="41771"/>
                </a:lnTo>
                <a:lnTo>
                  <a:pt x="37961" y="46129"/>
                </a:lnTo>
                <a:lnTo>
                  <a:pt x="30388" y="51574"/>
                </a:lnTo>
                <a:lnTo>
                  <a:pt x="22799" y="57744"/>
                </a:lnTo>
                <a:lnTo>
                  <a:pt x="0" y="777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PenAnnotation62"/>
          <p:cNvSpPr/>
          <p:nvPr/>
        </p:nvSpPr>
        <p:spPr>
          <a:xfrm>
            <a:off x="5806440" y="1954529"/>
            <a:ext cx="251461" cy="11432"/>
          </a:xfrm>
          <a:custGeom>
            <a:avLst/>
            <a:gdLst/>
            <a:ahLst/>
            <a:cxnLst/>
            <a:rect l="0" t="0" r="0" b="0"/>
            <a:pathLst>
              <a:path w="251461" h="11432">
                <a:moveTo>
                  <a:pt x="0" y="11431"/>
                </a:moveTo>
                <a:lnTo>
                  <a:pt x="135917" y="11431"/>
                </a:lnTo>
                <a:lnTo>
                  <a:pt x="157921" y="10160"/>
                </a:lnTo>
                <a:lnTo>
                  <a:pt x="175131" y="8044"/>
                </a:lnTo>
                <a:lnTo>
                  <a:pt x="189144" y="5363"/>
                </a:lnTo>
                <a:lnTo>
                  <a:pt x="202295" y="3575"/>
                </a:lnTo>
                <a:lnTo>
                  <a:pt x="214874" y="2384"/>
                </a:lnTo>
                <a:lnTo>
                  <a:pt x="2514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PenAnnotation63"/>
          <p:cNvSpPr/>
          <p:nvPr/>
        </p:nvSpPr>
        <p:spPr>
          <a:xfrm>
            <a:off x="6469379" y="1988819"/>
            <a:ext cx="21231" cy="445771"/>
          </a:xfrm>
          <a:custGeom>
            <a:avLst/>
            <a:gdLst/>
            <a:ahLst/>
            <a:cxnLst/>
            <a:rect l="0" t="0" r="0" b="0"/>
            <a:pathLst>
              <a:path w="21231" h="445771">
                <a:moveTo>
                  <a:pt x="0" y="0"/>
                </a:moveTo>
                <a:lnTo>
                  <a:pt x="6068" y="12136"/>
                </a:lnTo>
                <a:lnTo>
                  <a:pt x="7856" y="16981"/>
                </a:lnTo>
                <a:lnTo>
                  <a:pt x="9047" y="21481"/>
                </a:lnTo>
                <a:lnTo>
                  <a:pt x="9842" y="25751"/>
                </a:lnTo>
                <a:lnTo>
                  <a:pt x="10371" y="31137"/>
                </a:lnTo>
                <a:lnTo>
                  <a:pt x="10959" y="43896"/>
                </a:lnTo>
                <a:lnTo>
                  <a:pt x="14608" y="78353"/>
                </a:lnTo>
                <a:lnTo>
                  <a:pt x="17359" y="101765"/>
                </a:lnTo>
                <a:lnTo>
                  <a:pt x="19193" y="121184"/>
                </a:lnTo>
                <a:lnTo>
                  <a:pt x="20415" y="137939"/>
                </a:lnTo>
                <a:lnTo>
                  <a:pt x="21230" y="152920"/>
                </a:lnTo>
                <a:lnTo>
                  <a:pt x="20504" y="173067"/>
                </a:lnTo>
                <a:lnTo>
                  <a:pt x="18749" y="196658"/>
                </a:lnTo>
                <a:lnTo>
                  <a:pt x="16310" y="222545"/>
                </a:lnTo>
                <a:lnTo>
                  <a:pt x="14684" y="247424"/>
                </a:lnTo>
                <a:lnTo>
                  <a:pt x="13599" y="271629"/>
                </a:lnTo>
                <a:lnTo>
                  <a:pt x="12395" y="321384"/>
                </a:lnTo>
                <a:lnTo>
                  <a:pt x="11430" y="4457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PenAnnotation64"/>
          <p:cNvSpPr/>
          <p:nvPr/>
        </p:nvSpPr>
        <p:spPr>
          <a:xfrm>
            <a:off x="6320789" y="2171700"/>
            <a:ext cx="422912" cy="11430"/>
          </a:xfrm>
          <a:custGeom>
            <a:avLst/>
            <a:gdLst/>
            <a:ahLst/>
            <a:cxnLst/>
            <a:rect l="0" t="0" r="0" b="0"/>
            <a:pathLst>
              <a:path w="422912" h="11430">
                <a:moveTo>
                  <a:pt x="0" y="0"/>
                </a:moveTo>
                <a:lnTo>
                  <a:pt x="18204" y="6067"/>
                </a:lnTo>
                <a:lnTo>
                  <a:pt x="27376" y="7855"/>
                </a:lnTo>
                <a:lnTo>
                  <a:pt x="37301" y="9046"/>
                </a:lnTo>
                <a:lnTo>
                  <a:pt x="47728" y="9841"/>
                </a:lnTo>
                <a:lnTo>
                  <a:pt x="58489" y="10370"/>
                </a:lnTo>
                <a:lnTo>
                  <a:pt x="80605" y="10959"/>
                </a:lnTo>
                <a:lnTo>
                  <a:pt x="422911" y="114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PenAnnotation65"/>
          <p:cNvSpPr/>
          <p:nvPr/>
        </p:nvSpPr>
        <p:spPr>
          <a:xfrm>
            <a:off x="7063740" y="1840229"/>
            <a:ext cx="297180" cy="537211"/>
          </a:xfrm>
          <a:custGeom>
            <a:avLst/>
            <a:gdLst/>
            <a:ahLst/>
            <a:cxnLst/>
            <a:rect l="0" t="0" r="0" b="0"/>
            <a:pathLst>
              <a:path w="297180" h="537211">
                <a:moveTo>
                  <a:pt x="0" y="537210"/>
                </a:moveTo>
                <a:lnTo>
                  <a:pt x="0" y="505451"/>
                </a:lnTo>
                <a:lnTo>
                  <a:pt x="3386" y="490498"/>
                </a:lnTo>
                <a:lnTo>
                  <a:pt x="6068" y="479399"/>
                </a:lnTo>
                <a:lnTo>
                  <a:pt x="7855" y="468189"/>
                </a:lnTo>
                <a:lnTo>
                  <a:pt x="9046" y="456907"/>
                </a:lnTo>
                <a:lnTo>
                  <a:pt x="9841" y="445575"/>
                </a:lnTo>
                <a:lnTo>
                  <a:pt x="11640" y="434210"/>
                </a:lnTo>
                <a:lnTo>
                  <a:pt x="14110" y="422823"/>
                </a:lnTo>
                <a:lnTo>
                  <a:pt x="17027" y="411422"/>
                </a:lnTo>
                <a:lnTo>
                  <a:pt x="18971" y="400012"/>
                </a:lnTo>
                <a:lnTo>
                  <a:pt x="20267" y="388595"/>
                </a:lnTo>
                <a:lnTo>
                  <a:pt x="21132" y="377173"/>
                </a:lnTo>
                <a:lnTo>
                  <a:pt x="21708" y="365749"/>
                </a:lnTo>
                <a:lnTo>
                  <a:pt x="22347" y="342895"/>
                </a:lnTo>
                <a:lnTo>
                  <a:pt x="22846" y="196193"/>
                </a:lnTo>
                <a:lnTo>
                  <a:pt x="24121" y="177786"/>
                </a:lnTo>
                <a:lnTo>
                  <a:pt x="31905" y="98948"/>
                </a:lnTo>
                <a:lnTo>
                  <a:pt x="33229" y="80807"/>
                </a:lnTo>
                <a:lnTo>
                  <a:pt x="33819" y="68511"/>
                </a:lnTo>
                <a:lnTo>
                  <a:pt x="34150" y="54449"/>
                </a:lnTo>
                <a:lnTo>
                  <a:pt x="35466" y="52809"/>
                </a:lnTo>
                <a:lnTo>
                  <a:pt x="37614" y="52987"/>
                </a:lnTo>
                <a:lnTo>
                  <a:pt x="43387" y="56570"/>
                </a:lnTo>
                <a:lnTo>
                  <a:pt x="50187" y="62396"/>
                </a:lnTo>
                <a:lnTo>
                  <a:pt x="55047" y="68267"/>
                </a:lnTo>
                <a:lnTo>
                  <a:pt x="60828" y="75992"/>
                </a:lnTo>
                <a:lnTo>
                  <a:pt x="67222" y="84951"/>
                </a:lnTo>
                <a:lnTo>
                  <a:pt x="72754" y="96004"/>
                </a:lnTo>
                <a:lnTo>
                  <a:pt x="77713" y="108453"/>
                </a:lnTo>
                <a:lnTo>
                  <a:pt x="82288" y="121832"/>
                </a:lnTo>
                <a:lnTo>
                  <a:pt x="94146" y="153631"/>
                </a:lnTo>
                <a:lnTo>
                  <a:pt x="100864" y="171001"/>
                </a:lnTo>
                <a:lnTo>
                  <a:pt x="199328" y="411789"/>
                </a:lnTo>
                <a:lnTo>
                  <a:pt x="220247" y="459031"/>
                </a:lnTo>
                <a:lnTo>
                  <a:pt x="228111" y="474931"/>
                </a:lnTo>
                <a:lnTo>
                  <a:pt x="234623" y="486801"/>
                </a:lnTo>
                <a:lnTo>
                  <a:pt x="240236" y="495984"/>
                </a:lnTo>
                <a:lnTo>
                  <a:pt x="245247" y="502106"/>
                </a:lnTo>
                <a:lnTo>
                  <a:pt x="249858" y="506188"/>
                </a:lnTo>
                <a:lnTo>
                  <a:pt x="254202" y="508909"/>
                </a:lnTo>
                <a:lnTo>
                  <a:pt x="257098" y="509452"/>
                </a:lnTo>
                <a:lnTo>
                  <a:pt x="259028" y="508545"/>
                </a:lnTo>
                <a:lnTo>
                  <a:pt x="260316" y="506670"/>
                </a:lnTo>
                <a:lnTo>
                  <a:pt x="261746" y="501200"/>
                </a:lnTo>
                <a:lnTo>
                  <a:pt x="262663" y="487341"/>
                </a:lnTo>
                <a:lnTo>
                  <a:pt x="266176" y="473136"/>
                </a:lnTo>
                <a:lnTo>
                  <a:pt x="268890" y="464014"/>
                </a:lnTo>
                <a:lnTo>
                  <a:pt x="270700" y="455393"/>
                </a:lnTo>
                <a:lnTo>
                  <a:pt x="272711" y="439040"/>
                </a:lnTo>
                <a:lnTo>
                  <a:pt x="273247" y="426044"/>
                </a:lnTo>
                <a:lnTo>
                  <a:pt x="274002" y="375155"/>
                </a:lnTo>
                <a:lnTo>
                  <a:pt x="274318" y="160611"/>
                </a:lnTo>
                <a:lnTo>
                  <a:pt x="275588" y="148984"/>
                </a:lnTo>
                <a:lnTo>
                  <a:pt x="277706" y="137423"/>
                </a:lnTo>
                <a:lnTo>
                  <a:pt x="280387" y="125905"/>
                </a:lnTo>
                <a:lnTo>
                  <a:pt x="282175" y="110607"/>
                </a:lnTo>
                <a:lnTo>
                  <a:pt x="283366" y="92788"/>
                </a:lnTo>
                <a:lnTo>
                  <a:pt x="284161" y="73289"/>
                </a:lnTo>
                <a:lnTo>
                  <a:pt x="285960" y="57749"/>
                </a:lnTo>
                <a:lnTo>
                  <a:pt x="288430" y="44850"/>
                </a:lnTo>
                <a:lnTo>
                  <a:pt x="291346" y="33710"/>
                </a:lnTo>
                <a:lnTo>
                  <a:pt x="294587" y="17946"/>
                </a:lnTo>
                <a:lnTo>
                  <a:pt x="29717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PenAnnotation66"/>
          <p:cNvSpPr/>
          <p:nvPr/>
        </p:nvSpPr>
        <p:spPr>
          <a:xfrm>
            <a:off x="7429751" y="2116296"/>
            <a:ext cx="342650" cy="258855"/>
          </a:xfrm>
          <a:custGeom>
            <a:avLst/>
            <a:gdLst/>
            <a:ahLst/>
            <a:cxnLst/>
            <a:rect l="0" t="0" r="0" b="0"/>
            <a:pathLst>
              <a:path w="342650" h="258855">
                <a:moveTo>
                  <a:pt x="136908" y="78263"/>
                </a:moveTo>
                <a:lnTo>
                  <a:pt x="136908" y="66128"/>
                </a:lnTo>
                <a:lnTo>
                  <a:pt x="135639" y="61283"/>
                </a:lnTo>
                <a:lnTo>
                  <a:pt x="133522" y="56783"/>
                </a:lnTo>
                <a:lnTo>
                  <a:pt x="130841" y="52513"/>
                </a:lnTo>
                <a:lnTo>
                  <a:pt x="129053" y="48397"/>
                </a:lnTo>
                <a:lnTo>
                  <a:pt x="127067" y="40436"/>
                </a:lnTo>
                <a:lnTo>
                  <a:pt x="122798" y="32665"/>
                </a:lnTo>
                <a:lnTo>
                  <a:pt x="115777" y="23395"/>
                </a:lnTo>
                <a:lnTo>
                  <a:pt x="108493" y="15722"/>
                </a:lnTo>
                <a:lnTo>
                  <a:pt x="105265" y="13709"/>
                </a:lnTo>
                <a:lnTo>
                  <a:pt x="94654" y="9606"/>
                </a:lnTo>
                <a:lnTo>
                  <a:pt x="87225" y="4146"/>
                </a:lnTo>
                <a:lnTo>
                  <a:pt x="83467" y="2182"/>
                </a:lnTo>
                <a:lnTo>
                  <a:pt x="75904" y="0"/>
                </a:lnTo>
                <a:lnTo>
                  <a:pt x="72108" y="687"/>
                </a:lnTo>
                <a:lnTo>
                  <a:pt x="64505" y="4839"/>
                </a:lnTo>
                <a:lnTo>
                  <a:pt x="59429" y="7724"/>
                </a:lnTo>
                <a:lnTo>
                  <a:pt x="47016" y="14316"/>
                </a:lnTo>
                <a:lnTo>
                  <a:pt x="40151" y="20391"/>
                </a:lnTo>
                <a:lnTo>
                  <a:pt x="33033" y="28252"/>
                </a:lnTo>
                <a:lnTo>
                  <a:pt x="25748" y="37303"/>
                </a:lnTo>
                <a:lnTo>
                  <a:pt x="19622" y="47146"/>
                </a:lnTo>
                <a:lnTo>
                  <a:pt x="14268" y="57519"/>
                </a:lnTo>
                <a:lnTo>
                  <a:pt x="9428" y="68244"/>
                </a:lnTo>
                <a:lnTo>
                  <a:pt x="6202" y="77934"/>
                </a:lnTo>
                <a:lnTo>
                  <a:pt x="4051" y="86934"/>
                </a:lnTo>
                <a:lnTo>
                  <a:pt x="2617" y="95474"/>
                </a:lnTo>
                <a:lnTo>
                  <a:pt x="1661" y="106247"/>
                </a:lnTo>
                <a:lnTo>
                  <a:pt x="1023" y="118509"/>
                </a:lnTo>
                <a:lnTo>
                  <a:pt x="126" y="153265"/>
                </a:lnTo>
                <a:lnTo>
                  <a:pt x="0" y="162554"/>
                </a:lnTo>
                <a:lnTo>
                  <a:pt x="1186" y="172557"/>
                </a:lnTo>
                <a:lnTo>
                  <a:pt x="3247" y="183036"/>
                </a:lnTo>
                <a:lnTo>
                  <a:pt x="5891" y="193832"/>
                </a:lnTo>
                <a:lnTo>
                  <a:pt x="7653" y="202299"/>
                </a:lnTo>
                <a:lnTo>
                  <a:pt x="8829" y="209214"/>
                </a:lnTo>
                <a:lnTo>
                  <a:pt x="9611" y="215094"/>
                </a:lnTo>
                <a:lnTo>
                  <a:pt x="11404" y="220284"/>
                </a:lnTo>
                <a:lnTo>
                  <a:pt x="13869" y="225014"/>
                </a:lnTo>
                <a:lnTo>
                  <a:pt x="16782" y="229437"/>
                </a:lnTo>
                <a:lnTo>
                  <a:pt x="19995" y="233656"/>
                </a:lnTo>
                <a:lnTo>
                  <a:pt x="26950" y="241730"/>
                </a:lnTo>
                <a:lnTo>
                  <a:pt x="34275" y="249552"/>
                </a:lnTo>
                <a:lnTo>
                  <a:pt x="38006" y="253416"/>
                </a:lnTo>
                <a:lnTo>
                  <a:pt x="41763" y="255992"/>
                </a:lnTo>
                <a:lnTo>
                  <a:pt x="49325" y="258854"/>
                </a:lnTo>
                <a:lnTo>
                  <a:pt x="53120" y="258347"/>
                </a:lnTo>
                <a:lnTo>
                  <a:pt x="56919" y="256739"/>
                </a:lnTo>
                <a:lnTo>
                  <a:pt x="64527" y="251566"/>
                </a:lnTo>
                <a:lnTo>
                  <a:pt x="72143" y="245034"/>
                </a:lnTo>
                <a:lnTo>
                  <a:pt x="79761" y="237897"/>
                </a:lnTo>
                <a:lnTo>
                  <a:pt x="83570" y="234216"/>
                </a:lnTo>
                <a:lnTo>
                  <a:pt x="86109" y="230492"/>
                </a:lnTo>
                <a:lnTo>
                  <a:pt x="88931" y="222967"/>
                </a:lnTo>
                <a:lnTo>
                  <a:pt x="89683" y="217913"/>
                </a:lnTo>
                <a:lnTo>
                  <a:pt x="90185" y="212003"/>
                </a:lnTo>
                <a:lnTo>
                  <a:pt x="90520" y="205523"/>
                </a:lnTo>
                <a:lnTo>
                  <a:pt x="92013" y="196123"/>
                </a:lnTo>
                <a:lnTo>
                  <a:pt x="94278" y="184777"/>
                </a:lnTo>
                <a:lnTo>
                  <a:pt x="97058" y="172132"/>
                </a:lnTo>
                <a:lnTo>
                  <a:pt x="98912" y="157353"/>
                </a:lnTo>
                <a:lnTo>
                  <a:pt x="100147" y="141150"/>
                </a:lnTo>
                <a:lnTo>
                  <a:pt x="101886" y="101553"/>
                </a:lnTo>
                <a:lnTo>
                  <a:pt x="102401" y="81777"/>
                </a:lnTo>
                <a:lnTo>
                  <a:pt x="102474" y="76796"/>
                </a:lnTo>
                <a:lnTo>
                  <a:pt x="103792" y="70935"/>
                </a:lnTo>
                <a:lnTo>
                  <a:pt x="105940" y="64488"/>
                </a:lnTo>
                <a:lnTo>
                  <a:pt x="108644" y="57650"/>
                </a:lnTo>
                <a:lnTo>
                  <a:pt x="110445" y="54361"/>
                </a:lnTo>
                <a:lnTo>
                  <a:pt x="111646" y="53439"/>
                </a:lnTo>
                <a:lnTo>
                  <a:pt x="112446" y="54094"/>
                </a:lnTo>
                <a:lnTo>
                  <a:pt x="113337" y="61595"/>
                </a:lnTo>
                <a:lnTo>
                  <a:pt x="113574" y="67151"/>
                </a:lnTo>
                <a:lnTo>
                  <a:pt x="115002" y="72125"/>
                </a:lnTo>
                <a:lnTo>
                  <a:pt x="117224" y="76711"/>
                </a:lnTo>
                <a:lnTo>
                  <a:pt x="119975" y="81039"/>
                </a:lnTo>
                <a:lnTo>
                  <a:pt x="121809" y="86464"/>
                </a:lnTo>
                <a:lnTo>
                  <a:pt x="123032" y="92620"/>
                </a:lnTo>
                <a:lnTo>
                  <a:pt x="123848" y="99265"/>
                </a:lnTo>
                <a:lnTo>
                  <a:pt x="125661" y="108774"/>
                </a:lnTo>
                <a:lnTo>
                  <a:pt x="131063" y="132887"/>
                </a:lnTo>
                <a:lnTo>
                  <a:pt x="134282" y="142619"/>
                </a:lnTo>
                <a:lnTo>
                  <a:pt x="137697" y="150377"/>
                </a:lnTo>
                <a:lnTo>
                  <a:pt x="141245" y="156819"/>
                </a:lnTo>
                <a:lnTo>
                  <a:pt x="148572" y="170751"/>
                </a:lnTo>
                <a:lnTo>
                  <a:pt x="152304" y="178021"/>
                </a:lnTo>
                <a:lnTo>
                  <a:pt x="156062" y="184139"/>
                </a:lnTo>
                <a:lnTo>
                  <a:pt x="159837" y="189487"/>
                </a:lnTo>
                <a:lnTo>
                  <a:pt x="163625" y="194323"/>
                </a:lnTo>
                <a:lnTo>
                  <a:pt x="167420" y="198816"/>
                </a:lnTo>
                <a:lnTo>
                  <a:pt x="171219" y="203082"/>
                </a:lnTo>
                <a:lnTo>
                  <a:pt x="175022" y="207196"/>
                </a:lnTo>
                <a:lnTo>
                  <a:pt x="180097" y="211208"/>
                </a:lnTo>
                <a:lnTo>
                  <a:pt x="186021" y="215153"/>
                </a:lnTo>
                <a:lnTo>
                  <a:pt x="192510" y="219053"/>
                </a:lnTo>
                <a:lnTo>
                  <a:pt x="199377" y="222924"/>
                </a:lnTo>
                <a:lnTo>
                  <a:pt x="213778" y="230610"/>
                </a:lnTo>
                <a:lnTo>
                  <a:pt x="221175" y="233168"/>
                </a:lnTo>
                <a:lnTo>
                  <a:pt x="228646" y="234873"/>
                </a:lnTo>
                <a:lnTo>
                  <a:pt x="236167" y="236010"/>
                </a:lnTo>
                <a:lnTo>
                  <a:pt x="243720" y="236768"/>
                </a:lnTo>
                <a:lnTo>
                  <a:pt x="251297" y="237273"/>
                </a:lnTo>
                <a:lnTo>
                  <a:pt x="258887" y="237610"/>
                </a:lnTo>
                <a:lnTo>
                  <a:pt x="274095" y="237984"/>
                </a:lnTo>
                <a:lnTo>
                  <a:pt x="281706" y="238084"/>
                </a:lnTo>
                <a:lnTo>
                  <a:pt x="289320" y="236880"/>
                </a:lnTo>
                <a:lnTo>
                  <a:pt x="296936" y="234808"/>
                </a:lnTo>
                <a:lnTo>
                  <a:pt x="304553" y="232157"/>
                </a:lnTo>
                <a:lnTo>
                  <a:pt x="310902" y="230389"/>
                </a:lnTo>
                <a:lnTo>
                  <a:pt x="321343" y="228425"/>
                </a:lnTo>
                <a:lnTo>
                  <a:pt x="330216" y="227552"/>
                </a:lnTo>
                <a:lnTo>
                  <a:pt x="342649" y="22685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PenAnnotation67"/>
          <p:cNvSpPr/>
          <p:nvPr/>
        </p:nvSpPr>
        <p:spPr>
          <a:xfrm>
            <a:off x="7852409" y="1920239"/>
            <a:ext cx="22861" cy="228601"/>
          </a:xfrm>
          <a:custGeom>
            <a:avLst/>
            <a:gdLst/>
            <a:ahLst/>
            <a:cxnLst/>
            <a:rect l="0" t="0" r="0" b="0"/>
            <a:pathLst>
              <a:path w="22861" h="228601">
                <a:moveTo>
                  <a:pt x="0" y="0"/>
                </a:moveTo>
                <a:lnTo>
                  <a:pt x="6068" y="18204"/>
                </a:lnTo>
                <a:lnTo>
                  <a:pt x="7856" y="24836"/>
                </a:lnTo>
                <a:lnTo>
                  <a:pt x="9047" y="30528"/>
                </a:lnTo>
                <a:lnTo>
                  <a:pt x="9842" y="35592"/>
                </a:lnTo>
                <a:lnTo>
                  <a:pt x="10371" y="46588"/>
                </a:lnTo>
                <a:lnTo>
                  <a:pt x="11221" y="102054"/>
                </a:lnTo>
                <a:lnTo>
                  <a:pt x="11390" y="133189"/>
                </a:lnTo>
                <a:lnTo>
                  <a:pt x="12673" y="142133"/>
                </a:lnTo>
                <a:lnTo>
                  <a:pt x="14799" y="151905"/>
                </a:lnTo>
                <a:lnTo>
                  <a:pt x="17486" y="162230"/>
                </a:lnTo>
                <a:lnTo>
                  <a:pt x="19277" y="170384"/>
                </a:lnTo>
                <a:lnTo>
                  <a:pt x="20472" y="177089"/>
                </a:lnTo>
                <a:lnTo>
                  <a:pt x="21268" y="182830"/>
                </a:lnTo>
                <a:lnTo>
                  <a:pt x="21798" y="190467"/>
                </a:lnTo>
                <a:lnTo>
                  <a:pt x="22153" y="199368"/>
                </a:lnTo>
                <a:lnTo>
                  <a:pt x="2286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PenAnnotation68"/>
          <p:cNvSpPr/>
          <p:nvPr/>
        </p:nvSpPr>
        <p:spPr>
          <a:xfrm>
            <a:off x="7715250" y="2011679"/>
            <a:ext cx="308610" cy="11292"/>
          </a:xfrm>
          <a:custGeom>
            <a:avLst/>
            <a:gdLst/>
            <a:ahLst/>
            <a:cxnLst/>
            <a:rect l="0" t="0" r="0" b="0"/>
            <a:pathLst>
              <a:path w="308610" h="11292">
                <a:moveTo>
                  <a:pt x="0" y="0"/>
                </a:moveTo>
                <a:lnTo>
                  <a:pt x="21976" y="0"/>
                </a:lnTo>
                <a:lnTo>
                  <a:pt x="27351" y="1271"/>
                </a:lnTo>
                <a:lnTo>
                  <a:pt x="32204" y="3387"/>
                </a:lnTo>
                <a:lnTo>
                  <a:pt x="36710" y="6068"/>
                </a:lnTo>
                <a:lnTo>
                  <a:pt x="42253" y="7856"/>
                </a:lnTo>
                <a:lnTo>
                  <a:pt x="48488" y="9047"/>
                </a:lnTo>
                <a:lnTo>
                  <a:pt x="55185" y="9842"/>
                </a:lnTo>
                <a:lnTo>
                  <a:pt x="62190" y="10371"/>
                </a:lnTo>
                <a:lnTo>
                  <a:pt x="69400" y="10724"/>
                </a:lnTo>
                <a:lnTo>
                  <a:pt x="84184" y="11117"/>
                </a:lnTo>
                <a:lnTo>
                  <a:pt x="99221" y="11291"/>
                </a:lnTo>
                <a:lnTo>
                  <a:pt x="110597" y="10067"/>
                </a:lnTo>
                <a:lnTo>
                  <a:pt x="124531" y="7982"/>
                </a:lnTo>
                <a:lnTo>
                  <a:pt x="140171" y="5321"/>
                </a:lnTo>
                <a:lnTo>
                  <a:pt x="154407" y="3548"/>
                </a:lnTo>
                <a:lnTo>
                  <a:pt x="167708" y="2365"/>
                </a:lnTo>
                <a:lnTo>
                  <a:pt x="180385" y="1577"/>
                </a:lnTo>
                <a:lnTo>
                  <a:pt x="218178" y="701"/>
                </a:lnTo>
                <a:lnTo>
                  <a:pt x="30860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PenAnnotation69"/>
          <p:cNvSpPr/>
          <p:nvPr/>
        </p:nvSpPr>
        <p:spPr>
          <a:xfrm>
            <a:off x="3749240" y="1554502"/>
            <a:ext cx="2383463" cy="1154353"/>
          </a:xfrm>
          <a:custGeom>
            <a:avLst/>
            <a:gdLst/>
            <a:ahLst/>
            <a:cxnLst/>
            <a:rect l="0" t="0" r="0" b="0"/>
            <a:pathLst>
              <a:path w="2383463" h="1154353">
                <a:moveTo>
                  <a:pt x="2022910" y="159998"/>
                </a:moveTo>
                <a:lnTo>
                  <a:pt x="2005929" y="152142"/>
                </a:lnTo>
                <a:lnTo>
                  <a:pt x="1931801" y="132798"/>
                </a:lnTo>
                <a:lnTo>
                  <a:pt x="1843236" y="100580"/>
                </a:lnTo>
                <a:lnTo>
                  <a:pt x="1787088" y="85372"/>
                </a:lnTo>
                <a:lnTo>
                  <a:pt x="1720216" y="74629"/>
                </a:lnTo>
                <a:lnTo>
                  <a:pt x="1669627" y="64289"/>
                </a:lnTo>
                <a:lnTo>
                  <a:pt x="1565879" y="47114"/>
                </a:lnTo>
                <a:lnTo>
                  <a:pt x="1352670" y="14479"/>
                </a:lnTo>
                <a:lnTo>
                  <a:pt x="1293225" y="6423"/>
                </a:lnTo>
                <a:lnTo>
                  <a:pt x="1224472" y="2842"/>
                </a:lnTo>
                <a:lnTo>
                  <a:pt x="1151582" y="1251"/>
                </a:lnTo>
                <a:lnTo>
                  <a:pt x="797932" y="0"/>
                </a:lnTo>
                <a:lnTo>
                  <a:pt x="736805" y="6052"/>
                </a:lnTo>
                <a:lnTo>
                  <a:pt x="678476" y="15889"/>
                </a:lnTo>
                <a:lnTo>
                  <a:pt x="603148" y="22735"/>
                </a:lnTo>
                <a:lnTo>
                  <a:pt x="538033" y="35000"/>
                </a:lnTo>
                <a:lnTo>
                  <a:pt x="478046" y="52688"/>
                </a:lnTo>
                <a:lnTo>
                  <a:pt x="409472" y="78672"/>
                </a:lnTo>
                <a:lnTo>
                  <a:pt x="322587" y="116275"/>
                </a:lnTo>
                <a:lnTo>
                  <a:pt x="256318" y="151267"/>
                </a:lnTo>
                <a:lnTo>
                  <a:pt x="206539" y="182638"/>
                </a:lnTo>
                <a:lnTo>
                  <a:pt x="166085" y="213294"/>
                </a:lnTo>
                <a:lnTo>
                  <a:pt x="127049" y="243809"/>
                </a:lnTo>
                <a:lnTo>
                  <a:pt x="101088" y="274296"/>
                </a:lnTo>
                <a:lnTo>
                  <a:pt x="85457" y="293347"/>
                </a:lnTo>
                <a:lnTo>
                  <a:pt x="65810" y="322980"/>
                </a:lnTo>
                <a:lnTo>
                  <a:pt x="45464" y="357161"/>
                </a:lnTo>
                <a:lnTo>
                  <a:pt x="31392" y="389443"/>
                </a:lnTo>
                <a:lnTo>
                  <a:pt x="15259" y="425359"/>
                </a:lnTo>
                <a:lnTo>
                  <a:pt x="7517" y="441343"/>
                </a:lnTo>
                <a:lnTo>
                  <a:pt x="3230" y="460300"/>
                </a:lnTo>
                <a:lnTo>
                  <a:pt x="816" y="489006"/>
                </a:lnTo>
                <a:lnTo>
                  <a:pt x="101" y="523758"/>
                </a:lnTo>
                <a:lnTo>
                  <a:pt x="0" y="539665"/>
                </a:lnTo>
                <a:lnTo>
                  <a:pt x="6662" y="574272"/>
                </a:lnTo>
                <a:lnTo>
                  <a:pt x="16820" y="607009"/>
                </a:lnTo>
                <a:lnTo>
                  <a:pt x="25567" y="630026"/>
                </a:lnTo>
                <a:lnTo>
                  <a:pt x="43700" y="675467"/>
                </a:lnTo>
                <a:lnTo>
                  <a:pt x="61221" y="707442"/>
                </a:lnTo>
                <a:lnTo>
                  <a:pt x="82978" y="739856"/>
                </a:lnTo>
                <a:lnTo>
                  <a:pt x="109581" y="775429"/>
                </a:lnTo>
                <a:lnTo>
                  <a:pt x="141725" y="809019"/>
                </a:lnTo>
                <a:lnTo>
                  <a:pt x="173367" y="838342"/>
                </a:lnTo>
                <a:lnTo>
                  <a:pt x="206732" y="869129"/>
                </a:lnTo>
                <a:lnTo>
                  <a:pt x="251495" y="902288"/>
                </a:lnTo>
                <a:lnTo>
                  <a:pt x="285619" y="928999"/>
                </a:lnTo>
                <a:lnTo>
                  <a:pt x="308441" y="947546"/>
                </a:lnTo>
                <a:lnTo>
                  <a:pt x="371631" y="980254"/>
                </a:lnTo>
                <a:lnTo>
                  <a:pt x="428001" y="1011116"/>
                </a:lnTo>
                <a:lnTo>
                  <a:pt x="516841" y="1049197"/>
                </a:lnTo>
                <a:lnTo>
                  <a:pt x="584814" y="1075488"/>
                </a:lnTo>
                <a:lnTo>
                  <a:pt x="648429" y="1092910"/>
                </a:lnTo>
                <a:lnTo>
                  <a:pt x="707324" y="1104718"/>
                </a:lnTo>
                <a:lnTo>
                  <a:pt x="789826" y="1116260"/>
                </a:lnTo>
                <a:lnTo>
                  <a:pt x="855476" y="1126453"/>
                </a:lnTo>
                <a:lnTo>
                  <a:pt x="927200" y="1133928"/>
                </a:lnTo>
                <a:lnTo>
                  <a:pt x="975858" y="1140225"/>
                </a:lnTo>
                <a:lnTo>
                  <a:pt x="1056750" y="1147258"/>
                </a:lnTo>
                <a:lnTo>
                  <a:pt x="1104483" y="1149641"/>
                </a:lnTo>
                <a:lnTo>
                  <a:pt x="1208320" y="1152289"/>
                </a:lnTo>
                <a:lnTo>
                  <a:pt x="1379401" y="1154128"/>
                </a:lnTo>
                <a:lnTo>
                  <a:pt x="1513244" y="1154352"/>
                </a:lnTo>
                <a:lnTo>
                  <a:pt x="1552323" y="1153101"/>
                </a:lnTo>
                <a:lnTo>
                  <a:pt x="1708927" y="1145353"/>
                </a:lnTo>
                <a:lnTo>
                  <a:pt x="1760172" y="1141493"/>
                </a:lnTo>
                <a:lnTo>
                  <a:pt x="1816814" y="1131311"/>
                </a:lnTo>
                <a:lnTo>
                  <a:pt x="1881552" y="1117366"/>
                </a:lnTo>
                <a:lnTo>
                  <a:pt x="1947668" y="1101277"/>
                </a:lnTo>
                <a:lnTo>
                  <a:pt x="2042996" y="1074410"/>
                </a:lnTo>
                <a:lnTo>
                  <a:pt x="2067397" y="1065513"/>
                </a:lnTo>
                <a:lnTo>
                  <a:pt x="2135831" y="1032277"/>
                </a:lnTo>
                <a:lnTo>
                  <a:pt x="2170475" y="1005023"/>
                </a:lnTo>
                <a:lnTo>
                  <a:pt x="2201777" y="975180"/>
                </a:lnTo>
                <a:lnTo>
                  <a:pt x="2236915" y="940295"/>
                </a:lnTo>
                <a:lnTo>
                  <a:pt x="2258147" y="915737"/>
                </a:lnTo>
                <a:lnTo>
                  <a:pt x="2277319" y="889581"/>
                </a:lnTo>
                <a:lnTo>
                  <a:pt x="2298540" y="856790"/>
                </a:lnTo>
                <a:lnTo>
                  <a:pt x="2319773" y="820832"/>
                </a:lnTo>
                <a:lnTo>
                  <a:pt x="2333072" y="792369"/>
                </a:lnTo>
                <a:lnTo>
                  <a:pt x="2346179" y="762361"/>
                </a:lnTo>
                <a:lnTo>
                  <a:pt x="2359429" y="731188"/>
                </a:lnTo>
                <a:lnTo>
                  <a:pt x="2365189" y="702055"/>
                </a:lnTo>
                <a:lnTo>
                  <a:pt x="2371037" y="671845"/>
                </a:lnTo>
                <a:lnTo>
                  <a:pt x="2379809" y="609217"/>
                </a:lnTo>
                <a:lnTo>
                  <a:pt x="2383462" y="578090"/>
                </a:lnTo>
                <a:lnTo>
                  <a:pt x="2380852" y="551557"/>
                </a:lnTo>
                <a:lnTo>
                  <a:pt x="2378845" y="520290"/>
                </a:lnTo>
                <a:lnTo>
                  <a:pt x="2376683" y="489038"/>
                </a:lnTo>
                <a:lnTo>
                  <a:pt x="2368326" y="457163"/>
                </a:lnTo>
                <a:lnTo>
                  <a:pt x="2357806" y="427822"/>
                </a:lnTo>
                <a:lnTo>
                  <a:pt x="2350400" y="397564"/>
                </a:lnTo>
                <a:lnTo>
                  <a:pt x="2339089" y="363032"/>
                </a:lnTo>
                <a:lnTo>
                  <a:pt x="2324724" y="341675"/>
                </a:lnTo>
                <a:lnTo>
                  <a:pt x="2304369" y="318213"/>
                </a:lnTo>
                <a:lnTo>
                  <a:pt x="2278389" y="290852"/>
                </a:lnTo>
                <a:lnTo>
                  <a:pt x="2246523" y="265145"/>
                </a:lnTo>
                <a:lnTo>
                  <a:pt x="2203042" y="232639"/>
                </a:lnTo>
                <a:lnTo>
                  <a:pt x="2181709" y="216413"/>
                </a:lnTo>
                <a:lnTo>
                  <a:pt x="2119551" y="185316"/>
                </a:lnTo>
                <a:lnTo>
                  <a:pt x="2054498" y="160823"/>
                </a:lnTo>
                <a:lnTo>
                  <a:pt x="1995706" y="138853"/>
                </a:lnTo>
                <a:lnTo>
                  <a:pt x="1927319" y="119179"/>
                </a:lnTo>
                <a:lnTo>
                  <a:pt x="1877887" y="108251"/>
                </a:lnTo>
                <a:lnTo>
                  <a:pt x="1714300" y="914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PenAnnotation70"/>
          <p:cNvSpPr/>
          <p:nvPr/>
        </p:nvSpPr>
        <p:spPr>
          <a:xfrm>
            <a:off x="539845" y="3131974"/>
            <a:ext cx="385986" cy="531725"/>
          </a:xfrm>
          <a:custGeom>
            <a:avLst/>
            <a:gdLst/>
            <a:ahLst/>
            <a:cxnLst/>
            <a:rect l="0" t="0" r="0" b="0"/>
            <a:pathLst>
              <a:path w="385986" h="531725">
                <a:moveTo>
                  <a:pt x="294545" y="56995"/>
                </a:moveTo>
                <a:lnTo>
                  <a:pt x="282409" y="50928"/>
                </a:lnTo>
                <a:lnTo>
                  <a:pt x="277564" y="46600"/>
                </a:lnTo>
                <a:lnTo>
                  <a:pt x="268794" y="35019"/>
                </a:lnTo>
                <a:lnTo>
                  <a:pt x="264678" y="30914"/>
                </a:lnTo>
                <a:lnTo>
                  <a:pt x="260663" y="28178"/>
                </a:lnTo>
                <a:lnTo>
                  <a:pt x="252816" y="23868"/>
                </a:lnTo>
                <a:lnTo>
                  <a:pt x="241258" y="15571"/>
                </a:lnTo>
                <a:lnTo>
                  <a:pt x="229791" y="11278"/>
                </a:lnTo>
                <a:lnTo>
                  <a:pt x="218349" y="3797"/>
                </a:lnTo>
                <a:lnTo>
                  <a:pt x="210727" y="1602"/>
                </a:lnTo>
                <a:lnTo>
                  <a:pt x="199295" y="366"/>
                </a:lnTo>
                <a:lnTo>
                  <a:pt x="188288" y="77"/>
                </a:lnTo>
                <a:lnTo>
                  <a:pt x="181797" y="0"/>
                </a:lnTo>
                <a:lnTo>
                  <a:pt x="174930" y="1218"/>
                </a:lnTo>
                <a:lnTo>
                  <a:pt x="167811" y="3301"/>
                </a:lnTo>
                <a:lnTo>
                  <a:pt x="160526" y="5959"/>
                </a:lnTo>
                <a:lnTo>
                  <a:pt x="151859" y="11541"/>
                </a:lnTo>
                <a:lnTo>
                  <a:pt x="142271" y="19073"/>
                </a:lnTo>
                <a:lnTo>
                  <a:pt x="132069" y="27904"/>
                </a:lnTo>
                <a:lnTo>
                  <a:pt x="122727" y="35061"/>
                </a:lnTo>
                <a:lnTo>
                  <a:pt x="113960" y="41102"/>
                </a:lnTo>
                <a:lnTo>
                  <a:pt x="105575" y="46400"/>
                </a:lnTo>
                <a:lnTo>
                  <a:pt x="97445" y="52472"/>
                </a:lnTo>
                <a:lnTo>
                  <a:pt x="89485" y="59060"/>
                </a:lnTo>
                <a:lnTo>
                  <a:pt x="81638" y="65992"/>
                </a:lnTo>
                <a:lnTo>
                  <a:pt x="75137" y="73153"/>
                </a:lnTo>
                <a:lnTo>
                  <a:pt x="58649" y="95367"/>
                </a:lnTo>
                <a:lnTo>
                  <a:pt x="52191" y="102897"/>
                </a:lnTo>
                <a:lnTo>
                  <a:pt x="45346" y="110456"/>
                </a:lnTo>
                <a:lnTo>
                  <a:pt x="40782" y="119306"/>
                </a:lnTo>
                <a:lnTo>
                  <a:pt x="37739" y="129016"/>
                </a:lnTo>
                <a:lnTo>
                  <a:pt x="35711" y="139299"/>
                </a:lnTo>
                <a:lnTo>
                  <a:pt x="31819" y="152504"/>
                </a:lnTo>
                <a:lnTo>
                  <a:pt x="26684" y="167658"/>
                </a:lnTo>
                <a:lnTo>
                  <a:pt x="10709" y="212551"/>
                </a:lnTo>
                <a:lnTo>
                  <a:pt x="6261" y="225469"/>
                </a:lnTo>
                <a:lnTo>
                  <a:pt x="3295" y="239161"/>
                </a:lnTo>
                <a:lnTo>
                  <a:pt x="1318" y="253369"/>
                </a:lnTo>
                <a:lnTo>
                  <a:pt x="0" y="267921"/>
                </a:lnTo>
                <a:lnTo>
                  <a:pt x="392" y="281433"/>
                </a:lnTo>
                <a:lnTo>
                  <a:pt x="1923" y="294250"/>
                </a:lnTo>
                <a:lnTo>
                  <a:pt x="4213" y="306605"/>
                </a:lnTo>
                <a:lnTo>
                  <a:pt x="5740" y="318652"/>
                </a:lnTo>
                <a:lnTo>
                  <a:pt x="6759" y="330493"/>
                </a:lnTo>
                <a:lnTo>
                  <a:pt x="7437" y="342198"/>
                </a:lnTo>
                <a:lnTo>
                  <a:pt x="9160" y="353810"/>
                </a:lnTo>
                <a:lnTo>
                  <a:pt x="11578" y="365362"/>
                </a:lnTo>
                <a:lnTo>
                  <a:pt x="14460" y="376873"/>
                </a:lnTo>
                <a:lnTo>
                  <a:pt x="18922" y="388357"/>
                </a:lnTo>
                <a:lnTo>
                  <a:pt x="24436" y="399823"/>
                </a:lnTo>
                <a:lnTo>
                  <a:pt x="30652" y="411277"/>
                </a:lnTo>
                <a:lnTo>
                  <a:pt x="37336" y="421453"/>
                </a:lnTo>
                <a:lnTo>
                  <a:pt x="44332" y="430777"/>
                </a:lnTo>
                <a:lnTo>
                  <a:pt x="51537" y="439533"/>
                </a:lnTo>
                <a:lnTo>
                  <a:pt x="58879" y="447910"/>
                </a:lnTo>
                <a:lnTo>
                  <a:pt x="66314" y="456036"/>
                </a:lnTo>
                <a:lnTo>
                  <a:pt x="81349" y="471837"/>
                </a:lnTo>
                <a:lnTo>
                  <a:pt x="96498" y="487326"/>
                </a:lnTo>
                <a:lnTo>
                  <a:pt x="104093" y="493743"/>
                </a:lnTo>
                <a:lnTo>
                  <a:pt x="111697" y="499290"/>
                </a:lnTo>
                <a:lnTo>
                  <a:pt x="119306" y="504258"/>
                </a:lnTo>
                <a:lnTo>
                  <a:pt x="128189" y="508841"/>
                </a:lnTo>
                <a:lnTo>
                  <a:pt x="137921" y="513166"/>
                </a:lnTo>
                <a:lnTo>
                  <a:pt x="148219" y="517319"/>
                </a:lnTo>
                <a:lnTo>
                  <a:pt x="158894" y="520088"/>
                </a:lnTo>
                <a:lnTo>
                  <a:pt x="169821" y="521933"/>
                </a:lnTo>
                <a:lnTo>
                  <a:pt x="180915" y="523164"/>
                </a:lnTo>
                <a:lnTo>
                  <a:pt x="192122" y="525255"/>
                </a:lnTo>
                <a:lnTo>
                  <a:pt x="203403" y="527918"/>
                </a:lnTo>
                <a:lnTo>
                  <a:pt x="214733" y="530964"/>
                </a:lnTo>
                <a:lnTo>
                  <a:pt x="224827" y="531724"/>
                </a:lnTo>
                <a:lnTo>
                  <a:pt x="234096" y="530962"/>
                </a:lnTo>
                <a:lnTo>
                  <a:pt x="242816" y="529183"/>
                </a:lnTo>
                <a:lnTo>
                  <a:pt x="251169" y="526727"/>
                </a:lnTo>
                <a:lnTo>
                  <a:pt x="259277" y="523820"/>
                </a:lnTo>
                <a:lnTo>
                  <a:pt x="267223" y="520612"/>
                </a:lnTo>
                <a:lnTo>
                  <a:pt x="286212" y="513661"/>
                </a:lnTo>
                <a:lnTo>
                  <a:pt x="296609" y="510029"/>
                </a:lnTo>
                <a:lnTo>
                  <a:pt x="306081" y="506338"/>
                </a:lnTo>
                <a:lnTo>
                  <a:pt x="314936" y="502607"/>
                </a:lnTo>
                <a:lnTo>
                  <a:pt x="323379" y="498850"/>
                </a:lnTo>
                <a:lnTo>
                  <a:pt x="330277" y="493805"/>
                </a:lnTo>
                <a:lnTo>
                  <a:pt x="341329" y="481426"/>
                </a:lnTo>
                <a:lnTo>
                  <a:pt x="347324" y="475839"/>
                </a:lnTo>
                <a:lnTo>
                  <a:pt x="385985" y="4456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PenAnnotation71"/>
          <p:cNvSpPr/>
          <p:nvPr/>
        </p:nvSpPr>
        <p:spPr>
          <a:xfrm>
            <a:off x="960120" y="3211829"/>
            <a:ext cx="39475" cy="491492"/>
          </a:xfrm>
          <a:custGeom>
            <a:avLst/>
            <a:gdLst/>
            <a:ahLst/>
            <a:cxnLst/>
            <a:rect l="0" t="0" r="0" b="0"/>
            <a:pathLst>
              <a:path w="39475" h="491492">
                <a:moveTo>
                  <a:pt x="0" y="0"/>
                </a:moveTo>
                <a:lnTo>
                  <a:pt x="0" y="65359"/>
                </a:lnTo>
                <a:lnTo>
                  <a:pt x="1270" y="76593"/>
                </a:lnTo>
                <a:lnTo>
                  <a:pt x="3386" y="90432"/>
                </a:lnTo>
                <a:lnTo>
                  <a:pt x="6067" y="106008"/>
                </a:lnTo>
                <a:lnTo>
                  <a:pt x="7855" y="118932"/>
                </a:lnTo>
                <a:lnTo>
                  <a:pt x="9046" y="130088"/>
                </a:lnTo>
                <a:lnTo>
                  <a:pt x="9841" y="140066"/>
                </a:lnTo>
                <a:lnTo>
                  <a:pt x="27199" y="291608"/>
                </a:lnTo>
                <a:lnTo>
                  <a:pt x="38257" y="378220"/>
                </a:lnTo>
                <a:lnTo>
                  <a:pt x="39474" y="402007"/>
                </a:lnTo>
                <a:lnTo>
                  <a:pt x="39016" y="422945"/>
                </a:lnTo>
                <a:lnTo>
                  <a:pt x="36390" y="455946"/>
                </a:lnTo>
                <a:lnTo>
                  <a:pt x="34290" y="4914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PenAnnotation72"/>
          <p:cNvSpPr/>
          <p:nvPr/>
        </p:nvSpPr>
        <p:spPr>
          <a:xfrm>
            <a:off x="1131570" y="3188969"/>
            <a:ext cx="68581" cy="491491"/>
          </a:xfrm>
          <a:custGeom>
            <a:avLst/>
            <a:gdLst/>
            <a:ahLst/>
            <a:cxnLst/>
            <a:rect l="0" t="0" r="0" b="0"/>
            <a:pathLst>
              <a:path w="68581" h="491491">
                <a:moveTo>
                  <a:pt x="0" y="0"/>
                </a:moveTo>
                <a:lnTo>
                  <a:pt x="0" y="6068"/>
                </a:lnTo>
                <a:lnTo>
                  <a:pt x="1270" y="11666"/>
                </a:lnTo>
                <a:lnTo>
                  <a:pt x="3386" y="19207"/>
                </a:lnTo>
                <a:lnTo>
                  <a:pt x="6067" y="28045"/>
                </a:lnTo>
                <a:lnTo>
                  <a:pt x="7855" y="36477"/>
                </a:lnTo>
                <a:lnTo>
                  <a:pt x="9046" y="44638"/>
                </a:lnTo>
                <a:lnTo>
                  <a:pt x="9841" y="52619"/>
                </a:lnTo>
                <a:lnTo>
                  <a:pt x="11640" y="64289"/>
                </a:lnTo>
                <a:lnTo>
                  <a:pt x="17027" y="94190"/>
                </a:lnTo>
                <a:lnTo>
                  <a:pt x="18971" y="107244"/>
                </a:lnTo>
                <a:lnTo>
                  <a:pt x="20267" y="118486"/>
                </a:lnTo>
                <a:lnTo>
                  <a:pt x="21131" y="128521"/>
                </a:lnTo>
                <a:lnTo>
                  <a:pt x="22977" y="140291"/>
                </a:lnTo>
                <a:lnTo>
                  <a:pt x="25478" y="153217"/>
                </a:lnTo>
                <a:lnTo>
                  <a:pt x="28415" y="166915"/>
                </a:lnTo>
                <a:lnTo>
                  <a:pt x="30373" y="179857"/>
                </a:lnTo>
                <a:lnTo>
                  <a:pt x="31679" y="192295"/>
                </a:lnTo>
                <a:lnTo>
                  <a:pt x="32549" y="204397"/>
                </a:lnTo>
                <a:lnTo>
                  <a:pt x="34399" y="216275"/>
                </a:lnTo>
                <a:lnTo>
                  <a:pt x="36903" y="228003"/>
                </a:lnTo>
                <a:lnTo>
                  <a:pt x="39842" y="239632"/>
                </a:lnTo>
                <a:lnTo>
                  <a:pt x="43071" y="265165"/>
                </a:lnTo>
                <a:lnTo>
                  <a:pt x="50046" y="340948"/>
                </a:lnTo>
                <a:lnTo>
                  <a:pt x="53992" y="393256"/>
                </a:lnTo>
                <a:lnTo>
                  <a:pt x="55045" y="410761"/>
                </a:lnTo>
                <a:lnTo>
                  <a:pt x="56214" y="440371"/>
                </a:lnTo>
                <a:lnTo>
                  <a:pt x="56526" y="453601"/>
                </a:lnTo>
                <a:lnTo>
                  <a:pt x="58004" y="462420"/>
                </a:lnTo>
                <a:lnTo>
                  <a:pt x="60259" y="468300"/>
                </a:lnTo>
                <a:lnTo>
                  <a:pt x="63033" y="472221"/>
                </a:lnTo>
                <a:lnTo>
                  <a:pt x="64882" y="476104"/>
                </a:lnTo>
                <a:lnTo>
                  <a:pt x="66114" y="479963"/>
                </a:lnTo>
                <a:lnTo>
                  <a:pt x="6858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PenAnnotation73"/>
          <p:cNvSpPr/>
          <p:nvPr/>
        </p:nvSpPr>
        <p:spPr>
          <a:xfrm>
            <a:off x="960120" y="3486150"/>
            <a:ext cx="217171" cy="34290"/>
          </a:xfrm>
          <a:custGeom>
            <a:avLst/>
            <a:gdLst/>
            <a:ahLst/>
            <a:cxnLst/>
            <a:rect l="0" t="0" r="0" b="0"/>
            <a:pathLst>
              <a:path w="217171" h="34290">
                <a:moveTo>
                  <a:pt x="0" y="0"/>
                </a:moveTo>
                <a:lnTo>
                  <a:pt x="0" y="6067"/>
                </a:lnTo>
                <a:lnTo>
                  <a:pt x="2540" y="7855"/>
                </a:lnTo>
                <a:lnTo>
                  <a:pt x="6773" y="9046"/>
                </a:lnTo>
                <a:lnTo>
                  <a:pt x="12135" y="9840"/>
                </a:lnTo>
                <a:lnTo>
                  <a:pt x="19520" y="10371"/>
                </a:lnTo>
                <a:lnTo>
                  <a:pt x="28253" y="10723"/>
                </a:lnTo>
                <a:lnTo>
                  <a:pt x="37885" y="10959"/>
                </a:lnTo>
                <a:lnTo>
                  <a:pt x="53197" y="12386"/>
                </a:lnTo>
                <a:lnTo>
                  <a:pt x="93916" y="17358"/>
                </a:lnTo>
                <a:lnTo>
                  <a:pt x="138260" y="23801"/>
                </a:lnTo>
                <a:lnTo>
                  <a:pt x="185746" y="31182"/>
                </a:lnTo>
                <a:lnTo>
                  <a:pt x="217170" y="342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PenAnnotation74"/>
          <p:cNvSpPr/>
          <p:nvPr/>
        </p:nvSpPr>
        <p:spPr>
          <a:xfrm>
            <a:off x="1200150" y="3554774"/>
            <a:ext cx="260435" cy="294862"/>
          </a:xfrm>
          <a:custGeom>
            <a:avLst/>
            <a:gdLst/>
            <a:ahLst/>
            <a:cxnLst/>
            <a:rect l="0" t="0" r="0" b="0"/>
            <a:pathLst>
              <a:path w="260435" h="294862">
                <a:moveTo>
                  <a:pt x="45720" y="22815"/>
                </a:moveTo>
                <a:lnTo>
                  <a:pt x="51787" y="22815"/>
                </a:lnTo>
                <a:lnTo>
                  <a:pt x="53575" y="21545"/>
                </a:lnTo>
                <a:lnTo>
                  <a:pt x="54766" y="19429"/>
                </a:lnTo>
                <a:lnTo>
                  <a:pt x="55561" y="16748"/>
                </a:lnTo>
                <a:lnTo>
                  <a:pt x="57360" y="14960"/>
                </a:lnTo>
                <a:lnTo>
                  <a:pt x="59830" y="13769"/>
                </a:lnTo>
                <a:lnTo>
                  <a:pt x="62747" y="12974"/>
                </a:lnTo>
                <a:lnTo>
                  <a:pt x="69374" y="8705"/>
                </a:lnTo>
                <a:lnTo>
                  <a:pt x="72919" y="5788"/>
                </a:lnTo>
                <a:lnTo>
                  <a:pt x="76553" y="3844"/>
                </a:lnTo>
                <a:lnTo>
                  <a:pt x="83976" y="1684"/>
                </a:lnTo>
                <a:lnTo>
                  <a:pt x="90274" y="1108"/>
                </a:lnTo>
                <a:lnTo>
                  <a:pt x="98283" y="724"/>
                </a:lnTo>
                <a:lnTo>
                  <a:pt x="116071" y="297"/>
                </a:lnTo>
                <a:lnTo>
                  <a:pt x="149873" y="0"/>
                </a:lnTo>
                <a:lnTo>
                  <a:pt x="155795" y="1255"/>
                </a:lnTo>
                <a:lnTo>
                  <a:pt x="162283" y="3362"/>
                </a:lnTo>
                <a:lnTo>
                  <a:pt x="169149" y="6037"/>
                </a:lnTo>
                <a:lnTo>
                  <a:pt x="174996" y="9089"/>
                </a:lnTo>
                <a:lnTo>
                  <a:pt x="180164" y="12395"/>
                </a:lnTo>
                <a:lnTo>
                  <a:pt x="184879" y="15868"/>
                </a:lnTo>
                <a:lnTo>
                  <a:pt x="189293" y="19454"/>
                </a:lnTo>
                <a:lnTo>
                  <a:pt x="193505" y="23114"/>
                </a:lnTo>
                <a:lnTo>
                  <a:pt x="203323" y="32047"/>
                </a:lnTo>
                <a:lnTo>
                  <a:pt x="204665" y="40042"/>
                </a:lnTo>
                <a:lnTo>
                  <a:pt x="205527" y="53735"/>
                </a:lnTo>
                <a:lnTo>
                  <a:pt x="204328" y="56128"/>
                </a:lnTo>
                <a:lnTo>
                  <a:pt x="199609" y="62174"/>
                </a:lnTo>
                <a:lnTo>
                  <a:pt x="195303" y="65565"/>
                </a:lnTo>
                <a:lnTo>
                  <a:pt x="189891" y="69095"/>
                </a:lnTo>
                <a:lnTo>
                  <a:pt x="183744" y="72718"/>
                </a:lnTo>
                <a:lnTo>
                  <a:pt x="177106" y="76404"/>
                </a:lnTo>
                <a:lnTo>
                  <a:pt x="162957" y="83886"/>
                </a:lnTo>
                <a:lnTo>
                  <a:pt x="156898" y="86389"/>
                </a:lnTo>
                <a:lnTo>
                  <a:pt x="151588" y="88058"/>
                </a:lnTo>
                <a:lnTo>
                  <a:pt x="146779" y="89170"/>
                </a:lnTo>
                <a:lnTo>
                  <a:pt x="141032" y="89912"/>
                </a:lnTo>
                <a:lnTo>
                  <a:pt x="134661" y="90406"/>
                </a:lnTo>
                <a:lnTo>
                  <a:pt x="127874" y="90736"/>
                </a:lnTo>
                <a:lnTo>
                  <a:pt x="122079" y="92226"/>
                </a:lnTo>
                <a:lnTo>
                  <a:pt x="116946" y="94489"/>
                </a:lnTo>
                <a:lnTo>
                  <a:pt x="112254" y="97268"/>
                </a:lnTo>
                <a:lnTo>
                  <a:pt x="107856" y="99120"/>
                </a:lnTo>
                <a:lnTo>
                  <a:pt x="103654" y="100355"/>
                </a:lnTo>
                <a:lnTo>
                  <a:pt x="93852" y="102338"/>
                </a:lnTo>
                <a:lnTo>
                  <a:pt x="99285" y="102609"/>
                </a:lnTo>
                <a:lnTo>
                  <a:pt x="117402" y="102782"/>
                </a:lnTo>
                <a:lnTo>
                  <a:pt x="122718" y="104067"/>
                </a:lnTo>
                <a:lnTo>
                  <a:pt x="128802" y="106193"/>
                </a:lnTo>
                <a:lnTo>
                  <a:pt x="135398" y="108881"/>
                </a:lnTo>
                <a:lnTo>
                  <a:pt x="142335" y="111942"/>
                </a:lnTo>
                <a:lnTo>
                  <a:pt x="156816" y="118731"/>
                </a:lnTo>
                <a:lnTo>
                  <a:pt x="201983" y="140984"/>
                </a:lnTo>
                <a:lnTo>
                  <a:pt x="209585" y="146045"/>
                </a:lnTo>
                <a:lnTo>
                  <a:pt x="217193" y="151958"/>
                </a:lnTo>
                <a:lnTo>
                  <a:pt x="224805" y="158441"/>
                </a:lnTo>
                <a:lnTo>
                  <a:pt x="231150" y="164032"/>
                </a:lnTo>
                <a:lnTo>
                  <a:pt x="241586" y="173632"/>
                </a:lnTo>
                <a:lnTo>
                  <a:pt x="246148" y="179240"/>
                </a:lnTo>
                <a:lnTo>
                  <a:pt x="250458" y="185518"/>
                </a:lnTo>
                <a:lnTo>
                  <a:pt x="254602" y="192244"/>
                </a:lnTo>
                <a:lnTo>
                  <a:pt x="257365" y="199268"/>
                </a:lnTo>
                <a:lnTo>
                  <a:pt x="259206" y="206490"/>
                </a:lnTo>
                <a:lnTo>
                  <a:pt x="260434" y="213845"/>
                </a:lnTo>
                <a:lnTo>
                  <a:pt x="259983" y="221289"/>
                </a:lnTo>
                <a:lnTo>
                  <a:pt x="258412" y="228791"/>
                </a:lnTo>
                <a:lnTo>
                  <a:pt x="256094" y="236332"/>
                </a:lnTo>
                <a:lnTo>
                  <a:pt x="253279" y="242630"/>
                </a:lnTo>
                <a:lnTo>
                  <a:pt x="250133" y="248098"/>
                </a:lnTo>
                <a:lnTo>
                  <a:pt x="246765" y="253014"/>
                </a:lnTo>
                <a:lnTo>
                  <a:pt x="239636" y="261863"/>
                </a:lnTo>
                <a:lnTo>
                  <a:pt x="235957" y="266000"/>
                </a:lnTo>
                <a:lnTo>
                  <a:pt x="230965" y="270028"/>
                </a:lnTo>
                <a:lnTo>
                  <a:pt x="225096" y="273984"/>
                </a:lnTo>
                <a:lnTo>
                  <a:pt x="218644" y="277891"/>
                </a:lnTo>
                <a:lnTo>
                  <a:pt x="211803" y="281766"/>
                </a:lnTo>
                <a:lnTo>
                  <a:pt x="197428" y="289458"/>
                </a:lnTo>
                <a:lnTo>
                  <a:pt x="190038" y="292017"/>
                </a:lnTo>
                <a:lnTo>
                  <a:pt x="182572" y="293723"/>
                </a:lnTo>
                <a:lnTo>
                  <a:pt x="175055" y="294861"/>
                </a:lnTo>
                <a:lnTo>
                  <a:pt x="166233" y="294349"/>
                </a:lnTo>
                <a:lnTo>
                  <a:pt x="156542" y="292738"/>
                </a:lnTo>
                <a:lnTo>
                  <a:pt x="146271" y="290394"/>
                </a:lnTo>
                <a:lnTo>
                  <a:pt x="135614" y="288831"/>
                </a:lnTo>
                <a:lnTo>
                  <a:pt x="124699" y="287789"/>
                </a:lnTo>
                <a:lnTo>
                  <a:pt x="113613" y="287094"/>
                </a:lnTo>
                <a:lnTo>
                  <a:pt x="94521" y="286323"/>
                </a:lnTo>
                <a:lnTo>
                  <a:pt x="85874" y="286117"/>
                </a:lnTo>
                <a:lnTo>
                  <a:pt x="75029" y="283440"/>
                </a:lnTo>
                <a:lnTo>
                  <a:pt x="62719" y="279115"/>
                </a:lnTo>
                <a:lnTo>
                  <a:pt x="49433" y="273692"/>
                </a:lnTo>
                <a:lnTo>
                  <a:pt x="38035" y="268806"/>
                </a:lnTo>
                <a:lnTo>
                  <a:pt x="0" y="2514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PenAnnotation75"/>
          <p:cNvSpPr/>
          <p:nvPr/>
        </p:nvSpPr>
        <p:spPr>
          <a:xfrm>
            <a:off x="1533936" y="3252341"/>
            <a:ext cx="340585" cy="439190"/>
          </a:xfrm>
          <a:custGeom>
            <a:avLst/>
            <a:gdLst/>
            <a:ahLst/>
            <a:cxnLst/>
            <a:rect l="0" t="0" r="0" b="0"/>
            <a:pathLst>
              <a:path w="340585" h="439190">
                <a:moveTo>
                  <a:pt x="294864" y="96648"/>
                </a:moveTo>
                <a:lnTo>
                  <a:pt x="304705" y="86807"/>
                </a:lnTo>
                <a:lnTo>
                  <a:pt x="305587" y="82538"/>
                </a:lnTo>
                <a:lnTo>
                  <a:pt x="305823" y="79621"/>
                </a:lnTo>
                <a:lnTo>
                  <a:pt x="304710" y="76407"/>
                </a:lnTo>
                <a:lnTo>
                  <a:pt x="300086" y="69449"/>
                </a:lnTo>
                <a:lnTo>
                  <a:pt x="290343" y="58392"/>
                </a:lnTo>
                <a:lnTo>
                  <a:pt x="285500" y="52094"/>
                </a:lnTo>
                <a:lnTo>
                  <a:pt x="279731" y="44085"/>
                </a:lnTo>
                <a:lnTo>
                  <a:pt x="273345" y="34937"/>
                </a:lnTo>
                <a:lnTo>
                  <a:pt x="267818" y="28837"/>
                </a:lnTo>
                <a:lnTo>
                  <a:pt x="262863" y="24771"/>
                </a:lnTo>
                <a:lnTo>
                  <a:pt x="252701" y="18983"/>
                </a:lnTo>
                <a:lnTo>
                  <a:pt x="239718" y="12177"/>
                </a:lnTo>
                <a:lnTo>
                  <a:pt x="218129" y="1205"/>
                </a:lnTo>
                <a:lnTo>
                  <a:pt x="210687" y="0"/>
                </a:lnTo>
                <a:lnTo>
                  <a:pt x="203186" y="466"/>
                </a:lnTo>
                <a:lnTo>
                  <a:pt x="195645" y="2047"/>
                </a:lnTo>
                <a:lnTo>
                  <a:pt x="189348" y="3101"/>
                </a:lnTo>
                <a:lnTo>
                  <a:pt x="178964" y="4271"/>
                </a:lnTo>
                <a:lnTo>
                  <a:pt x="173147" y="5854"/>
                </a:lnTo>
                <a:lnTo>
                  <a:pt x="166729" y="8179"/>
                </a:lnTo>
                <a:lnTo>
                  <a:pt x="159911" y="10999"/>
                </a:lnTo>
                <a:lnTo>
                  <a:pt x="152825" y="14149"/>
                </a:lnTo>
                <a:lnTo>
                  <a:pt x="138179" y="21035"/>
                </a:lnTo>
                <a:lnTo>
                  <a:pt x="130717" y="25920"/>
                </a:lnTo>
                <a:lnTo>
                  <a:pt x="123202" y="31716"/>
                </a:lnTo>
                <a:lnTo>
                  <a:pt x="115653" y="38120"/>
                </a:lnTo>
                <a:lnTo>
                  <a:pt x="108080" y="44929"/>
                </a:lnTo>
                <a:lnTo>
                  <a:pt x="92892" y="59269"/>
                </a:lnTo>
                <a:lnTo>
                  <a:pt x="70061" y="81622"/>
                </a:lnTo>
                <a:lnTo>
                  <a:pt x="62445" y="90441"/>
                </a:lnTo>
                <a:lnTo>
                  <a:pt x="54828" y="100130"/>
                </a:lnTo>
                <a:lnTo>
                  <a:pt x="47210" y="110399"/>
                </a:lnTo>
                <a:lnTo>
                  <a:pt x="40861" y="121056"/>
                </a:lnTo>
                <a:lnTo>
                  <a:pt x="35359" y="131970"/>
                </a:lnTo>
                <a:lnTo>
                  <a:pt x="30420" y="143056"/>
                </a:lnTo>
                <a:lnTo>
                  <a:pt x="25858" y="154257"/>
                </a:lnTo>
                <a:lnTo>
                  <a:pt x="21547" y="165534"/>
                </a:lnTo>
                <a:lnTo>
                  <a:pt x="13369" y="188224"/>
                </a:lnTo>
                <a:lnTo>
                  <a:pt x="5502" y="211009"/>
                </a:lnTo>
                <a:lnTo>
                  <a:pt x="2896" y="221149"/>
                </a:lnTo>
                <a:lnTo>
                  <a:pt x="1158" y="230449"/>
                </a:lnTo>
                <a:lnTo>
                  <a:pt x="0" y="239188"/>
                </a:lnTo>
                <a:lnTo>
                  <a:pt x="498" y="248825"/>
                </a:lnTo>
                <a:lnTo>
                  <a:pt x="2100" y="259060"/>
                </a:lnTo>
                <a:lnTo>
                  <a:pt x="4438" y="269692"/>
                </a:lnTo>
                <a:lnTo>
                  <a:pt x="7266" y="280591"/>
                </a:lnTo>
                <a:lnTo>
                  <a:pt x="10422" y="291667"/>
                </a:lnTo>
                <a:lnTo>
                  <a:pt x="13796" y="302861"/>
                </a:lnTo>
                <a:lnTo>
                  <a:pt x="18585" y="312863"/>
                </a:lnTo>
                <a:lnTo>
                  <a:pt x="24318" y="322072"/>
                </a:lnTo>
                <a:lnTo>
                  <a:pt x="30680" y="330751"/>
                </a:lnTo>
                <a:lnTo>
                  <a:pt x="44522" y="350554"/>
                </a:lnTo>
                <a:lnTo>
                  <a:pt x="51769" y="361169"/>
                </a:lnTo>
                <a:lnTo>
                  <a:pt x="60411" y="370785"/>
                </a:lnTo>
                <a:lnTo>
                  <a:pt x="69982" y="379736"/>
                </a:lnTo>
                <a:lnTo>
                  <a:pt x="80172" y="388244"/>
                </a:lnTo>
                <a:lnTo>
                  <a:pt x="90776" y="395185"/>
                </a:lnTo>
                <a:lnTo>
                  <a:pt x="101655" y="401083"/>
                </a:lnTo>
                <a:lnTo>
                  <a:pt x="112718" y="406285"/>
                </a:lnTo>
                <a:lnTo>
                  <a:pt x="123903" y="412293"/>
                </a:lnTo>
                <a:lnTo>
                  <a:pt x="135170" y="418838"/>
                </a:lnTo>
                <a:lnTo>
                  <a:pt x="146491" y="425742"/>
                </a:lnTo>
                <a:lnTo>
                  <a:pt x="157849" y="430344"/>
                </a:lnTo>
                <a:lnTo>
                  <a:pt x="169230" y="433412"/>
                </a:lnTo>
                <a:lnTo>
                  <a:pt x="180628" y="435457"/>
                </a:lnTo>
                <a:lnTo>
                  <a:pt x="192037" y="436821"/>
                </a:lnTo>
                <a:lnTo>
                  <a:pt x="203452" y="437731"/>
                </a:lnTo>
                <a:lnTo>
                  <a:pt x="214873" y="438336"/>
                </a:lnTo>
                <a:lnTo>
                  <a:pt x="237722" y="439010"/>
                </a:lnTo>
                <a:lnTo>
                  <a:pt x="249149" y="439189"/>
                </a:lnTo>
                <a:lnTo>
                  <a:pt x="260577" y="438039"/>
                </a:lnTo>
                <a:lnTo>
                  <a:pt x="272006" y="436002"/>
                </a:lnTo>
                <a:lnTo>
                  <a:pt x="283435" y="433374"/>
                </a:lnTo>
                <a:lnTo>
                  <a:pt x="293595" y="430352"/>
                </a:lnTo>
                <a:lnTo>
                  <a:pt x="302908" y="427068"/>
                </a:lnTo>
                <a:lnTo>
                  <a:pt x="311656" y="423608"/>
                </a:lnTo>
                <a:lnTo>
                  <a:pt x="318759" y="420032"/>
                </a:lnTo>
                <a:lnTo>
                  <a:pt x="324764" y="416377"/>
                </a:lnTo>
                <a:lnTo>
                  <a:pt x="340584" y="4052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PenAnnotation76"/>
          <p:cNvSpPr/>
          <p:nvPr/>
        </p:nvSpPr>
        <p:spPr>
          <a:xfrm>
            <a:off x="1909351" y="3248069"/>
            <a:ext cx="284494" cy="472363"/>
          </a:xfrm>
          <a:custGeom>
            <a:avLst/>
            <a:gdLst/>
            <a:ahLst/>
            <a:cxnLst/>
            <a:rect l="0" t="0" r="0" b="0"/>
            <a:pathLst>
              <a:path w="284494" h="472363">
                <a:moveTo>
                  <a:pt x="90899" y="32340"/>
                </a:moveTo>
                <a:lnTo>
                  <a:pt x="84831" y="32340"/>
                </a:lnTo>
                <a:lnTo>
                  <a:pt x="81773" y="33610"/>
                </a:lnTo>
                <a:lnTo>
                  <a:pt x="74990" y="38409"/>
                </a:lnTo>
                <a:lnTo>
                  <a:pt x="67741" y="44774"/>
                </a:lnTo>
                <a:lnTo>
                  <a:pt x="64030" y="48249"/>
                </a:lnTo>
                <a:lnTo>
                  <a:pt x="56521" y="58884"/>
                </a:lnTo>
                <a:lnTo>
                  <a:pt x="52740" y="65277"/>
                </a:lnTo>
                <a:lnTo>
                  <a:pt x="47679" y="74618"/>
                </a:lnTo>
                <a:lnTo>
                  <a:pt x="35283" y="98544"/>
                </a:lnTo>
                <a:lnTo>
                  <a:pt x="29692" y="110766"/>
                </a:lnTo>
                <a:lnTo>
                  <a:pt x="24694" y="122724"/>
                </a:lnTo>
                <a:lnTo>
                  <a:pt x="20092" y="134506"/>
                </a:lnTo>
                <a:lnTo>
                  <a:pt x="17024" y="146171"/>
                </a:lnTo>
                <a:lnTo>
                  <a:pt x="14979" y="157757"/>
                </a:lnTo>
                <a:lnTo>
                  <a:pt x="13616" y="169292"/>
                </a:lnTo>
                <a:lnTo>
                  <a:pt x="11436" y="180791"/>
                </a:lnTo>
                <a:lnTo>
                  <a:pt x="8714" y="192268"/>
                </a:lnTo>
                <a:lnTo>
                  <a:pt x="5629" y="203729"/>
                </a:lnTo>
                <a:lnTo>
                  <a:pt x="3572" y="215179"/>
                </a:lnTo>
                <a:lnTo>
                  <a:pt x="2201" y="226623"/>
                </a:lnTo>
                <a:lnTo>
                  <a:pt x="1287" y="238062"/>
                </a:lnTo>
                <a:lnTo>
                  <a:pt x="677" y="249498"/>
                </a:lnTo>
                <a:lnTo>
                  <a:pt x="0" y="272365"/>
                </a:lnTo>
                <a:lnTo>
                  <a:pt x="1090" y="283797"/>
                </a:lnTo>
                <a:lnTo>
                  <a:pt x="3086" y="295228"/>
                </a:lnTo>
                <a:lnTo>
                  <a:pt x="5687" y="306658"/>
                </a:lnTo>
                <a:lnTo>
                  <a:pt x="7421" y="318089"/>
                </a:lnTo>
                <a:lnTo>
                  <a:pt x="8577" y="329520"/>
                </a:lnTo>
                <a:lnTo>
                  <a:pt x="9347" y="340950"/>
                </a:lnTo>
                <a:lnTo>
                  <a:pt x="11131" y="352380"/>
                </a:lnTo>
                <a:lnTo>
                  <a:pt x="13590" y="363810"/>
                </a:lnTo>
                <a:lnTo>
                  <a:pt x="16500" y="375240"/>
                </a:lnTo>
                <a:lnTo>
                  <a:pt x="19709" y="385400"/>
                </a:lnTo>
                <a:lnTo>
                  <a:pt x="23119" y="394714"/>
                </a:lnTo>
                <a:lnTo>
                  <a:pt x="26662" y="403463"/>
                </a:lnTo>
                <a:lnTo>
                  <a:pt x="31565" y="411835"/>
                </a:lnTo>
                <a:lnTo>
                  <a:pt x="37373" y="419957"/>
                </a:lnTo>
                <a:lnTo>
                  <a:pt x="43785" y="427912"/>
                </a:lnTo>
                <a:lnTo>
                  <a:pt x="50599" y="435754"/>
                </a:lnTo>
                <a:lnTo>
                  <a:pt x="57682" y="443523"/>
                </a:lnTo>
                <a:lnTo>
                  <a:pt x="64944" y="451242"/>
                </a:lnTo>
                <a:lnTo>
                  <a:pt x="72326" y="456388"/>
                </a:lnTo>
                <a:lnTo>
                  <a:pt x="79787" y="459819"/>
                </a:lnTo>
                <a:lnTo>
                  <a:pt x="87301" y="462106"/>
                </a:lnTo>
                <a:lnTo>
                  <a:pt x="94850" y="464901"/>
                </a:lnTo>
                <a:lnTo>
                  <a:pt x="102423" y="468034"/>
                </a:lnTo>
                <a:lnTo>
                  <a:pt x="110011" y="471393"/>
                </a:lnTo>
                <a:lnTo>
                  <a:pt x="117611" y="472362"/>
                </a:lnTo>
                <a:lnTo>
                  <a:pt x="125217" y="471738"/>
                </a:lnTo>
                <a:lnTo>
                  <a:pt x="132827" y="470052"/>
                </a:lnTo>
                <a:lnTo>
                  <a:pt x="141711" y="467658"/>
                </a:lnTo>
                <a:lnTo>
                  <a:pt x="161742" y="461612"/>
                </a:lnTo>
                <a:lnTo>
                  <a:pt x="171147" y="458221"/>
                </a:lnTo>
                <a:lnTo>
                  <a:pt x="179958" y="454691"/>
                </a:lnTo>
                <a:lnTo>
                  <a:pt x="188371" y="451067"/>
                </a:lnTo>
                <a:lnTo>
                  <a:pt x="196520" y="444842"/>
                </a:lnTo>
                <a:lnTo>
                  <a:pt x="204493" y="436882"/>
                </a:lnTo>
                <a:lnTo>
                  <a:pt x="212348" y="427764"/>
                </a:lnTo>
                <a:lnTo>
                  <a:pt x="218855" y="419146"/>
                </a:lnTo>
                <a:lnTo>
                  <a:pt x="224463" y="410861"/>
                </a:lnTo>
                <a:lnTo>
                  <a:pt x="235351" y="393612"/>
                </a:lnTo>
                <a:lnTo>
                  <a:pt x="248656" y="373246"/>
                </a:lnTo>
                <a:lnTo>
                  <a:pt x="254490" y="362480"/>
                </a:lnTo>
                <a:lnTo>
                  <a:pt x="259650" y="351494"/>
                </a:lnTo>
                <a:lnTo>
                  <a:pt x="264359" y="340360"/>
                </a:lnTo>
                <a:lnTo>
                  <a:pt x="268769" y="327856"/>
                </a:lnTo>
                <a:lnTo>
                  <a:pt x="272979" y="314441"/>
                </a:lnTo>
                <a:lnTo>
                  <a:pt x="277056" y="300418"/>
                </a:lnTo>
                <a:lnTo>
                  <a:pt x="279773" y="287259"/>
                </a:lnTo>
                <a:lnTo>
                  <a:pt x="281585" y="274676"/>
                </a:lnTo>
                <a:lnTo>
                  <a:pt x="282793" y="262477"/>
                </a:lnTo>
                <a:lnTo>
                  <a:pt x="283598" y="250535"/>
                </a:lnTo>
                <a:lnTo>
                  <a:pt x="284135" y="238763"/>
                </a:lnTo>
                <a:lnTo>
                  <a:pt x="284493" y="227106"/>
                </a:lnTo>
                <a:lnTo>
                  <a:pt x="283461" y="215524"/>
                </a:lnTo>
                <a:lnTo>
                  <a:pt x="281504" y="203993"/>
                </a:lnTo>
                <a:lnTo>
                  <a:pt x="278929" y="192495"/>
                </a:lnTo>
                <a:lnTo>
                  <a:pt x="277212" y="181020"/>
                </a:lnTo>
                <a:lnTo>
                  <a:pt x="276067" y="169560"/>
                </a:lnTo>
                <a:lnTo>
                  <a:pt x="275305" y="158111"/>
                </a:lnTo>
                <a:lnTo>
                  <a:pt x="272256" y="146667"/>
                </a:lnTo>
                <a:lnTo>
                  <a:pt x="267683" y="135228"/>
                </a:lnTo>
                <a:lnTo>
                  <a:pt x="262095" y="123792"/>
                </a:lnTo>
                <a:lnTo>
                  <a:pt x="257100" y="112358"/>
                </a:lnTo>
                <a:lnTo>
                  <a:pt x="252499" y="100926"/>
                </a:lnTo>
                <a:lnTo>
                  <a:pt x="248162" y="89494"/>
                </a:lnTo>
                <a:lnTo>
                  <a:pt x="242731" y="79333"/>
                </a:lnTo>
                <a:lnTo>
                  <a:pt x="236570" y="70019"/>
                </a:lnTo>
                <a:lnTo>
                  <a:pt x="229923" y="61270"/>
                </a:lnTo>
                <a:lnTo>
                  <a:pt x="222951" y="54167"/>
                </a:lnTo>
                <a:lnTo>
                  <a:pt x="215764" y="48161"/>
                </a:lnTo>
                <a:lnTo>
                  <a:pt x="208432" y="42887"/>
                </a:lnTo>
                <a:lnTo>
                  <a:pt x="201004" y="36832"/>
                </a:lnTo>
                <a:lnTo>
                  <a:pt x="193512" y="30255"/>
                </a:lnTo>
                <a:lnTo>
                  <a:pt x="185978" y="23330"/>
                </a:lnTo>
                <a:lnTo>
                  <a:pt x="178415" y="18714"/>
                </a:lnTo>
                <a:lnTo>
                  <a:pt x="170833" y="15636"/>
                </a:lnTo>
                <a:lnTo>
                  <a:pt x="163238" y="13584"/>
                </a:lnTo>
                <a:lnTo>
                  <a:pt x="155635" y="10946"/>
                </a:lnTo>
                <a:lnTo>
                  <a:pt x="148026" y="7918"/>
                </a:lnTo>
                <a:lnTo>
                  <a:pt x="140414" y="4628"/>
                </a:lnTo>
                <a:lnTo>
                  <a:pt x="132798" y="2436"/>
                </a:lnTo>
                <a:lnTo>
                  <a:pt x="125182" y="974"/>
                </a:lnTo>
                <a:lnTo>
                  <a:pt x="117564" y="0"/>
                </a:lnTo>
                <a:lnTo>
                  <a:pt x="111216" y="620"/>
                </a:lnTo>
                <a:lnTo>
                  <a:pt x="105713" y="2304"/>
                </a:lnTo>
                <a:lnTo>
                  <a:pt x="81690" y="14131"/>
                </a:lnTo>
                <a:lnTo>
                  <a:pt x="75869" y="17661"/>
                </a:lnTo>
                <a:lnTo>
                  <a:pt x="70719" y="21284"/>
                </a:lnTo>
                <a:lnTo>
                  <a:pt x="56609" y="323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PenAnnotation77"/>
          <p:cNvSpPr/>
          <p:nvPr/>
        </p:nvSpPr>
        <p:spPr>
          <a:xfrm>
            <a:off x="2263313" y="3212079"/>
            <a:ext cx="308189" cy="488780"/>
          </a:xfrm>
          <a:custGeom>
            <a:avLst/>
            <a:gdLst/>
            <a:ahLst/>
            <a:cxnLst/>
            <a:rect l="0" t="0" r="0" b="0"/>
            <a:pathLst>
              <a:path w="308189" h="488780">
                <a:moveTo>
                  <a:pt x="91267" y="34040"/>
                </a:moveTo>
                <a:lnTo>
                  <a:pt x="79131" y="40108"/>
                </a:lnTo>
                <a:lnTo>
                  <a:pt x="74286" y="44436"/>
                </a:lnTo>
                <a:lnTo>
                  <a:pt x="65516" y="56017"/>
                </a:lnTo>
                <a:lnTo>
                  <a:pt x="60130" y="65201"/>
                </a:lnTo>
                <a:lnTo>
                  <a:pt x="53999" y="76404"/>
                </a:lnTo>
                <a:lnTo>
                  <a:pt x="47371" y="88953"/>
                </a:lnTo>
                <a:lnTo>
                  <a:pt x="40413" y="101129"/>
                </a:lnTo>
                <a:lnTo>
                  <a:pt x="33234" y="113056"/>
                </a:lnTo>
                <a:lnTo>
                  <a:pt x="25908" y="124818"/>
                </a:lnTo>
                <a:lnTo>
                  <a:pt x="21024" y="136468"/>
                </a:lnTo>
                <a:lnTo>
                  <a:pt x="17768" y="148046"/>
                </a:lnTo>
                <a:lnTo>
                  <a:pt x="6475" y="206138"/>
                </a:lnTo>
                <a:lnTo>
                  <a:pt x="4259" y="221162"/>
                </a:lnTo>
                <a:lnTo>
                  <a:pt x="2782" y="234988"/>
                </a:lnTo>
                <a:lnTo>
                  <a:pt x="1797" y="248016"/>
                </a:lnTo>
                <a:lnTo>
                  <a:pt x="1140" y="259240"/>
                </a:lnTo>
                <a:lnTo>
                  <a:pt x="410" y="278486"/>
                </a:lnTo>
                <a:lnTo>
                  <a:pt x="0" y="309669"/>
                </a:lnTo>
                <a:lnTo>
                  <a:pt x="1212" y="320663"/>
                </a:lnTo>
                <a:lnTo>
                  <a:pt x="3290" y="331802"/>
                </a:lnTo>
                <a:lnTo>
                  <a:pt x="5946" y="343038"/>
                </a:lnTo>
                <a:lnTo>
                  <a:pt x="8986" y="354339"/>
                </a:lnTo>
                <a:lnTo>
                  <a:pt x="15751" y="377056"/>
                </a:lnTo>
                <a:lnTo>
                  <a:pt x="19333" y="387177"/>
                </a:lnTo>
                <a:lnTo>
                  <a:pt x="22991" y="396465"/>
                </a:lnTo>
                <a:lnTo>
                  <a:pt x="26699" y="405197"/>
                </a:lnTo>
                <a:lnTo>
                  <a:pt x="31712" y="413558"/>
                </a:lnTo>
                <a:lnTo>
                  <a:pt x="37593" y="421672"/>
                </a:lnTo>
                <a:lnTo>
                  <a:pt x="44055" y="429622"/>
                </a:lnTo>
                <a:lnTo>
                  <a:pt x="50902" y="437461"/>
                </a:lnTo>
                <a:lnTo>
                  <a:pt x="58007" y="445228"/>
                </a:lnTo>
                <a:lnTo>
                  <a:pt x="65284" y="452945"/>
                </a:lnTo>
                <a:lnTo>
                  <a:pt x="72675" y="459360"/>
                </a:lnTo>
                <a:lnTo>
                  <a:pt x="80142" y="464907"/>
                </a:lnTo>
                <a:lnTo>
                  <a:pt x="87660" y="469875"/>
                </a:lnTo>
                <a:lnTo>
                  <a:pt x="95212" y="474457"/>
                </a:lnTo>
                <a:lnTo>
                  <a:pt x="102787" y="478781"/>
                </a:lnTo>
                <a:lnTo>
                  <a:pt x="110377" y="482934"/>
                </a:lnTo>
                <a:lnTo>
                  <a:pt x="117977" y="485703"/>
                </a:lnTo>
                <a:lnTo>
                  <a:pt x="125583" y="487549"/>
                </a:lnTo>
                <a:lnTo>
                  <a:pt x="133194" y="488779"/>
                </a:lnTo>
                <a:lnTo>
                  <a:pt x="142079" y="488330"/>
                </a:lnTo>
                <a:lnTo>
                  <a:pt x="151811" y="486760"/>
                </a:lnTo>
                <a:lnTo>
                  <a:pt x="162110" y="484443"/>
                </a:lnTo>
                <a:lnTo>
                  <a:pt x="171515" y="481629"/>
                </a:lnTo>
                <a:lnTo>
                  <a:pt x="180326" y="478483"/>
                </a:lnTo>
                <a:lnTo>
                  <a:pt x="188739" y="475116"/>
                </a:lnTo>
                <a:lnTo>
                  <a:pt x="196888" y="470331"/>
                </a:lnTo>
                <a:lnTo>
                  <a:pt x="204861" y="464601"/>
                </a:lnTo>
                <a:lnTo>
                  <a:pt x="212716" y="458240"/>
                </a:lnTo>
                <a:lnTo>
                  <a:pt x="221763" y="452731"/>
                </a:lnTo>
                <a:lnTo>
                  <a:pt x="231604" y="447787"/>
                </a:lnTo>
                <a:lnTo>
                  <a:pt x="241975" y="443222"/>
                </a:lnTo>
                <a:lnTo>
                  <a:pt x="250159" y="436368"/>
                </a:lnTo>
                <a:lnTo>
                  <a:pt x="256885" y="427989"/>
                </a:lnTo>
                <a:lnTo>
                  <a:pt x="262639" y="418593"/>
                </a:lnTo>
                <a:lnTo>
                  <a:pt x="282873" y="387165"/>
                </a:lnTo>
                <a:lnTo>
                  <a:pt x="288854" y="376137"/>
                </a:lnTo>
                <a:lnTo>
                  <a:pt x="294111" y="364975"/>
                </a:lnTo>
                <a:lnTo>
                  <a:pt x="298887" y="353723"/>
                </a:lnTo>
                <a:lnTo>
                  <a:pt x="302070" y="342412"/>
                </a:lnTo>
                <a:lnTo>
                  <a:pt x="304192" y="331062"/>
                </a:lnTo>
                <a:lnTo>
                  <a:pt x="305607" y="319685"/>
                </a:lnTo>
                <a:lnTo>
                  <a:pt x="306550" y="307020"/>
                </a:lnTo>
                <a:lnTo>
                  <a:pt x="307179" y="293497"/>
                </a:lnTo>
                <a:lnTo>
                  <a:pt x="307878" y="266195"/>
                </a:lnTo>
                <a:lnTo>
                  <a:pt x="308188" y="241360"/>
                </a:lnTo>
                <a:lnTo>
                  <a:pt x="307001" y="229403"/>
                </a:lnTo>
                <a:lnTo>
                  <a:pt x="304939" y="217622"/>
                </a:lnTo>
                <a:lnTo>
                  <a:pt x="295970" y="179451"/>
                </a:lnTo>
                <a:lnTo>
                  <a:pt x="292506" y="165271"/>
                </a:lnTo>
                <a:lnTo>
                  <a:pt x="288926" y="153277"/>
                </a:lnTo>
                <a:lnTo>
                  <a:pt x="285270" y="142742"/>
                </a:lnTo>
                <a:lnTo>
                  <a:pt x="281562" y="133178"/>
                </a:lnTo>
                <a:lnTo>
                  <a:pt x="276550" y="122992"/>
                </a:lnTo>
                <a:lnTo>
                  <a:pt x="270669" y="112392"/>
                </a:lnTo>
                <a:lnTo>
                  <a:pt x="264208" y="101515"/>
                </a:lnTo>
                <a:lnTo>
                  <a:pt x="250256" y="79269"/>
                </a:lnTo>
                <a:lnTo>
                  <a:pt x="242980" y="68003"/>
                </a:lnTo>
                <a:lnTo>
                  <a:pt x="235589" y="59222"/>
                </a:lnTo>
                <a:lnTo>
                  <a:pt x="228121" y="52098"/>
                </a:lnTo>
                <a:lnTo>
                  <a:pt x="220603" y="46079"/>
                </a:lnTo>
                <a:lnTo>
                  <a:pt x="213051" y="39526"/>
                </a:lnTo>
                <a:lnTo>
                  <a:pt x="205476" y="32618"/>
                </a:lnTo>
                <a:lnTo>
                  <a:pt x="197886" y="25472"/>
                </a:lnTo>
                <a:lnTo>
                  <a:pt x="190286" y="19438"/>
                </a:lnTo>
                <a:lnTo>
                  <a:pt x="182680" y="14146"/>
                </a:lnTo>
                <a:lnTo>
                  <a:pt x="175069" y="9347"/>
                </a:lnTo>
                <a:lnTo>
                  <a:pt x="167455" y="6148"/>
                </a:lnTo>
                <a:lnTo>
                  <a:pt x="159839" y="4016"/>
                </a:lnTo>
                <a:lnTo>
                  <a:pt x="152221" y="2594"/>
                </a:lnTo>
                <a:lnTo>
                  <a:pt x="144603" y="1646"/>
                </a:lnTo>
                <a:lnTo>
                  <a:pt x="136984" y="1014"/>
                </a:lnTo>
                <a:lnTo>
                  <a:pt x="129365" y="593"/>
                </a:lnTo>
                <a:lnTo>
                  <a:pt x="114126" y="125"/>
                </a:lnTo>
                <a:lnTo>
                  <a:pt x="106506" y="0"/>
                </a:lnTo>
                <a:lnTo>
                  <a:pt x="98886" y="1187"/>
                </a:lnTo>
                <a:lnTo>
                  <a:pt x="91266" y="3248"/>
                </a:lnTo>
                <a:lnTo>
                  <a:pt x="83647" y="5892"/>
                </a:lnTo>
                <a:lnTo>
                  <a:pt x="77297" y="8925"/>
                </a:lnTo>
                <a:lnTo>
                  <a:pt x="71793" y="12217"/>
                </a:lnTo>
                <a:lnTo>
                  <a:pt x="66854" y="15682"/>
                </a:lnTo>
                <a:lnTo>
                  <a:pt x="61022" y="19261"/>
                </a:lnTo>
                <a:lnTo>
                  <a:pt x="54593" y="22918"/>
                </a:lnTo>
                <a:lnTo>
                  <a:pt x="47768" y="26625"/>
                </a:lnTo>
                <a:lnTo>
                  <a:pt x="41947" y="30367"/>
                </a:lnTo>
                <a:lnTo>
                  <a:pt x="36797" y="34131"/>
                </a:lnTo>
                <a:lnTo>
                  <a:pt x="22687" y="454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PenAnnotation78"/>
          <p:cNvSpPr/>
          <p:nvPr/>
        </p:nvSpPr>
        <p:spPr>
          <a:xfrm>
            <a:off x="2560320" y="3200400"/>
            <a:ext cx="228601" cy="9842"/>
          </a:xfrm>
          <a:custGeom>
            <a:avLst/>
            <a:gdLst/>
            <a:ahLst/>
            <a:cxnLst/>
            <a:rect l="0" t="0" r="0" b="0"/>
            <a:pathLst>
              <a:path w="228601" h="9842">
                <a:moveTo>
                  <a:pt x="0" y="0"/>
                </a:moveTo>
                <a:lnTo>
                  <a:pt x="35591" y="0"/>
                </a:lnTo>
                <a:lnTo>
                  <a:pt x="47857" y="1269"/>
                </a:lnTo>
                <a:lnTo>
                  <a:pt x="85193" y="6067"/>
                </a:lnTo>
                <a:lnTo>
                  <a:pt x="102515" y="7855"/>
                </a:lnTo>
                <a:lnTo>
                  <a:pt x="117873" y="9046"/>
                </a:lnTo>
                <a:lnTo>
                  <a:pt x="131922" y="9841"/>
                </a:lnTo>
                <a:lnTo>
                  <a:pt x="143828" y="9100"/>
                </a:lnTo>
                <a:lnTo>
                  <a:pt x="154305" y="7337"/>
                </a:lnTo>
                <a:lnTo>
                  <a:pt x="163830" y="4891"/>
                </a:lnTo>
                <a:lnTo>
                  <a:pt x="173990" y="3261"/>
                </a:lnTo>
                <a:lnTo>
                  <a:pt x="184573" y="2174"/>
                </a:lnTo>
                <a:lnTo>
                  <a:pt x="203952" y="966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PenAnnotation79"/>
          <p:cNvSpPr/>
          <p:nvPr/>
        </p:nvSpPr>
        <p:spPr>
          <a:xfrm>
            <a:off x="3154680" y="3200400"/>
            <a:ext cx="11389" cy="480060"/>
          </a:xfrm>
          <a:custGeom>
            <a:avLst/>
            <a:gdLst/>
            <a:ahLst/>
            <a:cxnLst/>
            <a:rect l="0" t="0" r="0" b="0"/>
            <a:pathLst>
              <a:path w="11389" h="480060">
                <a:moveTo>
                  <a:pt x="0" y="0"/>
                </a:moveTo>
                <a:lnTo>
                  <a:pt x="0" y="25750"/>
                </a:lnTo>
                <a:lnTo>
                  <a:pt x="1270" y="33676"/>
                </a:lnTo>
                <a:lnTo>
                  <a:pt x="3386" y="44041"/>
                </a:lnTo>
                <a:lnTo>
                  <a:pt x="6067" y="56031"/>
                </a:lnTo>
                <a:lnTo>
                  <a:pt x="7855" y="66563"/>
                </a:lnTo>
                <a:lnTo>
                  <a:pt x="9046" y="76125"/>
                </a:lnTo>
                <a:lnTo>
                  <a:pt x="9841" y="85040"/>
                </a:lnTo>
                <a:lnTo>
                  <a:pt x="10370" y="94793"/>
                </a:lnTo>
                <a:lnTo>
                  <a:pt x="10959" y="115790"/>
                </a:lnTo>
                <a:lnTo>
                  <a:pt x="11388" y="207281"/>
                </a:lnTo>
                <a:lnTo>
                  <a:pt x="10132" y="235978"/>
                </a:lnTo>
                <a:lnTo>
                  <a:pt x="3566" y="335490"/>
                </a:lnTo>
                <a:lnTo>
                  <a:pt x="1585" y="386173"/>
                </a:lnTo>
                <a:lnTo>
                  <a:pt x="704" y="419706"/>
                </a:lnTo>
                <a:lnTo>
                  <a:pt x="0" y="4800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PenAnnotation80"/>
          <p:cNvSpPr/>
          <p:nvPr/>
        </p:nvSpPr>
        <p:spPr>
          <a:xfrm>
            <a:off x="2948939" y="3440429"/>
            <a:ext cx="320041" cy="9048"/>
          </a:xfrm>
          <a:custGeom>
            <a:avLst/>
            <a:gdLst/>
            <a:ahLst/>
            <a:cxnLst/>
            <a:rect l="0" t="0" r="0" b="0"/>
            <a:pathLst>
              <a:path w="320041" h="9048">
                <a:moveTo>
                  <a:pt x="0" y="0"/>
                </a:moveTo>
                <a:lnTo>
                  <a:pt x="111909" y="0"/>
                </a:lnTo>
                <a:lnTo>
                  <a:pt x="134296" y="1271"/>
                </a:lnTo>
                <a:lnTo>
                  <a:pt x="223660" y="7856"/>
                </a:lnTo>
                <a:lnTo>
                  <a:pt x="246897" y="9047"/>
                </a:lnTo>
                <a:lnTo>
                  <a:pt x="3200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PenAnnotation81"/>
          <p:cNvSpPr/>
          <p:nvPr/>
        </p:nvSpPr>
        <p:spPr>
          <a:xfrm>
            <a:off x="3509009" y="3166109"/>
            <a:ext cx="11432" cy="480062"/>
          </a:xfrm>
          <a:custGeom>
            <a:avLst/>
            <a:gdLst/>
            <a:ahLst/>
            <a:cxnLst/>
            <a:rect l="0" t="0" r="0" b="0"/>
            <a:pathLst>
              <a:path w="11432" h="480062">
                <a:moveTo>
                  <a:pt x="11431" y="0"/>
                </a:moveTo>
                <a:lnTo>
                  <a:pt x="11431" y="420427"/>
                </a:lnTo>
                <a:lnTo>
                  <a:pt x="10161" y="431415"/>
                </a:lnTo>
                <a:lnTo>
                  <a:pt x="0" y="4800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PenAnnotation82"/>
          <p:cNvSpPr/>
          <p:nvPr/>
        </p:nvSpPr>
        <p:spPr>
          <a:xfrm>
            <a:off x="3680459" y="3143250"/>
            <a:ext cx="1" cy="525780"/>
          </a:xfrm>
          <a:custGeom>
            <a:avLst/>
            <a:gdLst/>
            <a:ahLst/>
            <a:cxnLst/>
            <a:rect l="0" t="0" r="0" b="0"/>
            <a:pathLst>
              <a:path w="1" h="525780">
                <a:moveTo>
                  <a:pt x="0" y="0"/>
                </a:moveTo>
                <a:lnTo>
                  <a:pt x="0" y="5257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PenAnnotation83"/>
          <p:cNvSpPr/>
          <p:nvPr/>
        </p:nvSpPr>
        <p:spPr>
          <a:xfrm>
            <a:off x="3451859" y="3463289"/>
            <a:ext cx="240032" cy="22862"/>
          </a:xfrm>
          <a:custGeom>
            <a:avLst/>
            <a:gdLst/>
            <a:ahLst/>
            <a:cxnLst/>
            <a:rect l="0" t="0" r="0" b="0"/>
            <a:pathLst>
              <a:path w="240032" h="22862">
                <a:moveTo>
                  <a:pt x="0" y="0"/>
                </a:moveTo>
                <a:lnTo>
                  <a:pt x="18204" y="0"/>
                </a:lnTo>
                <a:lnTo>
                  <a:pt x="29916" y="1270"/>
                </a:lnTo>
                <a:lnTo>
                  <a:pt x="44074" y="3387"/>
                </a:lnTo>
                <a:lnTo>
                  <a:pt x="59863" y="6069"/>
                </a:lnTo>
                <a:lnTo>
                  <a:pt x="74199" y="7856"/>
                </a:lnTo>
                <a:lnTo>
                  <a:pt x="87566" y="9047"/>
                </a:lnTo>
                <a:lnTo>
                  <a:pt x="100288" y="9842"/>
                </a:lnTo>
                <a:lnTo>
                  <a:pt x="121196" y="10724"/>
                </a:lnTo>
                <a:lnTo>
                  <a:pt x="130328" y="10960"/>
                </a:lnTo>
                <a:lnTo>
                  <a:pt x="142765" y="12386"/>
                </a:lnTo>
                <a:lnTo>
                  <a:pt x="157407" y="14608"/>
                </a:lnTo>
                <a:lnTo>
                  <a:pt x="173518" y="17359"/>
                </a:lnTo>
                <a:lnTo>
                  <a:pt x="185529" y="19193"/>
                </a:lnTo>
                <a:lnTo>
                  <a:pt x="194806" y="20415"/>
                </a:lnTo>
                <a:lnTo>
                  <a:pt x="240031" y="228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PenAnnotation84"/>
          <p:cNvSpPr/>
          <p:nvPr/>
        </p:nvSpPr>
        <p:spPr>
          <a:xfrm>
            <a:off x="3664870" y="3520608"/>
            <a:ext cx="312771" cy="308443"/>
          </a:xfrm>
          <a:custGeom>
            <a:avLst/>
            <a:gdLst/>
            <a:ahLst/>
            <a:cxnLst/>
            <a:rect l="0" t="0" r="0" b="0"/>
            <a:pathLst>
              <a:path w="312771" h="308443">
                <a:moveTo>
                  <a:pt x="61309" y="56981"/>
                </a:moveTo>
                <a:lnTo>
                  <a:pt x="67378" y="56981"/>
                </a:lnTo>
                <a:lnTo>
                  <a:pt x="69165" y="55711"/>
                </a:lnTo>
                <a:lnTo>
                  <a:pt x="70357" y="53595"/>
                </a:lnTo>
                <a:lnTo>
                  <a:pt x="71151" y="50914"/>
                </a:lnTo>
                <a:lnTo>
                  <a:pt x="75420" y="44548"/>
                </a:lnTo>
                <a:lnTo>
                  <a:pt x="81551" y="36215"/>
                </a:lnTo>
                <a:lnTo>
                  <a:pt x="84964" y="30438"/>
                </a:lnTo>
                <a:lnTo>
                  <a:pt x="88509" y="24046"/>
                </a:lnTo>
                <a:lnTo>
                  <a:pt x="92143" y="19784"/>
                </a:lnTo>
                <a:lnTo>
                  <a:pt x="95835" y="16943"/>
                </a:lnTo>
                <a:lnTo>
                  <a:pt x="103324" y="12517"/>
                </a:lnTo>
                <a:lnTo>
                  <a:pt x="110886" y="6316"/>
                </a:lnTo>
                <a:lnTo>
                  <a:pt x="114681" y="4155"/>
                </a:lnTo>
                <a:lnTo>
                  <a:pt x="122283" y="1753"/>
                </a:lnTo>
                <a:lnTo>
                  <a:pt x="129896" y="685"/>
                </a:lnTo>
                <a:lnTo>
                  <a:pt x="137512" y="211"/>
                </a:lnTo>
                <a:lnTo>
                  <a:pt x="145131" y="0"/>
                </a:lnTo>
                <a:lnTo>
                  <a:pt x="150211" y="1214"/>
                </a:lnTo>
                <a:lnTo>
                  <a:pt x="156137" y="3293"/>
                </a:lnTo>
                <a:lnTo>
                  <a:pt x="162628" y="5949"/>
                </a:lnTo>
                <a:lnTo>
                  <a:pt x="168225" y="7720"/>
                </a:lnTo>
                <a:lnTo>
                  <a:pt x="177831" y="9688"/>
                </a:lnTo>
                <a:lnTo>
                  <a:pt x="186334" y="13949"/>
                </a:lnTo>
                <a:lnTo>
                  <a:pt x="190379" y="16863"/>
                </a:lnTo>
                <a:lnTo>
                  <a:pt x="194346" y="21346"/>
                </a:lnTo>
                <a:lnTo>
                  <a:pt x="198260" y="26875"/>
                </a:lnTo>
                <a:lnTo>
                  <a:pt x="202140" y="33100"/>
                </a:lnTo>
                <a:lnTo>
                  <a:pt x="205997" y="38521"/>
                </a:lnTo>
                <a:lnTo>
                  <a:pt x="213668" y="47930"/>
                </a:lnTo>
                <a:lnTo>
                  <a:pt x="217924" y="56345"/>
                </a:lnTo>
                <a:lnTo>
                  <a:pt x="219816" y="65589"/>
                </a:lnTo>
                <a:lnTo>
                  <a:pt x="220321" y="71610"/>
                </a:lnTo>
                <a:lnTo>
                  <a:pt x="220657" y="78164"/>
                </a:lnTo>
                <a:lnTo>
                  <a:pt x="219611" y="85073"/>
                </a:lnTo>
                <a:lnTo>
                  <a:pt x="217644" y="92219"/>
                </a:lnTo>
                <a:lnTo>
                  <a:pt x="215062" y="99523"/>
                </a:lnTo>
                <a:lnTo>
                  <a:pt x="212072" y="106932"/>
                </a:lnTo>
                <a:lnTo>
                  <a:pt x="208807" y="114412"/>
                </a:lnTo>
                <a:lnTo>
                  <a:pt x="205361" y="121939"/>
                </a:lnTo>
                <a:lnTo>
                  <a:pt x="200524" y="129496"/>
                </a:lnTo>
                <a:lnTo>
                  <a:pt x="194759" y="137075"/>
                </a:lnTo>
                <a:lnTo>
                  <a:pt x="188376" y="144667"/>
                </a:lnTo>
                <a:lnTo>
                  <a:pt x="181580" y="152268"/>
                </a:lnTo>
                <a:lnTo>
                  <a:pt x="167257" y="167488"/>
                </a:lnTo>
                <a:lnTo>
                  <a:pt x="159881" y="173832"/>
                </a:lnTo>
                <a:lnTo>
                  <a:pt x="152424" y="179332"/>
                </a:lnTo>
                <a:lnTo>
                  <a:pt x="144913" y="184268"/>
                </a:lnTo>
                <a:lnTo>
                  <a:pt x="104002" y="209420"/>
                </a:lnTo>
                <a:lnTo>
                  <a:pt x="85961" y="219567"/>
                </a:lnTo>
                <a:lnTo>
                  <a:pt x="45596" y="241002"/>
                </a:lnTo>
                <a:lnTo>
                  <a:pt x="31784" y="249511"/>
                </a:lnTo>
                <a:lnTo>
                  <a:pt x="22576" y="256455"/>
                </a:lnTo>
                <a:lnTo>
                  <a:pt x="16437" y="262354"/>
                </a:lnTo>
                <a:lnTo>
                  <a:pt x="11075" y="266286"/>
                </a:lnTo>
                <a:lnTo>
                  <a:pt x="1730" y="270656"/>
                </a:lnTo>
                <a:lnTo>
                  <a:pt x="0" y="273091"/>
                </a:lnTo>
                <a:lnTo>
                  <a:pt x="116" y="275985"/>
                </a:lnTo>
                <a:lnTo>
                  <a:pt x="3361" y="283686"/>
                </a:lnTo>
                <a:lnTo>
                  <a:pt x="4897" y="284318"/>
                </a:lnTo>
                <a:lnTo>
                  <a:pt x="14397" y="286477"/>
                </a:lnTo>
                <a:lnTo>
                  <a:pt x="19874" y="288719"/>
                </a:lnTo>
                <a:lnTo>
                  <a:pt x="26066" y="291483"/>
                </a:lnTo>
                <a:lnTo>
                  <a:pt x="32734" y="293326"/>
                </a:lnTo>
                <a:lnTo>
                  <a:pt x="39719" y="294554"/>
                </a:lnTo>
                <a:lnTo>
                  <a:pt x="46916" y="295373"/>
                </a:lnTo>
                <a:lnTo>
                  <a:pt x="66954" y="295919"/>
                </a:lnTo>
                <a:lnTo>
                  <a:pt x="196343" y="296868"/>
                </a:lnTo>
                <a:lnTo>
                  <a:pt x="216102" y="298186"/>
                </a:lnTo>
                <a:lnTo>
                  <a:pt x="312770" y="3084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PenAnnotation85"/>
          <p:cNvSpPr/>
          <p:nvPr/>
        </p:nvSpPr>
        <p:spPr>
          <a:xfrm>
            <a:off x="3977838" y="3223259"/>
            <a:ext cx="376305" cy="445556"/>
          </a:xfrm>
          <a:custGeom>
            <a:avLst/>
            <a:gdLst/>
            <a:ahLst/>
            <a:cxnLst/>
            <a:rect l="0" t="0" r="0" b="0"/>
            <a:pathLst>
              <a:path w="376305" h="445556">
                <a:moveTo>
                  <a:pt x="114102" y="0"/>
                </a:moveTo>
                <a:lnTo>
                  <a:pt x="94419" y="9842"/>
                </a:lnTo>
                <a:lnTo>
                  <a:pt x="86115" y="23095"/>
                </a:lnTo>
                <a:lnTo>
                  <a:pt x="75840" y="32701"/>
                </a:lnTo>
                <a:lnTo>
                  <a:pt x="69544" y="37041"/>
                </a:lnTo>
                <a:lnTo>
                  <a:pt x="59162" y="48636"/>
                </a:lnTo>
                <a:lnTo>
                  <a:pt x="50314" y="62256"/>
                </a:lnTo>
                <a:lnTo>
                  <a:pt x="46177" y="69445"/>
                </a:lnTo>
                <a:lnTo>
                  <a:pt x="38193" y="84204"/>
                </a:lnTo>
                <a:lnTo>
                  <a:pt x="30411" y="99231"/>
                </a:lnTo>
                <a:lnTo>
                  <a:pt x="26558" y="108064"/>
                </a:lnTo>
                <a:lnTo>
                  <a:pt x="22719" y="117763"/>
                </a:lnTo>
                <a:lnTo>
                  <a:pt x="18890" y="128039"/>
                </a:lnTo>
                <a:lnTo>
                  <a:pt x="15067" y="141239"/>
                </a:lnTo>
                <a:lnTo>
                  <a:pt x="11249" y="156390"/>
                </a:lnTo>
                <a:lnTo>
                  <a:pt x="7433" y="172840"/>
                </a:lnTo>
                <a:lnTo>
                  <a:pt x="4889" y="187617"/>
                </a:lnTo>
                <a:lnTo>
                  <a:pt x="3193" y="201278"/>
                </a:lnTo>
                <a:lnTo>
                  <a:pt x="2062" y="214195"/>
                </a:lnTo>
                <a:lnTo>
                  <a:pt x="1309" y="226617"/>
                </a:lnTo>
                <a:lnTo>
                  <a:pt x="472" y="250579"/>
                </a:lnTo>
                <a:lnTo>
                  <a:pt x="0" y="279422"/>
                </a:lnTo>
                <a:lnTo>
                  <a:pt x="1204" y="289151"/>
                </a:lnTo>
                <a:lnTo>
                  <a:pt x="3276" y="299448"/>
                </a:lnTo>
                <a:lnTo>
                  <a:pt x="5928" y="310122"/>
                </a:lnTo>
                <a:lnTo>
                  <a:pt x="8966" y="319778"/>
                </a:lnTo>
                <a:lnTo>
                  <a:pt x="12261" y="328755"/>
                </a:lnTo>
                <a:lnTo>
                  <a:pt x="15728" y="337281"/>
                </a:lnTo>
                <a:lnTo>
                  <a:pt x="19309" y="345504"/>
                </a:lnTo>
                <a:lnTo>
                  <a:pt x="26675" y="361414"/>
                </a:lnTo>
                <a:lnTo>
                  <a:pt x="32957" y="369213"/>
                </a:lnTo>
                <a:lnTo>
                  <a:pt x="40955" y="376952"/>
                </a:lnTo>
                <a:lnTo>
                  <a:pt x="50097" y="384652"/>
                </a:lnTo>
                <a:lnTo>
                  <a:pt x="58732" y="392324"/>
                </a:lnTo>
                <a:lnTo>
                  <a:pt x="75100" y="407623"/>
                </a:lnTo>
                <a:lnTo>
                  <a:pt x="83020" y="413989"/>
                </a:lnTo>
                <a:lnTo>
                  <a:pt x="90841" y="419503"/>
                </a:lnTo>
                <a:lnTo>
                  <a:pt x="98594" y="424449"/>
                </a:lnTo>
                <a:lnTo>
                  <a:pt x="107573" y="429016"/>
                </a:lnTo>
                <a:lnTo>
                  <a:pt x="117370" y="433331"/>
                </a:lnTo>
                <a:lnTo>
                  <a:pt x="127710" y="437477"/>
                </a:lnTo>
                <a:lnTo>
                  <a:pt x="137144" y="440242"/>
                </a:lnTo>
                <a:lnTo>
                  <a:pt x="145973" y="442085"/>
                </a:lnTo>
                <a:lnTo>
                  <a:pt x="154399" y="443313"/>
                </a:lnTo>
                <a:lnTo>
                  <a:pt x="163827" y="444133"/>
                </a:lnTo>
                <a:lnTo>
                  <a:pt x="173922" y="444678"/>
                </a:lnTo>
                <a:lnTo>
                  <a:pt x="195298" y="445285"/>
                </a:lnTo>
                <a:lnTo>
                  <a:pt x="217499" y="445555"/>
                </a:lnTo>
                <a:lnTo>
                  <a:pt x="227483" y="444357"/>
                </a:lnTo>
                <a:lnTo>
                  <a:pt x="236679" y="442288"/>
                </a:lnTo>
                <a:lnTo>
                  <a:pt x="245350" y="439639"/>
                </a:lnTo>
                <a:lnTo>
                  <a:pt x="254940" y="435333"/>
                </a:lnTo>
                <a:lnTo>
                  <a:pt x="265144" y="429922"/>
                </a:lnTo>
                <a:lnTo>
                  <a:pt x="275757" y="423775"/>
                </a:lnTo>
                <a:lnTo>
                  <a:pt x="294322" y="413558"/>
                </a:lnTo>
                <a:lnTo>
                  <a:pt x="302829" y="409056"/>
                </a:lnTo>
                <a:lnTo>
                  <a:pt x="311040" y="403514"/>
                </a:lnTo>
                <a:lnTo>
                  <a:pt x="319053" y="397280"/>
                </a:lnTo>
                <a:lnTo>
                  <a:pt x="326936" y="390583"/>
                </a:lnTo>
                <a:lnTo>
                  <a:pt x="333462" y="382309"/>
                </a:lnTo>
                <a:lnTo>
                  <a:pt x="339081" y="372983"/>
                </a:lnTo>
                <a:lnTo>
                  <a:pt x="344098" y="362955"/>
                </a:lnTo>
                <a:lnTo>
                  <a:pt x="348713" y="352460"/>
                </a:lnTo>
                <a:lnTo>
                  <a:pt x="353059" y="341654"/>
                </a:lnTo>
                <a:lnTo>
                  <a:pt x="357227" y="330639"/>
                </a:lnTo>
                <a:lnTo>
                  <a:pt x="361275" y="320756"/>
                </a:lnTo>
                <a:lnTo>
                  <a:pt x="365244" y="311628"/>
                </a:lnTo>
                <a:lnTo>
                  <a:pt x="369160" y="303002"/>
                </a:lnTo>
                <a:lnTo>
                  <a:pt x="371770" y="293441"/>
                </a:lnTo>
                <a:lnTo>
                  <a:pt x="373511" y="283258"/>
                </a:lnTo>
                <a:lnTo>
                  <a:pt x="374671" y="272659"/>
                </a:lnTo>
                <a:lnTo>
                  <a:pt x="375445" y="261782"/>
                </a:lnTo>
                <a:lnTo>
                  <a:pt x="375960" y="250722"/>
                </a:lnTo>
                <a:lnTo>
                  <a:pt x="376304" y="239538"/>
                </a:lnTo>
                <a:lnTo>
                  <a:pt x="375263" y="228272"/>
                </a:lnTo>
                <a:lnTo>
                  <a:pt x="373299" y="216952"/>
                </a:lnTo>
                <a:lnTo>
                  <a:pt x="370720" y="205595"/>
                </a:lnTo>
                <a:lnTo>
                  <a:pt x="367730" y="194213"/>
                </a:lnTo>
                <a:lnTo>
                  <a:pt x="364468" y="182816"/>
                </a:lnTo>
                <a:lnTo>
                  <a:pt x="357455" y="159992"/>
                </a:lnTo>
                <a:lnTo>
                  <a:pt x="350105" y="137147"/>
                </a:lnTo>
                <a:lnTo>
                  <a:pt x="345098" y="126992"/>
                </a:lnTo>
                <a:lnTo>
                  <a:pt x="339219" y="117682"/>
                </a:lnTo>
                <a:lnTo>
                  <a:pt x="332760" y="108934"/>
                </a:lnTo>
                <a:lnTo>
                  <a:pt x="318810" y="89055"/>
                </a:lnTo>
                <a:lnTo>
                  <a:pt x="311534" y="78420"/>
                </a:lnTo>
                <a:lnTo>
                  <a:pt x="304143" y="68790"/>
                </a:lnTo>
                <a:lnTo>
                  <a:pt x="296676" y="59830"/>
                </a:lnTo>
                <a:lnTo>
                  <a:pt x="289158" y="51317"/>
                </a:lnTo>
                <a:lnTo>
                  <a:pt x="280336" y="44372"/>
                </a:lnTo>
                <a:lnTo>
                  <a:pt x="270644" y="38471"/>
                </a:lnTo>
                <a:lnTo>
                  <a:pt x="209817" y="7865"/>
                </a:lnTo>
                <a:lnTo>
                  <a:pt x="200772" y="5243"/>
                </a:lnTo>
                <a:lnTo>
                  <a:pt x="190932" y="3496"/>
                </a:lnTo>
                <a:lnTo>
                  <a:pt x="180562" y="2331"/>
                </a:lnTo>
                <a:lnTo>
                  <a:pt x="171109" y="1554"/>
                </a:lnTo>
                <a:lnTo>
                  <a:pt x="162266" y="1036"/>
                </a:lnTo>
                <a:lnTo>
                  <a:pt x="145668" y="461"/>
                </a:lnTo>
                <a:lnTo>
                  <a:pt x="129824" y="205"/>
                </a:lnTo>
                <a:lnTo>
                  <a:pt x="122043" y="1407"/>
                </a:lnTo>
                <a:lnTo>
                  <a:pt x="114316" y="3478"/>
                </a:lnTo>
                <a:lnTo>
                  <a:pt x="91241" y="11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PenAnnotation86"/>
          <p:cNvSpPr/>
          <p:nvPr/>
        </p:nvSpPr>
        <p:spPr>
          <a:xfrm>
            <a:off x="4572000" y="3417570"/>
            <a:ext cx="457201" cy="11431"/>
          </a:xfrm>
          <a:custGeom>
            <a:avLst/>
            <a:gdLst/>
            <a:ahLst/>
            <a:cxnLst/>
            <a:rect l="0" t="0" r="0" b="0"/>
            <a:pathLst>
              <a:path w="457201" h="11431">
                <a:moveTo>
                  <a:pt x="0" y="11430"/>
                </a:moveTo>
                <a:lnTo>
                  <a:pt x="374614" y="11430"/>
                </a:lnTo>
                <a:lnTo>
                  <a:pt x="390713" y="10159"/>
                </a:lnTo>
                <a:lnTo>
                  <a:pt x="405255" y="8043"/>
                </a:lnTo>
                <a:lnTo>
                  <a:pt x="418760" y="5362"/>
                </a:lnTo>
                <a:lnTo>
                  <a:pt x="429033" y="3574"/>
                </a:lnTo>
                <a:lnTo>
                  <a:pt x="437152" y="2382"/>
                </a:lnTo>
                <a:lnTo>
                  <a:pt x="4572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PenAnnotation87"/>
          <p:cNvSpPr/>
          <p:nvPr/>
        </p:nvSpPr>
        <p:spPr>
          <a:xfrm>
            <a:off x="4926329" y="3268979"/>
            <a:ext cx="251088" cy="308611"/>
          </a:xfrm>
          <a:custGeom>
            <a:avLst/>
            <a:gdLst/>
            <a:ahLst/>
            <a:cxnLst/>
            <a:rect l="0" t="0" r="0" b="0"/>
            <a:pathLst>
              <a:path w="251088" h="308611">
                <a:moveTo>
                  <a:pt x="0" y="0"/>
                </a:moveTo>
                <a:lnTo>
                  <a:pt x="17028" y="17028"/>
                </a:lnTo>
                <a:lnTo>
                  <a:pt x="21512" y="20242"/>
                </a:lnTo>
                <a:lnTo>
                  <a:pt x="27041" y="23655"/>
                </a:lnTo>
                <a:lnTo>
                  <a:pt x="33268" y="27200"/>
                </a:lnTo>
                <a:lnTo>
                  <a:pt x="38689" y="30834"/>
                </a:lnTo>
                <a:lnTo>
                  <a:pt x="43573" y="34526"/>
                </a:lnTo>
                <a:lnTo>
                  <a:pt x="48099" y="38257"/>
                </a:lnTo>
                <a:lnTo>
                  <a:pt x="53656" y="42015"/>
                </a:lnTo>
                <a:lnTo>
                  <a:pt x="59901" y="45790"/>
                </a:lnTo>
                <a:lnTo>
                  <a:pt x="66604" y="49577"/>
                </a:lnTo>
                <a:lnTo>
                  <a:pt x="74883" y="53371"/>
                </a:lnTo>
                <a:lnTo>
                  <a:pt x="84212" y="57171"/>
                </a:lnTo>
                <a:lnTo>
                  <a:pt x="94242" y="60974"/>
                </a:lnTo>
                <a:lnTo>
                  <a:pt x="109818" y="68590"/>
                </a:lnTo>
                <a:lnTo>
                  <a:pt x="150832" y="90598"/>
                </a:lnTo>
                <a:lnTo>
                  <a:pt x="167865" y="101039"/>
                </a:lnTo>
                <a:lnTo>
                  <a:pt x="181760" y="110539"/>
                </a:lnTo>
                <a:lnTo>
                  <a:pt x="193563" y="119413"/>
                </a:lnTo>
                <a:lnTo>
                  <a:pt x="202703" y="126599"/>
                </a:lnTo>
                <a:lnTo>
                  <a:pt x="210065" y="132659"/>
                </a:lnTo>
                <a:lnTo>
                  <a:pt x="216244" y="137970"/>
                </a:lnTo>
                <a:lnTo>
                  <a:pt x="222903" y="144050"/>
                </a:lnTo>
                <a:lnTo>
                  <a:pt x="237075" y="157579"/>
                </a:lnTo>
                <a:lnTo>
                  <a:pt x="241870" y="163473"/>
                </a:lnTo>
                <a:lnTo>
                  <a:pt x="245067" y="168672"/>
                </a:lnTo>
                <a:lnTo>
                  <a:pt x="248619" y="177835"/>
                </a:lnTo>
                <a:lnTo>
                  <a:pt x="250198" y="186141"/>
                </a:lnTo>
                <a:lnTo>
                  <a:pt x="250899" y="194066"/>
                </a:lnTo>
                <a:lnTo>
                  <a:pt x="251087" y="197958"/>
                </a:lnTo>
                <a:lnTo>
                  <a:pt x="249941" y="200552"/>
                </a:lnTo>
                <a:lnTo>
                  <a:pt x="247907" y="202281"/>
                </a:lnTo>
                <a:lnTo>
                  <a:pt x="240992" y="205473"/>
                </a:lnTo>
                <a:lnTo>
                  <a:pt x="229451" y="211125"/>
                </a:lnTo>
                <a:lnTo>
                  <a:pt x="224088" y="214410"/>
                </a:lnTo>
                <a:lnTo>
                  <a:pt x="219242" y="217870"/>
                </a:lnTo>
                <a:lnTo>
                  <a:pt x="214741" y="221447"/>
                </a:lnTo>
                <a:lnTo>
                  <a:pt x="202851" y="227642"/>
                </a:lnTo>
                <a:lnTo>
                  <a:pt x="186034" y="235581"/>
                </a:lnTo>
                <a:lnTo>
                  <a:pt x="136825" y="258185"/>
                </a:lnTo>
                <a:lnTo>
                  <a:pt x="97442" y="277201"/>
                </a:lnTo>
                <a:lnTo>
                  <a:pt x="89091" y="282591"/>
                </a:lnTo>
                <a:lnTo>
                  <a:pt x="80985" y="288724"/>
                </a:lnTo>
                <a:lnTo>
                  <a:pt x="57150" y="308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PenAnnotation88"/>
          <p:cNvSpPr/>
          <p:nvPr/>
        </p:nvSpPr>
        <p:spPr>
          <a:xfrm>
            <a:off x="5463599" y="3109613"/>
            <a:ext cx="342842" cy="479191"/>
          </a:xfrm>
          <a:custGeom>
            <a:avLst/>
            <a:gdLst/>
            <a:ahLst/>
            <a:cxnLst/>
            <a:rect l="0" t="0" r="0" b="0"/>
            <a:pathLst>
              <a:path w="342842" h="479191">
                <a:moveTo>
                  <a:pt x="262830" y="113646"/>
                </a:moveTo>
                <a:lnTo>
                  <a:pt x="262830" y="80711"/>
                </a:lnTo>
                <a:lnTo>
                  <a:pt x="261560" y="75179"/>
                </a:lnTo>
                <a:lnTo>
                  <a:pt x="256763" y="65647"/>
                </a:lnTo>
                <a:lnTo>
                  <a:pt x="253705" y="58786"/>
                </a:lnTo>
                <a:lnTo>
                  <a:pt x="250397" y="50403"/>
                </a:lnTo>
                <a:lnTo>
                  <a:pt x="246922" y="41004"/>
                </a:lnTo>
                <a:lnTo>
                  <a:pt x="243334" y="34738"/>
                </a:lnTo>
                <a:lnTo>
                  <a:pt x="239673" y="30561"/>
                </a:lnTo>
                <a:lnTo>
                  <a:pt x="232218" y="24649"/>
                </a:lnTo>
                <a:lnTo>
                  <a:pt x="224672" y="17789"/>
                </a:lnTo>
                <a:lnTo>
                  <a:pt x="213283" y="6786"/>
                </a:lnTo>
                <a:lnTo>
                  <a:pt x="208209" y="4307"/>
                </a:lnTo>
                <a:lnTo>
                  <a:pt x="202286" y="2653"/>
                </a:lnTo>
                <a:lnTo>
                  <a:pt x="195797" y="1551"/>
                </a:lnTo>
                <a:lnTo>
                  <a:pt x="185201" y="326"/>
                </a:lnTo>
                <a:lnTo>
                  <a:pt x="180597" y="0"/>
                </a:lnTo>
                <a:lnTo>
                  <a:pt x="174988" y="1052"/>
                </a:lnTo>
                <a:lnTo>
                  <a:pt x="168709" y="3023"/>
                </a:lnTo>
                <a:lnTo>
                  <a:pt x="161983" y="5608"/>
                </a:lnTo>
                <a:lnTo>
                  <a:pt x="154959" y="7331"/>
                </a:lnTo>
                <a:lnTo>
                  <a:pt x="147736" y="8479"/>
                </a:lnTo>
                <a:lnTo>
                  <a:pt x="140381" y="9245"/>
                </a:lnTo>
                <a:lnTo>
                  <a:pt x="132937" y="11025"/>
                </a:lnTo>
                <a:lnTo>
                  <a:pt x="125435" y="13482"/>
                </a:lnTo>
                <a:lnTo>
                  <a:pt x="117894" y="16390"/>
                </a:lnTo>
                <a:lnTo>
                  <a:pt x="111596" y="19599"/>
                </a:lnTo>
                <a:lnTo>
                  <a:pt x="101212" y="26551"/>
                </a:lnTo>
                <a:lnTo>
                  <a:pt x="95395" y="31453"/>
                </a:lnTo>
                <a:lnTo>
                  <a:pt x="88977" y="37261"/>
                </a:lnTo>
                <a:lnTo>
                  <a:pt x="75072" y="50487"/>
                </a:lnTo>
                <a:lnTo>
                  <a:pt x="60426" y="64832"/>
                </a:lnTo>
                <a:lnTo>
                  <a:pt x="54234" y="72214"/>
                </a:lnTo>
                <a:lnTo>
                  <a:pt x="43968" y="87188"/>
                </a:lnTo>
                <a:lnTo>
                  <a:pt x="39452" y="96008"/>
                </a:lnTo>
                <a:lnTo>
                  <a:pt x="35171" y="105697"/>
                </a:lnTo>
                <a:lnTo>
                  <a:pt x="31048" y="115967"/>
                </a:lnTo>
                <a:lnTo>
                  <a:pt x="27029" y="125354"/>
                </a:lnTo>
                <a:lnTo>
                  <a:pt x="19177" y="142556"/>
                </a:lnTo>
                <a:lnTo>
                  <a:pt x="15304" y="151970"/>
                </a:lnTo>
                <a:lnTo>
                  <a:pt x="11453" y="162055"/>
                </a:lnTo>
                <a:lnTo>
                  <a:pt x="7615" y="172589"/>
                </a:lnTo>
                <a:lnTo>
                  <a:pt x="5057" y="183422"/>
                </a:lnTo>
                <a:lnTo>
                  <a:pt x="3352" y="194453"/>
                </a:lnTo>
                <a:lnTo>
                  <a:pt x="2215" y="205617"/>
                </a:lnTo>
                <a:lnTo>
                  <a:pt x="1457" y="216870"/>
                </a:lnTo>
                <a:lnTo>
                  <a:pt x="951" y="228182"/>
                </a:lnTo>
                <a:lnTo>
                  <a:pt x="390" y="250911"/>
                </a:lnTo>
                <a:lnTo>
                  <a:pt x="0" y="307971"/>
                </a:lnTo>
                <a:lnTo>
                  <a:pt x="1250" y="318126"/>
                </a:lnTo>
                <a:lnTo>
                  <a:pt x="3354" y="327436"/>
                </a:lnTo>
                <a:lnTo>
                  <a:pt x="6026" y="336183"/>
                </a:lnTo>
                <a:lnTo>
                  <a:pt x="10347" y="345824"/>
                </a:lnTo>
                <a:lnTo>
                  <a:pt x="15768" y="356062"/>
                </a:lnTo>
                <a:lnTo>
                  <a:pt x="21923" y="366696"/>
                </a:lnTo>
                <a:lnTo>
                  <a:pt x="32147" y="385286"/>
                </a:lnTo>
                <a:lnTo>
                  <a:pt x="36652" y="393800"/>
                </a:lnTo>
                <a:lnTo>
                  <a:pt x="42195" y="402015"/>
                </a:lnTo>
                <a:lnTo>
                  <a:pt x="48430" y="410033"/>
                </a:lnTo>
                <a:lnTo>
                  <a:pt x="55127" y="417917"/>
                </a:lnTo>
                <a:lnTo>
                  <a:pt x="62131" y="425713"/>
                </a:lnTo>
                <a:lnTo>
                  <a:pt x="76687" y="441150"/>
                </a:lnTo>
                <a:lnTo>
                  <a:pt x="85395" y="447552"/>
                </a:lnTo>
                <a:lnTo>
                  <a:pt x="95010" y="453090"/>
                </a:lnTo>
                <a:lnTo>
                  <a:pt x="131750" y="471104"/>
                </a:lnTo>
                <a:lnTo>
                  <a:pt x="141153" y="473871"/>
                </a:lnTo>
                <a:lnTo>
                  <a:pt x="151233" y="475716"/>
                </a:lnTo>
                <a:lnTo>
                  <a:pt x="161762" y="476947"/>
                </a:lnTo>
                <a:lnTo>
                  <a:pt x="172591" y="477766"/>
                </a:lnTo>
                <a:lnTo>
                  <a:pt x="183621" y="478313"/>
                </a:lnTo>
                <a:lnTo>
                  <a:pt x="204766" y="478921"/>
                </a:lnTo>
                <a:lnTo>
                  <a:pt x="222631" y="479190"/>
                </a:lnTo>
                <a:lnTo>
                  <a:pt x="230951" y="477992"/>
                </a:lnTo>
                <a:lnTo>
                  <a:pt x="239037" y="475924"/>
                </a:lnTo>
                <a:lnTo>
                  <a:pt x="246969" y="473274"/>
                </a:lnTo>
                <a:lnTo>
                  <a:pt x="254796" y="470239"/>
                </a:lnTo>
                <a:lnTo>
                  <a:pt x="262554" y="466945"/>
                </a:lnTo>
                <a:lnTo>
                  <a:pt x="277947" y="459898"/>
                </a:lnTo>
                <a:lnTo>
                  <a:pt x="293256" y="452533"/>
                </a:lnTo>
                <a:lnTo>
                  <a:pt x="302164" y="447521"/>
                </a:lnTo>
                <a:lnTo>
                  <a:pt x="311913" y="441639"/>
                </a:lnTo>
                <a:lnTo>
                  <a:pt x="342841" y="4222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PenAnnotation89"/>
          <p:cNvSpPr/>
          <p:nvPr/>
        </p:nvSpPr>
        <p:spPr>
          <a:xfrm>
            <a:off x="5829300" y="3131819"/>
            <a:ext cx="34291" cy="491491"/>
          </a:xfrm>
          <a:custGeom>
            <a:avLst/>
            <a:gdLst/>
            <a:ahLst/>
            <a:cxnLst/>
            <a:rect l="0" t="0" r="0" b="0"/>
            <a:pathLst>
              <a:path w="34291" h="491491">
                <a:moveTo>
                  <a:pt x="0" y="0"/>
                </a:moveTo>
                <a:lnTo>
                  <a:pt x="0" y="128332"/>
                </a:lnTo>
                <a:lnTo>
                  <a:pt x="1270" y="151595"/>
                </a:lnTo>
                <a:lnTo>
                  <a:pt x="3386" y="175993"/>
                </a:lnTo>
                <a:lnTo>
                  <a:pt x="6067" y="201149"/>
                </a:lnTo>
                <a:lnTo>
                  <a:pt x="12433" y="249420"/>
                </a:lnTo>
                <a:lnTo>
                  <a:pt x="15908" y="272960"/>
                </a:lnTo>
                <a:lnTo>
                  <a:pt x="18226" y="302624"/>
                </a:lnTo>
                <a:lnTo>
                  <a:pt x="19770" y="336369"/>
                </a:lnTo>
                <a:lnTo>
                  <a:pt x="20800" y="372836"/>
                </a:lnTo>
                <a:lnTo>
                  <a:pt x="22757" y="402228"/>
                </a:lnTo>
                <a:lnTo>
                  <a:pt x="25331" y="426902"/>
                </a:lnTo>
                <a:lnTo>
                  <a:pt x="34290" y="4914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PenAnnotation90"/>
          <p:cNvSpPr/>
          <p:nvPr/>
        </p:nvSpPr>
        <p:spPr>
          <a:xfrm>
            <a:off x="6000750" y="3108959"/>
            <a:ext cx="57151" cy="502921"/>
          </a:xfrm>
          <a:custGeom>
            <a:avLst/>
            <a:gdLst/>
            <a:ahLst/>
            <a:cxnLst/>
            <a:rect l="0" t="0" r="0" b="0"/>
            <a:pathLst>
              <a:path w="57151" h="502921">
                <a:moveTo>
                  <a:pt x="0" y="0"/>
                </a:moveTo>
                <a:lnTo>
                  <a:pt x="0" y="12136"/>
                </a:lnTo>
                <a:lnTo>
                  <a:pt x="1270" y="19521"/>
                </a:lnTo>
                <a:lnTo>
                  <a:pt x="3387" y="28254"/>
                </a:lnTo>
                <a:lnTo>
                  <a:pt x="6067" y="37886"/>
                </a:lnTo>
                <a:lnTo>
                  <a:pt x="7855" y="46847"/>
                </a:lnTo>
                <a:lnTo>
                  <a:pt x="9046" y="55362"/>
                </a:lnTo>
                <a:lnTo>
                  <a:pt x="9841" y="63578"/>
                </a:lnTo>
                <a:lnTo>
                  <a:pt x="17027" y="123684"/>
                </a:lnTo>
                <a:lnTo>
                  <a:pt x="20241" y="143416"/>
                </a:lnTo>
                <a:lnTo>
                  <a:pt x="23654" y="160381"/>
                </a:lnTo>
                <a:lnTo>
                  <a:pt x="27199" y="175500"/>
                </a:lnTo>
                <a:lnTo>
                  <a:pt x="30833" y="197010"/>
                </a:lnTo>
                <a:lnTo>
                  <a:pt x="38257" y="251391"/>
                </a:lnTo>
                <a:lnTo>
                  <a:pt x="40744" y="276814"/>
                </a:lnTo>
                <a:lnTo>
                  <a:pt x="42403" y="300113"/>
                </a:lnTo>
                <a:lnTo>
                  <a:pt x="44245" y="340394"/>
                </a:lnTo>
                <a:lnTo>
                  <a:pt x="45064" y="370996"/>
                </a:lnTo>
                <a:lnTo>
                  <a:pt x="46552" y="389571"/>
                </a:lnTo>
                <a:lnTo>
                  <a:pt x="54680" y="462939"/>
                </a:lnTo>
                <a:lnTo>
                  <a:pt x="57150" y="5029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PenAnnotation91"/>
          <p:cNvSpPr/>
          <p:nvPr/>
        </p:nvSpPr>
        <p:spPr>
          <a:xfrm>
            <a:off x="5737859" y="3394709"/>
            <a:ext cx="274321" cy="11431"/>
          </a:xfrm>
          <a:custGeom>
            <a:avLst/>
            <a:gdLst/>
            <a:ahLst/>
            <a:cxnLst/>
            <a:rect l="0" t="0" r="0" b="0"/>
            <a:pathLst>
              <a:path w="274321" h="11431">
                <a:moveTo>
                  <a:pt x="0" y="0"/>
                </a:moveTo>
                <a:lnTo>
                  <a:pt x="18204" y="6069"/>
                </a:lnTo>
                <a:lnTo>
                  <a:pt x="26106" y="7856"/>
                </a:lnTo>
                <a:lnTo>
                  <a:pt x="33914" y="9047"/>
                </a:lnTo>
                <a:lnTo>
                  <a:pt x="41659" y="9842"/>
                </a:lnTo>
                <a:lnTo>
                  <a:pt x="49363" y="10371"/>
                </a:lnTo>
                <a:lnTo>
                  <a:pt x="57039" y="10724"/>
                </a:lnTo>
                <a:lnTo>
                  <a:pt x="64696" y="10960"/>
                </a:lnTo>
                <a:lnTo>
                  <a:pt x="74881" y="9847"/>
                </a:lnTo>
                <a:lnTo>
                  <a:pt x="86751" y="7834"/>
                </a:lnTo>
                <a:lnTo>
                  <a:pt x="99744" y="5223"/>
                </a:lnTo>
                <a:lnTo>
                  <a:pt x="112216" y="3482"/>
                </a:lnTo>
                <a:lnTo>
                  <a:pt x="124341" y="2322"/>
                </a:lnTo>
                <a:lnTo>
                  <a:pt x="136234" y="1548"/>
                </a:lnTo>
                <a:lnTo>
                  <a:pt x="169769" y="688"/>
                </a:lnTo>
                <a:lnTo>
                  <a:pt x="229115" y="136"/>
                </a:lnTo>
                <a:lnTo>
                  <a:pt x="239103" y="1361"/>
                </a:lnTo>
                <a:lnTo>
                  <a:pt x="248303" y="3447"/>
                </a:lnTo>
                <a:lnTo>
                  <a:pt x="274320" y="11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PenAnnotation92"/>
          <p:cNvSpPr/>
          <p:nvPr/>
        </p:nvSpPr>
        <p:spPr>
          <a:xfrm>
            <a:off x="6023609" y="3543312"/>
            <a:ext cx="257222" cy="285539"/>
          </a:xfrm>
          <a:custGeom>
            <a:avLst/>
            <a:gdLst/>
            <a:ahLst/>
            <a:cxnLst/>
            <a:rect l="0" t="0" r="0" b="0"/>
            <a:pathLst>
              <a:path w="257222" h="285539">
                <a:moveTo>
                  <a:pt x="68580" y="11417"/>
                </a:moveTo>
                <a:lnTo>
                  <a:pt x="74649" y="5350"/>
                </a:lnTo>
                <a:lnTo>
                  <a:pt x="77705" y="3562"/>
                </a:lnTo>
                <a:lnTo>
                  <a:pt x="84489" y="1576"/>
                </a:lnTo>
                <a:lnTo>
                  <a:pt x="91738" y="693"/>
                </a:lnTo>
                <a:lnTo>
                  <a:pt x="95448" y="458"/>
                </a:lnTo>
                <a:lnTo>
                  <a:pt x="109732" y="197"/>
                </a:lnTo>
                <a:lnTo>
                  <a:pt x="161306" y="0"/>
                </a:lnTo>
                <a:lnTo>
                  <a:pt x="165957" y="1265"/>
                </a:lnTo>
                <a:lnTo>
                  <a:pt x="170328" y="3380"/>
                </a:lnTo>
                <a:lnTo>
                  <a:pt x="174512" y="6059"/>
                </a:lnTo>
                <a:lnTo>
                  <a:pt x="182548" y="12422"/>
                </a:lnTo>
                <a:lnTo>
                  <a:pt x="190353" y="19484"/>
                </a:lnTo>
                <a:lnTo>
                  <a:pt x="198055" y="26856"/>
                </a:lnTo>
                <a:lnTo>
                  <a:pt x="200616" y="30600"/>
                </a:lnTo>
                <a:lnTo>
                  <a:pt x="203464" y="38146"/>
                </a:lnTo>
                <a:lnTo>
                  <a:pt x="204728" y="45734"/>
                </a:lnTo>
                <a:lnTo>
                  <a:pt x="205066" y="49535"/>
                </a:lnTo>
                <a:lnTo>
                  <a:pt x="204021" y="53339"/>
                </a:lnTo>
                <a:lnTo>
                  <a:pt x="199473" y="60953"/>
                </a:lnTo>
                <a:lnTo>
                  <a:pt x="193218" y="68570"/>
                </a:lnTo>
                <a:lnTo>
                  <a:pt x="186205" y="76188"/>
                </a:lnTo>
                <a:lnTo>
                  <a:pt x="178855" y="83808"/>
                </a:lnTo>
                <a:lnTo>
                  <a:pt x="175116" y="86348"/>
                </a:lnTo>
                <a:lnTo>
                  <a:pt x="167577" y="89170"/>
                </a:lnTo>
                <a:lnTo>
                  <a:pt x="159992" y="93811"/>
                </a:lnTo>
                <a:lnTo>
                  <a:pt x="156191" y="96827"/>
                </a:lnTo>
                <a:lnTo>
                  <a:pt x="151118" y="98837"/>
                </a:lnTo>
                <a:lnTo>
                  <a:pt x="145195" y="100177"/>
                </a:lnTo>
                <a:lnTo>
                  <a:pt x="138707" y="101070"/>
                </a:lnTo>
                <a:lnTo>
                  <a:pt x="133111" y="101666"/>
                </a:lnTo>
                <a:lnTo>
                  <a:pt x="128112" y="102063"/>
                </a:lnTo>
                <a:lnTo>
                  <a:pt x="123508" y="102328"/>
                </a:lnTo>
                <a:lnTo>
                  <a:pt x="115006" y="102622"/>
                </a:lnTo>
                <a:lnTo>
                  <a:pt x="97883" y="102826"/>
                </a:lnTo>
                <a:lnTo>
                  <a:pt x="104895" y="102851"/>
                </a:lnTo>
                <a:lnTo>
                  <a:pt x="118511" y="102856"/>
                </a:lnTo>
                <a:lnTo>
                  <a:pt x="123458" y="104127"/>
                </a:lnTo>
                <a:lnTo>
                  <a:pt x="129295" y="106244"/>
                </a:lnTo>
                <a:lnTo>
                  <a:pt x="135727" y="108925"/>
                </a:lnTo>
                <a:lnTo>
                  <a:pt x="141285" y="111983"/>
                </a:lnTo>
                <a:lnTo>
                  <a:pt x="146260" y="115291"/>
                </a:lnTo>
                <a:lnTo>
                  <a:pt x="150847" y="118766"/>
                </a:lnTo>
                <a:lnTo>
                  <a:pt x="156445" y="122353"/>
                </a:lnTo>
                <a:lnTo>
                  <a:pt x="162717" y="126015"/>
                </a:lnTo>
                <a:lnTo>
                  <a:pt x="169438" y="129726"/>
                </a:lnTo>
                <a:lnTo>
                  <a:pt x="177729" y="133470"/>
                </a:lnTo>
                <a:lnTo>
                  <a:pt x="187066" y="137236"/>
                </a:lnTo>
                <a:lnTo>
                  <a:pt x="197101" y="141016"/>
                </a:lnTo>
                <a:lnTo>
                  <a:pt x="205061" y="144807"/>
                </a:lnTo>
                <a:lnTo>
                  <a:pt x="211637" y="148604"/>
                </a:lnTo>
                <a:lnTo>
                  <a:pt x="217292" y="152405"/>
                </a:lnTo>
                <a:lnTo>
                  <a:pt x="223601" y="157479"/>
                </a:lnTo>
                <a:lnTo>
                  <a:pt x="230348" y="163402"/>
                </a:lnTo>
                <a:lnTo>
                  <a:pt x="237386" y="169890"/>
                </a:lnTo>
                <a:lnTo>
                  <a:pt x="242077" y="175486"/>
                </a:lnTo>
                <a:lnTo>
                  <a:pt x="245205" y="180487"/>
                </a:lnTo>
                <a:lnTo>
                  <a:pt x="247290" y="185090"/>
                </a:lnTo>
                <a:lnTo>
                  <a:pt x="256292" y="203705"/>
                </a:lnTo>
                <a:lnTo>
                  <a:pt x="257221" y="210729"/>
                </a:lnTo>
                <a:lnTo>
                  <a:pt x="256571" y="217952"/>
                </a:lnTo>
                <a:lnTo>
                  <a:pt x="254868" y="225307"/>
                </a:lnTo>
                <a:lnTo>
                  <a:pt x="252462" y="231480"/>
                </a:lnTo>
                <a:lnTo>
                  <a:pt x="249588" y="236866"/>
                </a:lnTo>
                <a:lnTo>
                  <a:pt x="246403" y="241727"/>
                </a:lnTo>
                <a:lnTo>
                  <a:pt x="239476" y="250514"/>
                </a:lnTo>
                <a:lnTo>
                  <a:pt x="235851" y="254635"/>
                </a:lnTo>
                <a:lnTo>
                  <a:pt x="230894" y="258653"/>
                </a:lnTo>
                <a:lnTo>
                  <a:pt x="225049" y="262601"/>
                </a:lnTo>
                <a:lnTo>
                  <a:pt x="218613" y="266503"/>
                </a:lnTo>
                <a:lnTo>
                  <a:pt x="210512" y="270374"/>
                </a:lnTo>
                <a:lnTo>
                  <a:pt x="201302" y="274225"/>
                </a:lnTo>
                <a:lnTo>
                  <a:pt x="191351" y="278063"/>
                </a:lnTo>
                <a:lnTo>
                  <a:pt x="182178" y="280621"/>
                </a:lnTo>
                <a:lnTo>
                  <a:pt x="173522" y="282327"/>
                </a:lnTo>
                <a:lnTo>
                  <a:pt x="165212" y="283464"/>
                </a:lnTo>
                <a:lnTo>
                  <a:pt x="157131" y="284221"/>
                </a:lnTo>
                <a:lnTo>
                  <a:pt x="149204" y="284727"/>
                </a:lnTo>
                <a:lnTo>
                  <a:pt x="141380" y="285064"/>
                </a:lnTo>
                <a:lnTo>
                  <a:pt x="122525" y="285438"/>
                </a:lnTo>
                <a:lnTo>
                  <a:pt x="112164" y="285538"/>
                </a:lnTo>
                <a:lnTo>
                  <a:pt x="102716" y="284334"/>
                </a:lnTo>
                <a:lnTo>
                  <a:pt x="93878" y="282262"/>
                </a:lnTo>
                <a:lnTo>
                  <a:pt x="85445" y="279610"/>
                </a:lnTo>
                <a:lnTo>
                  <a:pt x="77283" y="276573"/>
                </a:lnTo>
                <a:lnTo>
                  <a:pt x="69302" y="273278"/>
                </a:lnTo>
                <a:lnTo>
                  <a:pt x="61442" y="269811"/>
                </a:lnTo>
                <a:lnTo>
                  <a:pt x="45935" y="262572"/>
                </a:lnTo>
                <a:lnTo>
                  <a:pt x="38243" y="258864"/>
                </a:lnTo>
                <a:lnTo>
                  <a:pt x="31845" y="255122"/>
                </a:lnTo>
                <a:lnTo>
                  <a:pt x="26311" y="251357"/>
                </a:lnTo>
                <a:lnTo>
                  <a:pt x="21351" y="247577"/>
                </a:lnTo>
                <a:lnTo>
                  <a:pt x="16774" y="243787"/>
                </a:lnTo>
                <a:lnTo>
                  <a:pt x="12453" y="239991"/>
                </a:lnTo>
                <a:lnTo>
                  <a:pt x="0" y="2285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PenAnnotation93"/>
          <p:cNvSpPr/>
          <p:nvPr/>
        </p:nvSpPr>
        <p:spPr>
          <a:xfrm>
            <a:off x="6241451" y="3178208"/>
            <a:ext cx="330800" cy="399306"/>
          </a:xfrm>
          <a:custGeom>
            <a:avLst/>
            <a:gdLst/>
            <a:ahLst/>
            <a:cxnLst/>
            <a:rect l="0" t="0" r="0" b="0"/>
            <a:pathLst>
              <a:path w="330800" h="399306">
                <a:moveTo>
                  <a:pt x="239358" y="90771"/>
                </a:moveTo>
                <a:lnTo>
                  <a:pt x="239358" y="63572"/>
                </a:lnTo>
                <a:lnTo>
                  <a:pt x="238089" y="59939"/>
                </a:lnTo>
                <a:lnTo>
                  <a:pt x="231503" y="48757"/>
                </a:lnTo>
                <a:lnTo>
                  <a:pt x="227718" y="37400"/>
                </a:lnTo>
                <a:lnTo>
                  <a:pt x="222331" y="29798"/>
                </a:lnTo>
                <a:lnTo>
                  <a:pt x="212317" y="22185"/>
                </a:lnTo>
                <a:lnTo>
                  <a:pt x="206091" y="18377"/>
                </a:lnTo>
                <a:lnTo>
                  <a:pt x="199400" y="14569"/>
                </a:lnTo>
                <a:lnTo>
                  <a:pt x="185192" y="6950"/>
                </a:lnTo>
                <a:lnTo>
                  <a:pt x="177847" y="4411"/>
                </a:lnTo>
                <a:lnTo>
                  <a:pt x="170411" y="2718"/>
                </a:lnTo>
                <a:lnTo>
                  <a:pt x="162914" y="1589"/>
                </a:lnTo>
                <a:lnTo>
                  <a:pt x="156645" y="837"/>
                </a:lnTo>
                <a:lnTo>
                  <a:pt x="151197" y="335"/>
                </a:lnTo>
                <a:lnTo>
                  <a:pt x="146293" y="0"/>
                </a:lnTo>
                <a:lnTo>
                  <a:pt x="140485" y="1047"/>
                </a:lnTo>
                <a:lnTo>
                  <a:pt x="134073" y="3015"/>
                </a:lnTo>
                <a:lnTo>
                  <a:pt x="127258" y="5598"/>
                </a:lnTo>
                <a:lnTo>
                  <a:pt x="118905" y="9859"/>
                </a:lnTo>
                <a:lnTo>
                  <a:pt x="109526" y="15240"/>
                </a:lnTo>
                <a:lnTo>
                  <a:pt x="99464" y="21367"/>
                </a:lnTo>
                <a:lnTo>
                  <a:pt x="90215" y="27992"/>
                </a:lnTo>
                <a:lnTo>
                  <a:pt x="81509" y="34948"/>
                </a:lnTo>
                <a:lnTo>
                  <a:pt x="73166" y="42126"/>
                </a:lnTo>
                <a:lnTo>
                  <a:pt x="66333" y="49451"/>
                </a:lnTo>
                <a:lnTo>
                  <a:pt x="60509" y="56874"/>
                </a:lnTo>
                <a:lnTo>
                  <a:pt x="55355" y="64364"/>
                </a:lnTo>
                <a:lnTo>
                  <a:pt x="50650" y="71896"/>
                </a:lnTo>
                <a:lnTo>
                  <a:pt x="46243" y="79458"/>
                </a:lnTo>
                <a:lnTo>
                  <a:pt x="42035" y="87039"/>
                </a:lnTo>
                <a:lnTo>
                  <a:pt x="37959" y="95903"/>
                </a:lnTo>
                <a:lnTo>
                  <a:pt x="33972" y="105622"/>
                </a:lnTo>
                <a:lnTo>
                  <a:pt x="30044" y="115912"/>
                </a:lnTo>
                <a:lnTo>
                  <a:pt x="26156" y="125312"/>
                </a:lnTo>
                <a:lnTo>
                  <a:pt x="22294" y="134118"/>
                </a:lnTo>
                <a:lnTo>
                  <a:pt x="18449" y="142530"/>
                </a:lnTo>
                <a:lnTo>
                  <a:pt x="14615" y="151947"/>
                </a:lnTo>
                <a:lnTo>
                  <a:pt x="10790" y="162035"/>
                </a:lnTo>
                <a:lnTo>
                  <a:pt x="6969" y="172570"/>
                </a:lnTo>
                <a:lnTo>
                  <a:pt x="4423" y="183404"/>
                </a:lnTo>
                <a:lnTo>
                  <a:pt x="2724" y="194437"/>
                </a:lnTo>
                <a:lnTo>
                  <a:pt x="1592" y="205602"/>
                </a:lnTo>
                <a:lnTo>
                  <a:pt x="837" y="216855"/>
                </a:lnTo>
                <a:lnTo>
                  <a:pt x="335" y="228167"/>
                </a:lnTo>
                <a:lnTo>
                  <a:pt x="0" y="239519"/>
                </a:lnTo>
                <a:lnTo>
                  <a:pt x="1046" y="250896"/>
                </a:lnTo>
                <a:lnTo>
                  <a:pt x="3013" y="262291"/>
                </a:lnTo>
                <a:lnTo>
                  <a:pt x="5595" y="273698"/>
                </a:lnTo>
                <a:lnTo>
                  <a:pt x="8586" y="283843"/>
                </a:lnTo>
                <a:lnTo>
                  <a:pt x="11850" y="293146"/>
                </a:lnTo>
                <a:lnTo>
                  <a:pt x="15296" y="301887"/>
                </a:lnTo>
                <a:lnTo>
                  <a:pt x="20134" y="310255"/>
                </a:lnTo>
                <a:lnTo>
                  <a:pt x="25899" y="318374"/>
                </a:lnTo>
                <a:lnTo>
                  <a:pt x="32282" y="326326"/>
                </a:lnTo>
                <a:lnTo>
                  <a:pt x="39078" y="334168"/>
                </a:lnTo>
                <a:lnTo>
                  <a:pt x="46148" y="341936"/>
                </a:lnTo>
                <a:lnTo>
                  <a:pt x="60777" y="357340"/>
                </a:lnTo>
                <a:lnTo>
                  <a:pt x="75745" y="372653"/>
                </a:lnTo>
                <a:lnTo>
                  <a:pt x="84563" y="379022"/>
                </a:lnTo>
                <a:lnTo>
                  <a:pt x="94252" y="384539"/>
                </a:lnTo>
                <a:lnTo>
                  <a:pt x="104521" y="389487"/>
                </a:lnTo>
                <a:lnTo>
                  <a:pt x="115176" y="392785"/>
                </a:lnTo>
                <a:lnTo>
                  <a:pt x="126091" y="394983"/>
                </a:lnTo>
                <a:lnTo>
                  <a:pt x="137176" y="396450"/>
                </a:lnTo>
                <a:lnTo>
                  <a:pt x="148377" y="397427"/>
                </a:lnTo>
                <a:lnTo>
                  <a:pt x="159654" y="398078"/>
                </a:lnTo>
                <a:lnTo>
                  <a:pt x="182344" y="398802"/>
                </a:lnTo>
                <a:lnTo>
                  <a:pt x="239377" y="399305"/>
                </a:lnTo>
                <a:lnTo>
                  <a:pt x="250800" y="398060"/>
                </a:lnTo>
                <a:lnTo>
                  <a:pt x="262226" y="395961"/>
                </a:lnTo>
                <a:lnTo>
                  <a:pt x="273654" y="393291"/>
                </a:lnTo>
                <a:lnTo>
                  <a:pt x="283812" y="388971"/>
                </a:lnTo>
                <a:lnTo>
                  <a:pt x="293124" y="383552"/>
                </a:lnTo>
                <a:lnTo>
                  <a:pt x="301872" y="377398"/>
                </a:lnTo>
                <a:lnTo>
                  <a:pt x="308974" y="373296"/>
                </a:lnTo>
                <a:lnTo>
                  <a:pt x="314979" y="370561"/>
                </a:lnTo>
                <a:lnTo>
                  <a:pt x="330799" y="36509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PenAnnotation94"/>
          <p:cNvSpPr/>
          <p:nvPr/>
        </p:nvSpPr>
        <p:spPr>
          <a:xfrm>
            <a:off x="6563062" y="3177759"/>
            <a:ext cx="282822" cy="399090"/>
          </a:xfrm>
          <a:custGeom>
            <a:avLst/>
            <a:gdLst/>
            <a:ahLst/>
            <a:cxnLst/>
            <a:rect l="0" t="0" r="0" b="0"/>
            <a:pathLst>
              <a:path w="282822" h="399090">
                <a:moveTo>
                  <a:pt x="66338" y="11210"/>
                </a:moveTo>
                <a:lnTo>
                  <a:pt x="54202" y="5143"/>
                </a:lnTo>
                <a:lnTo>
                  <a:pt x="50627" y="4625"/>
                </a:lnTo>
                <a:lnTo>
                  <a:pt x="48244" y="5550"/>
                </a:lnTo>
                <a:lnTo>
                  <a:pt x="44419" y="10092"/>
                </a:lnTo>
                <a:lnTo>
                  <a:pt x="40509" y="17487"/>
                </a:lnTo>
                <a:lnTo>
                  <a:pt x="27651" y="42930"/>
                </a:lnTo>
                <a:lnTo>
                  <a:pt x="24036" y="52677"/>
                </a:lnTo>
                <a:lnTo>
                  <a:pt x="20357" y="64255"/>
                </a:lnTo>
                <a:lnTo>
                  <a:pt x="12881" y="89396"/>
                </a:lnTo>
                <a:lnTo>
                  <a:pt x="5326" y="113269"/>
                </a:lnTo>
                <a:lnTo>
                  <a:pt x="2803" y="123700"/>
                </a:lnTo>
                <a:lnTo>
                  <a:pt x="1121" y="133193"/>
                </a:lnTo>
                <a:lnTo>
                  <a:pt x="0" y="142062"/>
                </a:lnTo>
                <a:lnTo>
                  <a:pt x="523" y="151785"/>
                </a:lnTo>
                <a:lnTo>
                  <a:pt x="2141" y="162077"/>
                </a:lnTo>
                <a:lnTo>
                  <a:pt x="4489" y="172748"/>
                </a:lnTo>
                <a:lnTo>
                  <a:pt x="6056" y="183672"/>
                </a:lnTo>
                <a:lnTo>
                  <a:pt x="7099" y="194765"/>
                </a:lnTo>
                <a:lnTo>
                  <a:pt x="7795" y="205970"/>
                </a:lnTo>
                <a:lnTo>
                  <a:pt x="9529" y="217250"/>
                </a:lnTo>
                <a:lnTo>
                  <a:pt x="11956" y="228580"/>
                </a:lnTo>
                <a:lnTo>
                  <a:pt x="14843" y="239944"/>
                </a:lnTo>
                <a:lnTo>
                  <a:pt x="18037" y="251329"/>
                </a:lnTo>
                <a:lnTo>
                  <a:pt x="24974" y="274140"/>
                </a:lnTo>
                <a:lnTo>
                  <a:pt x="28602" y="284287"/>
                </a:lnTo>
                <a:lnTo>
                  <a:pt x="32291" y="293591"/>
                </a:lnTo>
                <a:lnTo>
                  <a:pt x="36020" y="302334"/>
                </a:lnTo>
                <a:lnTo>
                  <a:pt x="41045" y="311973"/>
                </a:lnTo>
                <a:lnTo>
                  <a:pt x="46936" y="322209"/>
                </a:lnTo>
                <a:lnTo>
                  <a:pt x="53403" y="332843"/>
                </a:lnTo>
                <a:lnTo>
                  <a:pt x="58985" y="342472"/>
                </a:lnTo>
                <a:lnTo>
                  <a:pt x="68573" y="359944"/>
                </a:lnTo>
                <a:lnTo>
                  <a:pt x="74177" y="366890"/>
                </a:lnTo>
                <a:lnTo>
                  <a:pt x="80454" y="372790"/>
                </a:lnTo>
                <a:lnTo>
                  <a:pt x="87179" y="377994"/>
                </a:lnTo>
                <a:lnTo>
                  <a:pt x="94202" y="382732"/>
                </a:lnTo>
                <a:lnTo>
                  <a:pt x="101424" y="387162"/>
                </a:lnTo>
                <a:lnTo>
                  <a:pt x="108778" y="391385"/>
                </a:lnTo>
                <a:lnTo>
                  <a:pt x="116221" y="394200"/>
                </a:lnTo>
                <a:lnTo>
                  <a:pt x="123723" y="396077"/>
                </a:lnTo>
                <a:lnTo>
                  <a:pt x="131265" y="397328"/>
                </a:lnTo>
                <a:lnTo>
                  <a:pt x="140102" y="398162"/>
                </a:lnTo>
                <a:lnTo>
                  <a:pt x="149804" y="398718"/>
                </a:lnTo>
                <a:lnTo>
                  <a:pt x="160081" y="399089"/>
                </a:lnTo>
                <a:lnTo>
                  <a:pt x="169474" y="398066"/>
                </a:lnTo>
                <a:lnTo>
                  <a:pt x="178276" y="396114"/>
                </a:lnTo>
                <a:lnTo>
                  <a:pt x="186682" y="393543"/>
                </a:lnTo>
                <a:lnTo>
                  <a:pt x="194827" y="389289"/>
                </a:lnTo>
                <a:lnTo>
                  <a:pt x="202797" y="383913"/>
                </a:lnTo>
                <a:lnTo>
                  <a:pt x="210651" y="377789"/>
                </a:lnTo>
                <a:lnTo>
                  <a:pt x="218426" y="371166"/>
                </a:lnTo>
                <a:lnTo>
                  <a:pt x="226150" y="364211"/>
                </a:lnTo>
                <a:lnTo>
                  <a:pt x="233840" y="357034"/>
                </a:lnTo>
                <a:lnTo>
                  <a:pt x="240235" y="349709"/>
                </a:lnTo>
                <a:lnTo>
                  <a:pt x="245770" y="342286"/>
                </a:lnTo>
                <a:lnTo>
                  <a:pt x="250729" y="334798"/>
                </a:lnTo>
                <a:lnTo>
                  <a:pt x="255305" y="325995"/>
                </a:lnTo>
                <a:lnTo>
                  <a:pt x="259626" y="316317"/>
                </a:lnTo>
                <a:lnTo>
                  <a:pt x="263777" y="306055"/>
                </a:lnTo>
                <a:lnTo>
                  <a:pt x="267814" y="294133"/>
                </a:lnTo>
                <a:lnTo>
                  <a:pt x="271775" y="281106"/>
                </a:lnTo>
                <a:lnTo>
                  <a:pt x="275686" y="267341"/>
                </a:lnTo>
                <a:lnTo>
                  <a:pt x="278294" y="254354"/>
                </a:lnTo>
                <a:lnTo>
                  <a:pt x="280031" y="241886"/>
                </a:lnTo>
                <a:lnTo>
                  <a:pt x="281190" y="229764"/>
                </a:lnTo>
                <a:lnTo>
                  <a:pt x="281962" y="217873"/>
                </a:lnTo>
                <a:lnTo>
                  <a:pt x="282478" y="206136"/>
                </a:lnTo>
                <a:lnTo>
                  <a:pt x="282821" y="194501"/>
                </a:lnTo>
                <a:lnTo>
                  <a:pt x="281779" y="182934"/>
                </a:lnTo>
                <a:lnTo>
                  <a:pt x="279816" y="171413"/>
                </a:lnTo>
                <a:lnTo>
                  <a:pt x="277236" y="159922"/>
                </a:lnTo>
                <a:lnTo>
                  <a:pt x="274247" y="148451"/>
                </a:lnTo>
                <a:lnTo>
                  <a:pt x="270984" y="136994"/>
                </a:lnTo>
                <a:lnTo>
                  <a:pt x="267538" y="125546"/>
                </a:lnTo>
                <a:lnTo>
                  <a:pt x="263972" y="115374"/>
                </a:lnTo>
                <a:lnTo>
                  <a:pt x="260324" y="106053"/>
                </a:lnTo>
                <a:lnTo>
                  <a:pt x="256621" y="97299"/>
                </a:lnTo>
                <a:lnTo>
                  <a:pt x="251613" y="87653"/>
                </a:lnTo>
                <a:lnTo>
                  <a:pt x="245735" y="77412"/>
                </a:lnTo>
                <a:lnTo>
                  <a:pt x="239276" y="66775"/>
                </a:lnTo>
                <a:lnTo>
                  <a:pt x="232430" y="57143"/>
                </a:lnTo>
                <a:lnTo>
                  <a:pt x="225325" y="48183"/>
                </a:lnTo>
                <a:lnTo>
                  <a:pt x="218049" y="39669"/>
                </a:lnTo>
                <a:lnTo>
                  <a:pt x="210659" y="32723"/>
                </a:lnTo>
                <a:lnTo>
                  <a:pt x="203192" y="26822"/>
                </a:lnTo>
                <a:lnTo>
                  <a:pt x="195674" y="21618"/>
                </a:lnTo>
                <a:lnTo>
                  <a:pt x="188122" y="16879"/>
                </a:lnTo>
                <a:lnTo>
                  <a:pt x="180547" y="12449"/>
                </a:lnTo>
                <a:lnTo>
                  <a:pt x="172957" y="8226"/>
                </a:lnTo>
                <a:lnTo>
                  <a:pt x="165357" y="5411"/>
                </a:lnTo>
                <a:lnTo>
                  <a:pt x="157751" y="3534"/>
                </a:lnTo>
                <a:lnTo>
                  <a:pt x="150140" y="2283"/>
                </a:lnTo>
                <a:lnTo>
                  <a:pt x="142526" y="1449"/>
                </a:lnTo>
                <a:lnTo>
                  <a:pt x="134910" y="893"/>
                </a:lnTo>
                <a:lnTo>
                  <a:pt x="120944" y="275"/>
                </a:lnTo>
                <a:lnTo>
                  <a:pt x="110504" y="0"/>
                </a:lnTo>
                <a:lnTo>
                  <a:pt x="104672" y="1197"/>
                </a:lnTo>
                <a:lnTo>
                  <a:pt x="98243" y="3265"/>
                </a:lnTo>
                <a:lnTo>
                  <a:pt x="91418" y="5913"/>
                </a:lnTo>
                <a:lnTo>
                  <a:pt x="84328" y="8949"/>
                </a:lnTo>
                <a:lnTo>
                  <a:pt x="54907" y="2264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PenAnnotation95"/>
          <p:cNvSpPr/>
          <p:nvPr/>
        </p:nvSpPr>
        <p:spPr>
          <a:xfrm>
            <a:off x="6858184" y="3155412"/>
            <a:ext cx="251061" cy="385570"/>
          </a:xfrm>
          <a:custGeom>
            <a:avLst/>
            <a:gdLst/>
            <a:ahLst/>
            <a:cxnLst/>
            <a:rect l="0" t="0" r="0" b="0"/>
            <a:pathLst>
              <a:path w="251061" h="385570">
                <a:moveTo>
                  <a:pt x="45535" y="22127"/>
                </a:moveTo>
                <a:lnTo>
                  <a:pt x="39468" y="34263"/>
                </a:lnTo>
                <a:lnTo>
                  <a:pt x="37680" y="40378"/>
                </a:lnTo>
                <a:lnTo>
                  <a:pt x="36488" y="46995"/>
                </a:lnTo>
                <a:lnTo>
                  <a:pt x="35694" y="53945"/>
                </a:lnTo>
                <a:lnTo>
                  <a:pt x="33895" y="61119"/>
                </a:lnTo>
                <a:lnTo>
                  <a:pt x="31425" y="68442"/>
                </a:lnTo>
                <a:lnTo>
                  <a:pt x="28508" y="75864"/>
                </a:lnTo>
                <a:lnTo>
                  <a:pt x="26564" y="83352"/>
                </a:lnTo>
                <a:lnTo>
                  <a:pt x="25268" y="90884"/>
                </a:lnTo>
                <a:lnTo>
                  <a:pt x="24404" y="98445"/>
                </a:lnTo>
                <a:lnTo>
                  <a:pt x="22558" y="106026"/>
                </a:lnTo>
                <a:lnTo>
                  <a:pt x="20057" y="113620"/>
                </a:lnTo>
                <a:lnTo>
                  <a:pt x="17120" y="121222"/>
                </a:lnTo>
                <a:lnTo>
                  <a:pt x="13891" y="132641"/>
                </a:lnTo>
                <a:lnTo>
                  <a:pt x="10470" y="146603"/>
                </a:lnTo>
                <a:lnTo>
                  <a:pt x="6918" y="162261"/>
                </a:lnTo>
                <a:lnTo>
                  <a:pt x="4551" y="176510"/>
                </a:lnTo>
                <a:lnTo>
                  <a:pt x="2972" y="189819"/>
                </a:lnTo>
                <a:lnTo>
                  <a:pt x="1920" y="202502"/>
                </a:lnTo>
                <a:lnTo>
                  <a:pt x="1219" y="213497"/>
                </a:lnTo>
                <a:lnTo>
                  <a:pt x="439" y="232487"/>
                </a:lnTo>
                <a:lnTo>
                  <a:pt x="0" y="263526"/>
                </a:lnTo>
                <a:lnTo>
                  <a:pt x="1208" y="273230"/>
                </a:lnTo>
                <a:lnTo>
                  <a:pt x="3284" y="282239"/>
                </a:lnTo>
                <a:lnTo>
                  <a:pt x="5938" y="290785"/>
                </a:lnTo>
                <a:lnTo>
                  <a:pt x="8978" y="299023"/>
                </a:lnTo>
                <a:lnTo>
                  <a:pt x="12273" y="307054"/>
                </a:lnTo>
                <a:lnTo>
                  <a:pt x="15741" y="314949"/>
                </a:lnTo>
                <a:lnTo>
                  <a:pt x="20593" y="322752"/>
                </a:lnTo>
                <a:lnTo>
                  <a:pt x="26367" y="330494"/>
                </a:lnTo>
                <a:lnTo>
                  <a:pt x="32756" y="338195"/>
                </a:lnTo>
                <a:lnTo>
                  <a:pt x="39556" y="344599"/>
                </a:lnTo>
                <a:lnTo>
                  <a:pt x="46630" y="350139"/>
                </a:lnTo>
                <a:lnTo>
                  <a:pt x="53885" y="355102"/>
                </a:lnTo>
                <a:lnTo>
                  <a:pt x="61261" y="359680"/>
                </a:lnTo>
                <a:lnTo>
                  <a:pt x="68720" y="364003"/>
                </a:lnTo>
                <a:lnTo>
                  <a:pt x="83779" y="372192"/>
                </a:lnTo>
                <a:lnTo>
                  <a:pt x="98940" y="380065"/>
                </a:lnTo>
                <a:lnTo>
                  <a:pt x="106538" y="382673"/>
                </a:lnTo>
                <a:lnTo>
                  <a:pt x="114144" y="384411"/>
                </a:lnTo>
                <a:lnTo>
                  <a:pt x="121755" y="385569"/>
                </a:lnTo>
                <a:lnTo>
                  <a:pt x="129369" y="385072"/>
                </a:lnTo>
                <a:lnTo>
                  <a:pt x="136984" y="383471"/>
                </a:lnTo>
                <a:lnTo>
                  <a:pt x="144601" y="381133"/>
                </a:lnTo>
                <a:lnTo>
                  <a:pt x="152219" y="378304"/>
                </a:lnTo>
                <a:lnTo>
                  <a:pt x="159838" y="375149"/>
                </a:lnTo>
                <a:lnTo>
                  <a:pt x="167457" y="371775"/>
                </a:lnTo>
                <a:lnTo>
                  <a:pt x="175077" y="366986"/>
                </a:lnTo>
                <a:lnTo>
                  <a:pt x="182696" y="361253"/>
                </a:lnTo>
                <a:lnTo>
                  <a:pt x="190316" y="354891"/>
                </a:lnTo>
                <a:lnTo>
                  <a:pt x="197936" y="348110"/>
                </a:lnTo>
                <a:lnTo>
                  <a:pt x="213175" y="333802"/>
                </a:lnTo>
                <a:lnTo>
                  <a:pt x="219525" y="325161"/>
                </a:lnTo>
                <a:lnTo>
                  <a:pt x="225029" y="315589"/>
                </a:lnTo>
                <a:lnTo>
                  <a:pt x="229967" y="305399"/>
                </a:lnTo>
                <a:lnTo>
                  <a:pt x="234530" y="294795"/>
                </a:lnTo>
                <a:lnTo>
                  <a:pt x="238842" y="283916"/>
                </a:lnTo>
                <a:lnTo>
                  <a:pt x="242987" y="272853"/>
                </a:lnTo>
                <a:lnTo>
                  <a:pt x="245749" y="260398"/>
                </a:lnTo>
                <a:lnTo>
                  <a:pt x="247591" y="247014"/>
                </a:lnTo>
                <a:lnTo>
                  <a:pt x="248819" y="233012"/>
                </a:lnTo>
                <a:lnTo>
                  <a:pt x="249638" y="219867"/>
                </a:lnTo>
                <a:lnTo>
                  <a:pt x="250547" y="195102"/>
                </a:lnTo>
                <a:lnTo>
                  <a:pt x="251060" y="159739"/>
                </a:lnTo>
                <a:lnTo>
                  <a:pt x="249862" y="148158"/>
                </a:lnTo>
                <a:lnTo>
                  <a:pt x="247793" y="136628"/>
                </a:lnTo>
                <a:lnTo>
                  <a:pt x="245144" y="125131"/>
                </a:lnTo>
                <a:lnTo>
                  <a:pt x="242108" y="113657"/>
                </a:lnTo>
                <a:lnTo>
                  <a:pt x="235348" y="90747"/>
                </a:lnTo>
                <a:lnTo>
                  <a:pt x="231767" y="80574"/>
                </a:lnTo>
                <a:lnTo>
                  <a:pt x="228110" y="71252"/>
                </a:lnTo>
                <a:lnTo>
                  <a:pt x="224402" y="62497"/>
                </a:lnTo>
                <a:lnTo>
                  <a:pt x="219390" y="54120"/>
                </a:lnTo>
                <a:lnTo>
                  <a:pt x="213509" y="45996"/>
                </a:lnTo>
                <a:lnTo>
                  <a:pt x="207048" y="38040"/>
                </a:lnTo>
                <a:lnTo>
                  <a:pt x="200200" y="31466"/>
                </a:lnTo>
                <a:lnTo>
                  <a:pt x="193095" y="25813"/>
                </a:lnTo>
                <a:lnTo>
                  <a:pt x="185819" y="20775"/>
                </a:lnTo>
                <a:lnTo>
                  <a:pt x="178428" y="16146"/>
                </a:lnTo>
                <a:lnTo>
                  <a:pt x="170961" y="11790"/>
                </a:lnTo>
                <a:lnTo>
                  <a:pt x="163442" y="7616"/>
                </a:lnTo>
                <a:lnTo>
                  <a:pt x="155890" y="4833"/>
                </a:lnTo>
                <a:lnTo>
                  <a:pt x="148316" y="2978"/>
                </a:lnTo>
                <a:lnTo>
                  <a:pt x="140726" y="1741"/>
                </a:lnTo>
                <a:lnTo>
                  <a:pt x="133125" y="916"/>
                </a:lnTo>
                <a:lnTo>
                  <a:pt x="125519" y="367"/>
                </a:lnTo>
                <a:lnTo>
                  <a:pt x="117908" y="0"/>
                </a:lnTo>
                <a:lnTo>
                  <a:pt x="111564" y="1026"/>
                </a:lnTo>
                <a:lnTo>
                  <a:pt x="106064" y="2980"/>
                </a:lnTo>
                <a:lnTo>
                  <a:pt x="101129" y="5552"/>
                </a:lnTo>
                <a:lnTo>
                  <a:pt x="96567" y="8537"/>
                </a:lnTo>
                <a:lnTo>
                  <a:pt x="92256" y="11798"/>
                </a:lnTo>
                <a:lnTo>
                  <a:pt x="88113" y="15241"/>
                </a:lnTo>
                <a:lnTo>
                  <a:pt x="84080" y="18806"/>
                </a:lnTo>
                <a:lnTo>
                  <a:pt x="76214" y="26155"/>
                </a:lnTo>
                <a:lnTo>
                  <a:pt x="72337" y="28622"/>
                </a:lnTo>
                <a:lnTo>
                  <a:pt x="68483" y="30267"/>
                </a:lnTo>
                <a:lnTo>
                  <a:pt x="56966" y="335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PenAnnotation96"/>
          <p:cNvSpPr/>
          <p:nvPr/>
        </p:nvSpPr>
        <p:spPr>
          <a:xfrm>
            <a:off x="7109459" y="3108959"/>
            <a:ext cx="34292" cy="434342"/>
          </a:xfrm>
          <a:custGeom>
            <a:avLst/>
            <a:gdLst/>
            <a:ahLst/>
            <a:cxnLst/>
            <a:rect l="0" t="0" r="0" b="0"/>
            <a:pathLst>
              <a:path w="34292" h="434342">
                <a:moveTo>
                  <a:pt x="0" y="0"/>
                </a:moveTo>
                <a:lnTo>
                  <a:pt x="6068" y="18204"/>
                </a:lnTo>
                <a:lnTo>
                  <a:pt x="7856" y="28646"/>
                </a:lnTo>
                <a:lnTo>
                  <a:pt x="9047" y="40687"/>
                </a:lnTo>
                <a:lnTo>
                  <a:pt x="9842" y="53795"/>
                </a:lnTo>
                <a:lnTo>
                  <a:pt x="11641" y="68884"/>
                </a:lnTo>
                <a:lnTo>
                  <a:pt x="14111" y="85293"/>
                </a:lnTo>
                <a:lnTo>
                  <a:pt x="17027" y="102582"/>
                </a:lnTo>
                <a:lnTo>
                  <a:pt x="18972" y="116648"/>
                </a:lnTo>
                <a:lnTo>
                  <a:pt x="20268" y="128566"/>
                </a:lnTo>
                <a:lnTo>
                  <a:pt x="21132" y="139051"/>
                </a:lnTo>
                <a:lnTo>
                  <a:pt x="21708" y="153660"/>
                </a:lnTo>
                <a:lnTo>
                  <a:pt x="22519" y="206819"/>
                </a:lnTo>
                <a:lnTo>
                  <a:pt x="22815" y="272958"/>
                </a:lnTo>
                <a:lnTo>
                  <a:pt x="24100" y="287382"/>
                </a:lnTo>
                <a:lnTo>
                  <a:pt x="26227" y="303348"/>
                </a:lnTo>
                <a:lnTo>
                  <a:pt x="28915" y="320342"/>
                </a:lnTo>
                <a:lnTo>
                  <a:pt x="30707" y="338022"/>
                </a:lnTo>
                <a:lnTo>
                  <a:pt x="31901" y="356158"/>
                </a:lnTo>
                <a:lnTo>
                  <a:pt x="34291" y="43434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PenAnnotation97"/>
          <p:cNvSpPr/>
          <p:nvPr/>
        </p:nvSpPr>
        <p:spPr>
          <a:xfrm>
            <a:off x="7280909" y="3086100"/>
            <a:ext cx="34292" cy="422910"/>
          </a:xfrm>
          <a:custGeom>
            <a:avLst/>
            <a:gdLst/>
            <a:ahLst/>
            <a:cxnLst/>
            <a:rect l="0" t="0" r="0" b="0"/>
            <a:pathLst>
              <a:path w="34292" h="422910">
                <a:moveTo>
                  <a:pt x="0" y="0"/>
                </a:moveTo>
                <a:lnTo>
                  <a:pt x="6068" y="6067"/>
                </a:lnTo>
                <a:lnTo>
                  <a:pt x="7856" y="14205"/>
                </a:lnTo>
                <a:lnTo>
                  <a:pt x="9047" y="25980"/>
                </a:lnTo>
                <a:lnTo>
                  <a:pt x="10372" y="52186"/>
                </a:lnTo>
                <a:lnTo>
                  <a:pt x="10959" y="72300"/>
                </a:lnTo>
                <a:lnTo>
                  <a:pt x="11291" y="103972"/>
                </a:lnTo>
                <a:lnTo>
                  <a:pt x="14755" y="160086"/>
                </a:lnTo>
                <a:lnTo>
                  <a:pt x="19259" y="227359"/>
                </a:lnTo>
                <a:lnTo>
                  <a:pt x="21260" y="269958"/>
                </a:lnTo>
                <a:lnTo>
                  <a:pt x="22386" y="309293"/>
                </a:lnTo>
                <a:lnTo>
                  <a:pt x="23814" y="319225"/>
                </a:lnTo>
                <a:lnTo>
                  <a:pt x="26037" y="328386"/>
                </a:lnTo>
                <a:lnTo>
                  <a:pt x="28789" y="337034"/>
                </a:lnTo>
                <a:lnTo>
                  <a:pt x="30623" y="345339"/>
                </a:lnTo>
                <a:lnTo>
                  <a:pt x="31845" y="353416"/>
                </a:lnTo>
                <a:lnTo>
                  <a:pt x="34291" y="4229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PenAnnotation98"/>
          <p:cNvSpPr/>
          <p:nvPr/>
        </p:nvSpPr>
        <p:spPr>
          <a:xfrm>
            <a:off x="7086600" y="3314700"/>
            <a:ext cx="251460" cy="22860"/>
          </a:xfrm>
          <a:custGeom>
            <a:avLst/>
            <a:gdLst/>
            <a:ahLst/>
            <a:cxnLst/>
            <a:rect l="0" t="0" r="0" b="0"/>
            <a:pathLst>
              <a:path w="251460" h="22860">
                <a:moveTo>
                  <a:pt x="0" y="0"/>
                </a:moveTo>
                <a:lnTo>
                  <a:pt x="24271" y="6067"/>
                </a:lnTo>
                <a:lnTo>
                  <a:pt x="40310" y="7855"/>
                </a:lnTo>
                <a:lnTo>
                  <a:pt x="59894" y="9046"/>
                </a:lnTo>
                <a:lnTo>
                  <a:pt x="81839" y="9840"/>
                </a:lnTo>
                <a:lnTo>
                  <a:pt x="102820" y="11640"/>
                </a:lnTo>
                <a:lnTo>
                  <a:pt x="123156" y="14110"/>
                </a:lnTo>
                <a:lnTo>
                  <a:pt x="143064" y="17026"/>
                </a:lnTo>
                <a:lnTo>
                  <a:pt x="163955" y="18971"/>
                </a:lnTo>
                <a:lnTo>
                  <a:pt x="185504" y="20267"/>
                </a:lnTo>
                <a:lnTo>
                  <a:pt x="251459" y="22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PenAnnotation99"/>
          <p:cNvSpPr/>
          <p:nvPr/>
        </p:nvSpPr>
        <p:spPr>
          <a:xfrm>
            <a:off x="7623809" y="3086100"/>
            <a:ext cx="34292" cy="377190"/>
          </a:xfrm>
          <a:custGeom>
            <a:avLst/>
            <a:gdLst/>
            <a:ahLst/>
            <a:cxnLst/>
            <a:rect l="0" t="0" r="0" b="0"/>
            <a:pathLst>
              <a:path w="34292" h="377190">
                <a:moveTo>
                  <a:pt x="0" y="0"/>
                </a:moveTo>
                <a:lnTo>
                  <a:pt x="6068" y="12135"/>
                </a:lnTo>
                <a:lnTo>
                  <a:pt x="7856" y="22060"/>
                </a:lnTo>
                <a:lnTo>
                  <a:pt x="9047" y="35026"/>
                </a:lnTo>
                <a:lnTo>
                  <a:pt x="9842" y="50021"/>
                </a:lnTo>
                <a:lnTo>
                  <a:pt x="11641" y="62557"/>
                </a:lnTo>
                <a:lnTo>
                  <a:pt x="14111" y="73455"/>
                </a:lnTo>
                <a:lnTo>
                  <a:pt x="17027" y="83259"/>
                </a:lnTo>
                <a:lnTo>
                  <a:pt x="18972" y="99956"/>
                </a:lnTo>
                <a:lnTo>
                  <a:pt x="20268" y="121247"/>
                </a:lnTo>
                <a:lnTo>
                  <a:pt x="22092" y="179435"/>
                </a:lnTo>
                <a:lnTo>
                  <a:pt x="22709" y="227919"/>
                </a:lnTo>
                <a:lnTo>
                  <a:pt x="22847" y="293346"/>
                </a:lnTo>
                <a:lnTo>
                  <a:pt x="24121" y="304784"/>
                </a:lnTo>
                <a:lnTo>
                  <a:pt x="26241" y="314949"/>
                </a:lnTo>
                <a:lnTo>
                  <a:pt x="28924" y="324266"/>
                </a:lnTo>
                <a:lnTo>
                  <a:pt x="30713" y="331747"/>
                </a:lnTo>
                <a:lnTo>
                  <a:pt x="31906" y="338004"/>
                </a:lnTo>
                <a:lnTo>
                  <a:pt x="34291" y="3771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PenAnnotation100"/>
          <p:cNvSpPr/>
          <p:nvPr/>
        </p:nvSpPr>
        <p:spPr>
          <a:xfrm>
            <a:off x="7463790" y="3246119"/>
            <a:ext cx="354330" cy="10961"/>
          </a:xfrm>
          <a:custGeom>
            <a:avLst/>
            <a:gdLst/>
            <a:ahLst/>
            <a:cxnLst/>
            <a:rect l="0" t="0" r="0" b="0"/>
            <a:pathLst>
              <a:path w="354330" h="10961">
                <a:moveTo>
                  <a:pt x="0" y="0"/>
                </a:moveTo>
                <a:lnTo>
                  <a:pt x="18202" y="6068"/>
                </a:lnTo>
                <a:lnTo>
                  <a:pt x="29916" y="7856"/>
                </a:lnTo>
                <a:lnTo>
                  <a:pt x="44073" y="9047"/>
                </a:lnTo>
                <a:lnTo>
                  <a:pt x="72928" y="10371"/>
                </a:lnTo>
                <a:lnTo>
                  <a:pt x="94219" y="10960"/>
                </a:lnTo>
                <a:lnTo>
                  <a:pt x="112342" y="9847"/>
                </a:lnTo>
                <a:lnTo>
                  <a:pt x="162960" y="5223"/>
                </a:lnTo>
                <a:lnTo>
                  <a:pt x="192459" y="3482"/>
                </a:lnTo>
                <a:lnTo>
                  <a:pt x="223557" y="2322"/>
                </a:lnTo>
                <a:lnTo>
                  <a:pt x="35432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PenAnnotation101"/>
          <p:cNvSpPr/>
          <p:nvPr/>
        </p:nvSpPr>
        <p:spPr>
          <a:xfrm>
            <a:off x="8001668" y="3063239"/>
            <a:ext cx="248476" cy="386164"/>
          </a:xfrm>
          <a:custGeom>
            <a:avLst/>
            <a:gdLst/>
            <a:ahLst/>
            <a:cxnLst/>
            <a:rect l="0" t="0" r="0" b="0"/>
            <a:pathLst>
              <a:path w="248476" h="386164">
                <a:moveTo>
                  <a:pt x="90772" y="0"/>
                </a:moveTo>
                <a:lnTo>
                  <a:pt x="74863" y="31818"/>
                </a:lnTo>
                <a:lnTo>
                  <a:pt x="67614" y="42928"/>
                </a:lnTo>
                <a:lnTo>
                  <a:pt x="60160" y="53370"/>
                </a:lnTo>
                <a:lnTo>
                  <a:pt x="56393" y="59710"/>
                </a:lnTo>
                <a:lnTo>
                  <a:pt x="52613" y="66477"/>
                </a:lnTo>
                <a:lnTo>
                  <a:pt x="45026" y="80769"/>
                </a:lnTo>
                <a:lnTo>
                  <a:pt x="29806" y="110640"/>
                </a:lnTo>
                <a:lnTo>
                  <a:pt x="25998" y="122020"/>
                </a:lnTo>
                <a:lnTo>
                  <a:pt x="22189" y="135957"/>
                </a:lnTo>
                <a:lnTo>
                  <a:pt x="18380" y="151598"/>
                </a:lnTo>
                <a:lnTo>
                  <a:pt x="14570" y="165835"/>
                </a:lnTo>
                <a:lnTo>
                  <a:pt x="6951" y="191815"/>
                </a:lnTo>
                <a:lnTo>
                  <a:pt x="4411" y="202807"/>
                </a:lnTo>
                <a:lnTo>
                  <a:pt x="2717" y="212674"/>
                </a:lnTo>
                <a:lnTo>
                  <a:pt x="1589" y="221793"/>
                </a:lnTo>
                <a:lnTo>
                  <a:pt x="837" y="231682"/>
                </a:lnTo>
                <a:lnTo>
                  <a:pt x="335" y="242085"/>
                </a:lnTo>
                <a:lnTo>
                  <a:pt x="0" y="252830"/>
                </a:lnTo>
                <a:lnTo>
                  <a:pt x="1048" y="262533"/>
                </a:lnTo>
                <a:lnTo>
                  <a:pt x="3016" y="271543"/>
                </a:lnTo>
                <a:lnTo>
                  <a:pt x="5598" y="280089"/>
                </a:lnTo>
                <a:lnTo>
                  <a:pt x="8589" y="288326"/>
                </a:lnTo>
                <a:lnTo>
                  <a:pt x="11853" y="296357"/>
                </a:lnTo>
                <a:lnTo>
                  <a:pt x="15299" y="304252"/>
                </a:lnTo>
                <a:lnTo>
                  <a:pt x="22515" y="319797"/>
                </a:lnTo>
                <a:lnTo>
                  <a:pt x="26217" y="327498"/>
                </a:lnTo>
                <a:lnTo>
                  <a:pt x="31225" y="335172"/>
                </a:lnTo>
                <a:lnTo>
                  <a:pt x="37104" y="342828"/>
                </a:lnTo>
                <a:lnTo>
                  <a:pt x="43564" y="350472"/>
                </a:lnTo>
                <a:lnTo>
                  <a:pt x="50409" y="356839"/>
                </a:lnTo>
                <a:lnTo>
                  <a:pt x="57513" y="362353"/>
                </a:lnTo>
                <a:lnTo>
                  <a:pt x="64790" y="367298"/>
                </a:lnTo>
                <a:lnTo>
                  <a:pt x="72181" y="371866"/>
                </a:lnTo>
                <a:lnTo>
                  <a:pt x="79647" y="376180"/>
                </a:lnTo>
                <a:lnTo>
                  <a:pt x="87166" y="380327"/>
                </a:lnTo>
                <a:lnTo>
                  <a:pt x="94717" y="383092"/>
                </a:lnTo>
                <a:lnTo>
                  <a:pt x="102292" y="384935"/>
                </a:lnTo>
                <a:lnTo>
                  <a:pt x="109881" y="386163"/>
                </a:lnTo>
                <a:lnTo>
                  <a:pt x="117482" y="385712"/>
                </a:lnTo>
                <a:lnTo>
                  <a:pt x="125089" y="384142"/>
                </a:lnTo>
                <a:lnTo>
                  <a:pt x="132699" y="381824"/>
                </a:lnTo>
                <a:lnTo>
                  <a:pt x="140313" y="380280"/>
                </a:lnTo>
                <a:lnTo>
                  <a:pt x="147929" y="379250"/>
                </a:lnTo>
                <a:lnTo>
                  <a:pt x="155547" y="378564"/>
                </a:lnTo>
                <a:lnTo>
                  <a:pt x="163166" y="375566"/>
                </a:lnTo>
                <a:lnTo>
                  <a:pt x="170784" y="371028"/>
                </a:lnTo>
                <a:lnTo>
                  <a:pt x="178403" y="365462"/>
                </a:lnTo>
                <a:lnTo>
                  <a:pt x="186022" y="359211"/>
                </a:lnTo>
                <a:lnTo>
                  <a:pt x="193642" y="352504"/>
                </a:lnTo>
                <a:lnTo>
                  <a:pt x="201262" y="345493"/>
                </a:lnTo>
                <a:lnTo>
                  <a:pt x="207612" y="338279"/>
                </a:lnTo>
                <a:lnTo>
                  <a:pt x="213115" y="330929"/>
                </a:lnTo>
                <a:lnTo>
                  <a:pt x="218054" y="323490"/>
                </a:lnTo>
                <a:lnTo>
                  <a:pt x="222616" y="314720"/>
                </a:lnTo>
                <a:lnTo>
                  <a:pt x="226928" y="305064"/>
                </a:lnTo>
                <a:lnTo>
                  <a:pt x="231073" y="294816"/>
                </a:lnTo>
                <a:lnTo>
                  <a:pt x="235105" y="285444"/>
                </a:lnTo>
                <a:lnTo>
                  <a:pt x="242974" y="268258"/>
                </a:lnTo>
                <a:lnTo>
                  <a:pt x="245579" y="257579"/>
                </a:lnTo>
                <a:lnTo>
                  <a:pt x="247317" y="245379"/>
                </a:lnTo>
                <a:lnTo>
                  <a:pt x="248475" y="232166"/>
                </a:lnTo>
                <a:lnTo>
                  <a:pt x="247977" y="219548"/>
                </a:lnTo>
                <a:lnTo>
                  <a:pt x="246375" y="207326"/>
                </a:lnTo>
                <a:lnTo>
                  <a:pt x="244037" y="195367"/>
                </a:lnTo>
                <a:lnTo>
                  <a:pt x="242479" y="183585"/>
                </a:lnTo>
                <a:lnTo>
                  <a:pt x="241440" y="171920"/>
                </a:lnTo>
                <a:lnTo>
                  <a:pt x="240747" y="160333"/>
                </a:lnTo>
                <a:lnTo>
                  <a:pt x="237745" y="150069"/>
                </a:lnTo>
                <a:lnTo>
                  <a:pt x="233204" y="140686"/>
                </a:lnTo>
                <a:lnTo>
                  <a:pt x="227637" y="131891"/>
                </a:lnTo>
                <a:lnTo>
                  <a:pt x="222655" y="122217"/>
                </a:lnTo>
                <a:lnTo>
                  <a:pt x="218064" y="111959"/>
                </a:lnTo>
                <a:lnTo>
                  <a:pt x="213733" y="101309"/>
                </a:lnTo>
                <a:lnTo>
                  <a:pt x="208306" y="91670"/>
                </a:lnTo>
                <a:lnTo>
                  <a:pt x="202148" y="82703"/>
                </a:lnTo>
                <a:lnTo>
                  <a:pt x="195502" y="74185"/>
                </a:lnTo>
                <a:lnTo>
                  <a:pt x="189801" y="67237"/>
                </a:lnTo>
                <a:lnTo>
                  <a:pt x="184732" y="61335"/>
                </a:lnTo>
                <a:lnTo>
                  <a:pt x="180082" y="56130"/>
                </a:lnTo>
                <a:lnTo>
                  <a:pt x="168141" y="43574"/>
                </a:lnTo>
                <a:lnTo>
                  <a:pt x="161401" y="36669"/>
                </a:lnTo>
                <a:lnTo>
                  <a:pt x="154369" y="30796"/>
                </a:lnTo>
                <a:lnTo>
                  <a:pt x="147140" y="25611"/>
                </a:lnTo>
                <a:lnTo>
                  <a:pt x="139780" y="20884"/>
                </a:lnTo>
                <a:lnTo>
                  <a:pt x="133604" y="17733"/>
                </a:lnTo>
                <a:lnTo>
                  <a:pt x="128217" y="15632"/>
                </a:lnTo>
                <a:lnTo>
                  <a:pt x="123355" y="14231"/>
                </a:lnTo>
                <a:lnTo>
                  <a:pt x="117574" y="13298"/>
                </a:lnTo>
                <a:lnTo>
                  <a:pt x="111180" y="12675"/>
                </a:lnTo>
                <a:lnTo>
                  <a:pt x="98572" y="11984"/>
                </a:lnTo>
                <a:lnTo>
                  <a:pt x="88735" y="11676"/>
                </a:lnTo>
                <a:lnTo>
                  <a:pt x="84333" y="12864"/>
                </a:lnTo>
                <a:lnTo>
                  <a:pt x="80130" y="14927"/>
                </a:lnTo>
                <a:lnTo>
                  <a:pt x="56482" y="228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PenAnnotation102"/>
          <p:cNvSpPr/>
          <p:nvPr/>
        </p:nvSpPr>
        <p:spPr>
          <a:xfrm>
            <a:off x="8286750" y="3040379"/>
            <a:ext cx="22860" cy="457201"/>
          </a:xfrm>
          <a:custGeom>
            <a:avLst/>
            <a:gdLst/>
            <a:ahLst/>
            <a:cxnLst/>
            <a:rect l="0" t="0" r="0" b="0"/>
            <a:pathLst>
              <a:path w="22860" h="457201">
                <a:moveTo>
                  <a:pt x="0" y="0"/>
                </a:moveTo>
                <a:lnTo>
                  <a:pt x="0" y="250470"/>
                </a:lnTo>
                <a:lnTo>
                  <a:pt x="1270" y="272390"/>
                </a:lnTo>
                <a:lnTo>
                  <a:pt x="3386" y="297164"/>
                </a:lnTo>
                <a:lnTo>
                  <a:pt x="22859" y="4572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PenAnnotation103"/>
          <p:cNvSpPr/>
          <p:nvPr/>
        </p:nvSpPr>
        <p:spPr>
          <a:xfrm>
            <a:off x="8423909" y="3017519"/>
            <a:ext cx="34292" cy="457202"/>
          </a:xfrm>
          <a:custGeom>
            <a:avLst/>
            <a:gdLst/>
            <a:ahLst/>
            <a:cxnLst/>
            <a:rect l="0" t="0" r="0" b="0"/>
            <a:pathLst>
              <a:path w="34292" h="457202">
                <a:moveTo>
                  <a:pt x="0" y="0"/>
                </a:moveTo>
                <a:lnTo>
                  <a:pt x="0" y="37886"/>
                </a:lnTo>
                <a:lnTo>
                  <a:pt x="1271" y="48117"/>
                </a:lnTo>
                <a:lnTo>
                  <a:pt x="3388" y="58749"/>
                </a:lnTo>
                <a:lnTo>
                  <a:pt x="6068" y="69646"/>
                </a:lnTo>
                <a:lnTo>
                  <a:pt x="7856" y="79451"/>
                </a:lnTo>
                <a:lnTo>
                  <a:pt x="9047" y="88528"/>
                </a:lnTo>
                <a:lnTo>
                  <a:pt x="9842" y="97118"/>
                </a:lnTo>
                <a:lnTo>
                  <a:pt x="10371" y="105386"/>
                </a:lnTo>
                <a:lnTo>
                  <a:pt x="10959" y="121345"/>
                </a:lnTo>
                <a:lnTo>
                  <a:pt x="11291" y="187084"/>
                </a:lnTo>
                <a:lnTo>
                  <a:pt x="12607" y="207273"/>
                </a:lnTo>
                <a:lnTo>
                  <a:pt x="14755" y="223272"/>
                </a:lnTo>
                <a:lnTo>
                  <a:pt x="17457" y="236478"/>
                </a:lnTo>
                <a:lnTo>
                  <a:pt x="19259" y="249092"/>
                </a:lnTo>
                <a:lnTo>
                  <a:pt x="20459" y="261312"/>
                </a:lnTo>
                <a:lnTo>
                  <a:pt x="21260" y="273268"/>
                </a:lnTo>
                <a:lnTo>
                  <a:pt x="21793" y="285049"/>
                </a:lnTo>
                <a:lnTo>
                  <a:pt x="22386" y="308298"/>
                </a:lnTo>
                <a:lnTo>
                  <a:pt x="22720" y="336740"/>
                </a:lnTo>
                <a:lnTo>
                  <a:pt x="24037" y="346414"/>
                </a:lnTo>
                <a:lnTo>
                  <a:pt x="26185" y="356673"/>
                </a:lnTo>
                <a:lnTo>
                  <a:pt x="34291" y="4572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PenAnnotation104"/>
          <p:cNvSpPr/>
          <p:nvPr/>
        </p:nvSpPr>
        <p:spPr>
          <a:xfrm>
            <a:off x="8183879" y="3337559"/>
            <a:ext cx="22862" cy="125731"/>
          </a:xfrm>
          <a:custGeom>
            <a:avLst/>
            <a:gdLst/>
            <a:ahLst/>
            <a:cxnLst/>
            <a:rect l="0" t="0" r="0" b="0"/>
            <a:pathLst>
              <a:path w="22862" h="125731">
                <a:moveTo>
                  <a:pt x="0" y="0"/>
                </a:moveTo>
                <a:lnTo>
                  <a:pt x="0" y="80648"/>
                </a:lnTo>
                <a:lnTo>
                  <a:pt x="1271" y="84246"/>
                </a:lnTo>
                <a:lnTo>
                  <a:pt x="3387" y="86644"/>
                </a:lnTo>
                <a:lnTo>
                  <a:pt x="6069" y="88243"/>
                </a:lnTo>
                <a:lnTo>
                  <a:pt x="7855" y="91849"/>
                </a:lnTo>
                <a:lnTo>
                  <a:pt x="9048" y="96792"/>
                </a:lnTo>
                <a:lnTo>
                  <a:pt x="10724" y="109113"/>
                </a:lnTo>
                <a:lnTo>
                  <a:pt x="22861" y="1257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PenAnnotation105"/>
          <p:cNvSpPr/>
          <p:nvPr/>
        </p:nvSpPr>
        <p:spPr>
          <a:xfrm>
            <a:off x="8183879" y="3246119"/>
            <a:ext cx="274322" cy="1"/>
          </a:xfrm>
          <a:custGeom>
            <a:avLst/>
            <a:gdLst/>
            <a:ahLst/>
            <a:cxnLst/>
            <a:rect l="0" t="0" r="0" b="0"/>
            <a:pathLst>
              <a:path w="274322" h="1">
                <a:moveTo>
                  <a:pt x="0" y="0"/>
                </a:moveTo>
                <a:lnTo>
                  <a:pt x="27432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PenAnnotation106"/>
          <p:cNvSpPr/>
          <p:nvPr/>
        </p:nvSpPr>
        <p:spPr>
          <a:xfrm>
            <a:off x="8538209" y="3097529"/>
            <a:ext cx="194311" cy="22861"/>
          </a:xfrm>
          <a:custGeom>
            <a:avLst/>
            <a:gdLst/>
            <a:ahLst/>
            <a:cxnLst/>
            <a:rect l="0" t="0" r="0" b="0"/>
            <a:pathLst>
              <a:path w="194311" h="22861">
                <a:moveTo>
                  <a:pt x="0" y="22860"/>
                </a:moveTo>
                <a:lnTo>
                  <a:pt x="15909" y="22860"/>
                </a:lnTo>
                <a:lnTo>
                  <a:pt x="19496" y="21590"/>
                </a:lnTo>
                <a:lnTo>
                  <a:pt x="23158" y="19474"/>
                </a:lnTo>
                <a:lnTo>
                  <a:pt x="26869" y="16793"/>
                </a:lnTo>
                <a:lnTo>
                  <a:pt x="35693" y="15005"/>
                </a:lnTo>
                <a:lnTo>
                  <a:pt x="47925" y="13814"/>
                </a:lnTo>
                <a:lnTo>
                  <a:pt x="62431" y="13019"/>
                </a:lnTo>
                <a:lnTo>
                  <a:pt x="102254" y="12137"/>
                </a:lnTo>
                <a:lnTo>
                  <a:pt x="125320" y="11901"/>
                </a:lnTo>
                <a:lnTo>
                  <a:pt x="143237" y="10474"/>
                </a:lnTo>
                <a:lnTo>
                  <a:pt x="157721" y="8253"/>
                </a:lnTo>
                <a:lnTo>
                  <a:pt x="19431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PenAnnotation107"/>
          <p:cNvSpPr/>
          <p:nvPr/>
        </p:nvSpPr>
        <p:spPr>
          <a:xfrm>
            <a:off x="3463290" y="4034789"/>
            <a:ext cx="148590" cy="217171"/>
          </a:xfrm>
          <a:custGeom>
            <a:avLst/>
            <a:gdLst/>
            <a:ahLst/>
            <a:cxnLst/>
            <a:rect l="0" t="0" r="0" b="0"/>
            <a:pathLst>
              <a:path w="148590" h="217171">
                <a:moveTo>
                  <a:pt x="148589" y="0"/>
                </a:moveTo>
                <a:lnTo>
                  <a:pt x="138749" y="29524"/>
                </a:lnTo>
                <a:lnTo>
                  <a:pt x="135679" y="33653"/>
                </a:lnTo>
                <a:lnTo>
                  <a:pt x="131092" y="38945"/>
                </a:lnTo>
                <a:lnTo>
                  <a:pt x="125495" y="45014"/>
                </a:lnTo>
                <a:lnTo>
                  <a:pt x="120493" y="51599"/>
                </a:lnTo>
                <a:lnTo>
                  <a:pt x="115888" y="58530"/>
                </a:lnTo>
                <a:lnTo>
                  <a:pt x="111549" y="65690"/>
                </a:lnTo>
                <a:lnTo>
                  <a:pt x="104846" y="75543"/>
                </a:lnTo>
                <a:lnTo>
                  <a:pt x="87238" y="100038"/>
                </a:lnTo>
                <a:lnTo>
                  <a:pt x="79748" y="111142"/>
                </a:lnTo>
                <a:lnTo>
                  <a:pt x="73485" y="121085"/>
                </a:lnTo>
                <a:lnTo>
                  <a:pt x="68040" y="130254"/>
                </a:lnTo>
                <a:lnTo>
                  <a:pt x="61870" y="138906"/>
                </a:lnTo>
                <a:lnTo>
                  <a:pt x="55216" y="147214"/>
                </a:lnTo>
                <a:lnTo>
                  <a:pt x="48241" y="155293"/>
                </a:lnTo>
                <a:lnTo>
                  <a:pt x="37104" y="167656"/>
                </a:lnTo>
                <a:lnTo>
                  <a:pt x="32356" y="172731"/>
                </a:lnTo>
                <a:lnTo>
                  <a:pt x="27920" y="178654"/>
                </a:lnTo>
                <a:lnTo>
                  <a:pt x="23694" y="185143"/>
                </a:lnTo>
                <a:lnTo>
                  <a:pt x="13852" y="201672"/>
                </a:lnTo>
                <a:lnTo>
                  <a:pt x="11775" y="204298"/>
                </a:lnTo>
                <a:lnTo>
                  <a:pt x="9120" y="207319"/>
                </a:lnTo>
                <a:lnTo>
                  <a:pt x="0" y="2171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PenAnnotation108"/>
          <p:cNvSpPr/>
          <p:nvPr/>
        </p:nvSpPr>
        <p:spPr>
          <a:xfrm>
            <a:off x="3943350" y="4011929"/>
            <a:ext cx="285751" cy="285751"/>
          </a:xfrm>
          <a:custGeom>
            <a:avLst/>
            <a:gdLst/>
            <a:ahLst/>
            <a:cxnLst/>
            <a:rect l="0" t="0" r="0" b="0"/>
            <a:pathLst>
              <a:path w="285751" h="285751">
                <a:moveTo>
                  <a:pt x="0" y="0"/>
                </a:moveTo>
                <a:lnTo>
                  <a:pt x="6067" y="12136"/>
                </a:lnTo>
                <a:lnTo>
                  <a:pt x="9125" y="15711"/>
                </a:lnTo>
                <a:lnTo>
                  <a:pt x="12433" y="18094"/>
                </a:lnTo>
                <a:lnTo>
                  <a:pt x="15909" y="19683"/>
                </a:lnTo>
                <a:lnTo>
                  <a:pt x="20766" y="24552"/>
                </a:lnTo>
                <a:lnTo>
                  <a:pt x="26544" y="31608"/>
                </a:lnTo>
                <a:lnTo>
                  <a:pt x="32936" y="40122"/>
                </a:lnTo>
                <a:lnTo>
                  <a:pt x="39737" y="47068"/>
                </a:lnTo>
                <a:lnTo>
                  <a:pt x="46811" y="52969"/>
                </a:lnTo>
                <a:lnTo>
                  <a:pt x="54068" y="58173"/>
                </a:lnTo>
                <a:lnTo>
                  <a:pt x="62715" y="66722"/>
                </a:lnTo>
                <a:lnTo>
                  <a:pt x="72290" y="77502"/>
                </a:lnTo>
                <a:lnTo>
                  <a:pt x="82483" y="89768"/>
                </a:lnTo>
                <a:lnTo>
                  <a:pt x="91819" y="100485"/>
                </a:lnTo>
                <a:lnTo>
                  <a:pt x="100583" y="110170"/>
                </a:lnTo>
                <a:lnTo>
                  <a:pt x="117093" y="127705"/>
                </a:lnTo>
                <a:lnTo>
                  <a:pt x="156076" y="167399"/>
                </a:lnTo>
                <a:lnTo>
                  <a:pt x="165010" y="175099"/>
                </a:lnTo>
                <a:lnTo>
                  <a:pt x="174777" y="182773"/>
                </a:lnTo>
                <a:lnTo>
                  <a:pt x="185098" y="190429"/>
                </a:lnTo>
                <a:lnTo>
                  <a:pt x="194519" y="198073"/>
                </a:lnTo>
                <a:lnTo>
                  <a:pt x="203339" y="205709"/>
                </a:lnTo>
                <a:lnTo>
                  <a:pt x="218643" y="219697"/>
                </a:lnTo>
                <a:lnTo>
                  <a:pt x="229677" y="230146"/>
                </a:lnTo>
                <a:lnTo>
                  <a:pt x="28575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PenAnnotation109"/>
          <p:cNvSpPr/>
          <p:nvPr/>
        </p:nvSpPr>
        <p:spPr>
          <a:xfrm>
            <a:off x="3154680" y="4549139"/>
            <a:ext cx="11431" cy="388621"/>
          </a:xfrm>
          <a:custGeom>
            <a:avLst/>
            <a:gdLst/>
            <a:ahLst/>
            <a:cxnLst/>
            <a:rect l="0" t="0" r="0" b="0"/>
            <a:pathLst>
              <a:path w="11431" h="388621">
                <a:moveTo>
                  <a:pt x="0" y="0"/>
                </a:moveTo>
                <a:lnTo>
                  <a:pt x="0" y="63636"/>
                </a:lnTo>
                <a:lnTo>
                  <a:pt x="1270" y="76715"/>
                </a:lnTo>
                <a:lnTo>
                  <a:pt x="3386" y="89243"/>
                </a:lnTo>
                <a:lnTo>
                  <a:pt x="6067" y="101405"/>
                </a:lnTo>
                <a:lnTo>
                  <a:pt x="7855" y="113324"/>
                </a:lnTo>
                <a:lnTo>
                  <a:pt x="9046" y="125079"/>
                </a:lnTo>
                <a:lnTo>
                  <a:pt x="9841" y="136726"/>
                </a:lnTo>
                <a:lnTo>
                  <a:pt x="10370" y="149571"/>
                </a:lnTo>
                <a:lnTo>
                  <a:pt x="10959" y="177390"/>
                </a:lnTo>
                <a:lnTo>
                  <a:pt x="11430" y="3886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PenAnnotation110"/>
          <p:cNvSpPr/>
          <p:nvPr/>
        </p:nvSpPr>
        <p:spPr>
          <a:xfrm>
            <a:off x="3316289" y="4514850"/>
            <a:ext cx="21271" cy="445770"/>
          </a:xfrm>
          <a:custGeom>
            <a:avLst/>
            <a:gdLst/>
            <a:ahLst/>
            <a:cxnLst/>
            <a:rect l="0" t="0" r="0" b="0"/>
            <a:pathLst>
              <a:path w="21271" h="445770">
                <a:moveTo>
                  <a:pt x="9840" y="0"/>
                </a:moveTo>
                <a:lnTo>
                  <a:pt x="3773" y="18203"/>
                </a:lnTo>
                <a:lnTo>
                  <a:pt x="1985" y="26105"/>
                </a:lnTo>
                <a:lnTo>
                  <a:pt x="794" y="33913"/>
                </a:lnTo>
                <a:lnTo>
                  <a:pt x="0" y="41659"/>
                </a:lnTo>
                <a:lnTo>
                  <a:pt x="739" y="49362"/>
                </a:lnTo>
                <a:lnTo>
                  <a:pt x="2503" y="57038"/>
                </a:lnTo>
                <a:lnTo>
                  <a:pt x="4949" y="64695"/>
                </a:lnTo>
                <a:lnTo>
                  <a:pt x="6579" y="73610"/>
                </a:lnTo>
                <a:lnTo>
                  <a:pt x="7667" y="83363"/>
                </a:lnTo>
                <a:lnTo>
                  <a:pt x="8391" y="93675"/>
                </a:lnTo>
                <a:lnTo>
                  <a:pt x="9197" y="142387"/>
                </a:lnTo>
                <a:lnTo>
                  <a:pt x="9411" y="174934"/>
                </a:lnTo>
                <a:lnTo>
                  <a:pt x="10824" y="214412"/>
                </a:lnTo>
                <a:lnTo>
                  <a:pt x="18831" y="371659"/>
                </a:lnTo>
                <a:lnTo>
                  <a:pt x="21270" y="4457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PenAnnotation111"/>
          <p:cNvSpPr/>
          <p:nvPr/>
        </p:nvSpPr>
        <p:spPr>
          <a:xfrm>
            <a:off x="3074670" y="4709159"/>
            <a:ext cx="194310" cy="11428"/>
          </a:xfrm>
          <a:custGeom>
            <a:avLst/>
            <a:gdLst/>
            <a:ahLst/>
            <a:cxnLst/>
            <a:rect l="0" t="0" r="0" b="0"/>
            <a:pathLst>
              <a:path w="194310" h="11428">
                <a:moveTo>
                  <a:pt x="0" y="0"/>
                </a:moveTo>
                <a:lnTo>
                  <a:pt x="18203" y="6068"/>
                </a:lnTo>
                <a:lnTo>
                  <a:pt x="24835" y="7856"/>
                </a:lnTo>
                <a:lnTo>
                  <a:pt x="30527" y="9047"/>
                </a:lnTo>
                <a:lnTo>
                  <a:pt x="35591" y="9842"/>
                </a:lnTo>
                <a:lnTo>
                  <a:pt x="41507" y="10371"/>
                </a:lnTo>
                <a:lnTo>
                  <a:pt x="47991" y="10724"/>
                </a:lnTo>
                <a:lnTo>
                  <a:pt x="65866" y="11221"/>
                </a:lnTo>
                <a:lnTo>
                  <a:pt x="122503" y="11403"/>
                </a:lnTo>
                <a:lnTo>
                  <a:pt x="179993" y="11427"/>
                </a:lnTo>
                <a:lnTo>
                  <a:pt x="184765" y="10158"/>
                </a:lnTo>
                <a:lnTo>
                  <a:pt x="187947" y="8042"/>
                </a:lnTo>
                <a:lnTo>
                  <a:pt x="19430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PenAnnotation112"/>
          <p:cNvSpPr/>
          <p:nvPr/>
        </p:nvSpPr>
        <p:spPr>
          <a:xfrm>
            <a:off x="3463290" y="4491989"/>
            <a:ext cx="22861" cy="228601"/>
          </a:xfrm>
          <a:custGeom>
            <a:avLst/>
            <a:gdLst/>
            <a:ahLst/>
            <a:cxnLst/>
            <a:rect l="0" t="0" r="0" b="0"/>
            <a:pathLst>
              <a:path w="22861" h="228601">
                <a:moveTo>
                  <a:pt x="0" y="0"/>
                </a:moveTo>
                <a:lnTo>
                  <a:pt x="6068" y="0"/>
                </a:lnTo>
                <a:lnTo>
                  <a:pt x="7855" y="1270"/>
                </a:lnTo>
                <a:lnTo>
                  <a:pt x="9046" y="3387"/>
                </a:lnTo>
                <a:lnTo>
                  <a:pt x="9841" y="6069"/>
                </a:lnTo>
                <a:lnTo>
                  <a:pt x="10370" y="14206"/>
                </a:lnTo>
                <a:lnTo>
                  <a:pt x="10959" y="40180"/>
                </a:lnTo>
                <a:lnTo>
                  <a:pt x="11417" y="121578"/>
                </a:lnTo>
                <a:lnTo>
                  <a:pt x="12692" y="129313"/>
                </a:lnTo>
                <a:lnTo>
                  <a:pt x="14811" y="137008"/>
                </a:lnTo>
                <a:lnTo>
                  <a:pt x="17494" y="144679"/>
                </a:lnTo>
                <a:lnTo>
                  <a:pt x="19283" y="153603"/>
                </a:lnTo>
                <a:lnTo>
                  <a:pt x="20475" y="163362"/>
                </a:lnTo>
                <a:lnTo>
                  <a:pt x="21270" y="173678"/>
                </a:lnTo>
                <a:lnTo>
                  <a:pt x="21800" y="184366"/>
                </a:lnTo>
                <a:lnTo>
                  <a:pt x="22860" y="2286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PenAnnotation113"/>
          <p:cNvSpPr/>
          <p:nvPr/>
        </p:nvSpPr>
        <p:spPr>
          <a:xfrm>
            <a:off x="3360420" y="4583429"/>
            <a:ext cx="205740" cy="34291"/>
          </a:xfrm>
          <a:custGeom>
            <a:avLst/>
            <a:gdLst/>
            <a:ahLst/>
            <a:cxnLst/>
            <a:rect l="0" t="0" r="0" b="0"/>
            <a:pathLst>
              <a:path w="205740" h="34291">
                <a:moveTo>
                  <a:pt x="0" y="0"/>
                </a:moveTo>
                <a:lnTo>
                  <a:pt x="12135" y="6068"/>
                </a:lnTo>
                <a:lnTo>
                  <a:pt x="19520" y="7856"/>
                </a:lnTo>
                <a:lnTo>
                  <a:pt x="28253" y="9047"/>
                </a:lnTo>
                <a:lnTo>
                  <a:pt x="37885" y="9842"/>
                </a:lnTo>
                <a:lnTo>
                  <a:pt x="48116" y="11642"/>
                </a:lnTo>
                <a:lnTo>
                  <a:pt x="58748" y="14111"/>
                </a:lnTo>
                <a:lnTo>
                  <a:pt x="69645" y="17027"/>
                </a:lnTo>
                <a:lnTo>
                  <a:pt x="79450" y="20242"/>
                </a:lnTo>
                <a:lnTo>
                  <a:pt x="88527" y="23655"/>
                </a:lnTo>
                <a:lnTo>
                  <a:pt x="97118" y="27200"/>
                </a:lnTo>
                <a:lnTo>
                  <a:pt x="106655" y="29564"/>
                </a:lnTo>
                <a:lnTo>
                  <a:pt x="116823" y="31139"/>
                </a:lnTo>
                <a:lnTo>
                  <a:pt x="127412" y="32190"/>
                </a:lnTo>
                <a:lnTo>
                  <a:pt x="139551" y="32890"/>
                </a:lnTo>
                <a:lnTo>
                  <a:pt x="181988" y="34014"/>
                </a:lnTo>
                <a:lnTo>
                  <a:pt x="205739" y="342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PenAnnotation114"/>
          <p:cNvSpPr/>
          <p:nvPr/>
        </p:nvSpPr>
        <p:spPr>
          <a:xfrm>
            <a:off x="4057875" y="4583429"/>
            <a:ext cx="216218" cy="260436"/>
          </a:xfrm>
          <a:custGeom>
            <a:avLst/>
            <a:gdLst/>
            <a:ahLst/>
            <a:cxnLst/>
            <a:rect l="0" t="0" r="0" b="0"/>
            <a:pathLst>
              <a:path w="216218" h="260436">
                <a:moveTo>
                  <a:pt x="136934" y="0"/>
                </a:moveTo>
                <a:lnTo>
                  <a:pt x="92981" y="21977"/>
                </a:lnTo>
                <a:lnTo>
                  <a:pt x="83502" y="28622"/>
                </a:lnTo>
                <a:lnTo>
                  <a:pt x="75913" y="35591"/>
                </a:lnTo>
                <a:lnTo>
                  <a:pt x="69584" y="42777"/>
                </a:lnTo>
                <a:lnTo>
                  <a:pt x="52391" y="60922"/>
                </a:lnTo>
                <a:lnTo>
                  <a:pt x="42472" y="71095"/>
                </a:lnTo>
                <a:lnTo>
                  <a:pt x="34589" y="80417"/>
                </a:lnTo>
                <a:lnTo>
                  <a:pt x="28065" y="89171"/>
                </a:lnTo>
                <a:lnTo>
                  <a:pt x="22444" y="97548"/>
                </a:lnTo>
                <a:lnTo>
                  <a:pt x="17428" y="104402"/>
                </a:lnTo>
                <a:lnTo>
                  <a:pt x="12814" y="110241"/>
                </a:lnTo>
                <a:lnTo>
                  <a:pt x="8467" y="115404"/>
                </a:lnTo>
                <a:lnTo>
                  <a:pt x="5570" y="121386"/>
                </a:lnTo>
                <a:lnTo>
                  <a:pt x="3638" y="127914"/>
                </a:lnTo>
                <a:lnTo>
                  <a:pt x="2350" y="134807"/>
                </a:lnTo>
                <a:lnTo>
                  <a:pt x="1492" y="141941"/>
                </a:lnTo>
                <a:lnTo>
                  <a:pt x="919" y="149237"/>
                </a:lnTo>
                <a:lnTo>
                  <a:pt x="538" y="156642"/>
                </a:lnTo>
                <a:lnTo>
                  <a:pt x="114" y="171642"/>
                </a:lnTo>
                <a:lnTo>
                  <a:pt x="0" y="179198"/>
                </a:lnTo>
                <a:lnTo>
                  <a:pt x="1195" y="186775"/>
                </a:lnTo>
                <a:lnTo>
                  <a:pt x="3261" y="194367"/>
                </a:lnTo>
                <a:lnTo>
                  <a:pt x="5909" y="201968"/>
                </a:lnTo>
                <a:lnTo>
                  <a:pt x="8944" y="209576"/>
                </a:lnTo>
                <a:lnTo>
                  <a:pt x="12238" y="217187"/>
                </a:lnTo>
                <a:lnTo>
                  <a:pt x="15703" y="224801"/>
                </a:lnTo>
                <a:lnTo>
                  <a:pt x="20554" y="231148"/>
                </a:lnTo>
                <a:lnTo>
                  <a:pt x="26328" y="236649"/>
                </a:lnTo>
                <a:lnTo>
                  <a:pt x="32716" y="241586"/>
                </a:lnTo>
                <a:lnTo>
                  <a:pt x="38246" y="246147"/>
                </a:lnTo>
                <a:lnTo>
                  <a:pt x="43202" y="250458"/>
                </a:lnTo>
                <a:lnTo>
                  <a:pt x="47776" y="254602"/>
                </a:lnTo>
                <a:lnTo>
                  <a:pt x="53365" y="257365"/>
                </a:lnTo>
                <a:lnTo>
                  <a:pt x="59632" y="259207"/>
                </a:lnTo>
                <a:lnTo>
                  <a:pt x="66350" y="260435"/>
                </a:lnTo>
                <a:lnTo>
                  <a:pt x="73368" y="259983"/>
                </a:lnTo>
                <a:lnTo>
                  <a:pt x="80587" y="258412"/>
                </a:lnTo>
                <a:lnTo>
                  <a:pt x="87939" y="256095"/>
                </a:lnTo>
                <a:lnTo>
                  <a:pt x="95381" y="254550"/>
                </a:lnTo>
                <a:lnTo>
                  <a:pt x="102883" y="253520"/>
                </a:lnTo>
                <a:lnTo>
                  <a:pt x="110423" y="252834"/>
                </a:lnTo>
                <a:lnTo>
                  <a:pt x="117990" y="251106"/>
                </a:lnTo>
                <a:lnTo>
                  <a:pt x="125575" y="248684"/>
                </a:lnTo>
                <a:lnTo>
                  <a:pt x="133171" y="245799"/>
                </a:lnTo>
                <a:lnTo>
                  <a:pt x="140776" y="241336"/>
                </a:lnTo>
                <a:lnTo>
                  <a:pt x="148386" y="235821"/>
                </a:lnTo>
                <a:lnTo>
                  <a:pt x="155998" y="229604"/>
                </a:lnTo>
                <a:lnTo>
                  <a:pt x="163614" y="222919"/>
                </a:lnTo>
                <a:lnTo>
                  <a:pt x="171231" y="215923"/>
                </a:lnTo>
                <a:lnTo>
                  <a:pt x="178848" y="208719"/>
                </a:lnTo>
                <a:lnTo>
                  <a:pt x="185197" y="201376"/>
                </a:lnTo>
                <a:lnTo>
                  <a:pt x="190700" y="193941"/>
                </a:lnTo>
                <a:lnTo>
                  <a:pt x="195638" y="186444"/>
                </a:lnTo>
                <a:lnTo>
                  <a:pt x="200200" y="178906"/>
                </a:lnTo>
                <a:lnTo>
                  <a:pt x="204512" y="171341"/>
                </a:lnTo>
                <a:lnTo>
                  <a:pt x="208656" y="163757"/>
                </a:lnTo>
                <a:lnTo>
                  <a:pt x="211419" y="154892"/>
                </a:lnTo>
                <a:lnTo>
                  <a:pt x="213261" y="145171"/>
                </a:lnTo>
                <a:lnTo>
                  <a:pt x="214489" y="134881"/>
                </a:lnTo>
                <a:lnTo>
                  <a:pt x="215307" y="125481"/>
                </a:lnTo>
                <a:lnTo>
                  <a:pt x="215853" y="116674"/>
                </a:lnTo>
                <a:lnTo>
                  <a:pt x="216217" y="108263"/>
                </a:lnTo>
                <a:lnTo>
                  <a:pt x="215190" y="100115"/>
                </a:lnTo>
                <a:lnTo>
                  <a:pt x="213234" y="92144"/>
                </a:lnTo>
                <a:lnTo>
                  <a:pt x="210661" y="84289"/>
                </a:lnTo>
                <a:lnTo>
                  <a:pt x="207675" y="76513"/>
                </a:lnTo>
                <a:lnTo>
                  <a:pt x="204415" y="68789"/>
                </a:lnTo>
                <a:lnTo>
                  <a:pt x="200972" y="61099"/>
                </a:lnTo>
                <a:lnTo>
                  <a:pt x="197406" y="54703"/>
                </a:lnTo>
                <a:lnTo>
                  <a:pt x="193759" y="49169"/>
                </a:lnTo>
                <a:lnTo>
                  <a:pt x="190057" y="44209"/>
                </a:lnTo>
                <a:lnTo>
                  <a:pt x="185050" y="39633"/>
                </a:lnTo>
                <a:lnTo>
                  <a:pt x="179172" y="35312"/>
                </a:lnTo>
                <a:lnTo>
                  <a:pt x="172712" y="31162"/>
                </a:lnTo>
                <a:lnTo>
                  <a:pt x="167136" y="27125"/>
                </a:lnTo>
                <a:lnTo>
                  <a:pt x="162149" y="23163"/>
                </a:lnTo>
                <a:lnTo>
                  <a:pt x="157554" y="19252"/>
                </a:lnTo>
                <a:lnTo>
                  <a:pt x="151951" y="16645"/>
                </a:lnTo>
                <a:lnTo>
                  <a:pt x="145676" y="14907"/>
                </a:lnTo>
                <a:lnTo>
                  <a:pt x="129489" y="12117"/>
                </a:lnTo>
                <a:lnTo>
                  <a:pt x="123889" y="11736"/>
                </a:lnTo>
                <a:lnTo>
                  <a:pt x="114075" y="114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PenAnnotation115"/>
          <p:cNvSpPr/>
          <p:nvPr/>
        </p:nvSpPr>
        <p:spPr>
          <a:xfrm>
            <a:off x="4194809" y="4743450"/>
            <a:ext cx="240032" cy="194310"/>
          </a:xfrm>
          <a:custGeom>
            <a:avLst/>
            <a:gdLst/>
            <a:ahLst/>
            <a:cxnLst/>
            <a:rect l="0" t="0" r="0" b="0"/>
            <a:pathLst>
              <a:path w="240032" h="194310">
                <a:moveTo>
                  <a:pt x="240031" y="0"/>
                </a:moveTo>
                <a:lnTo>
                  <a:pt x="207095" y="32935"/>
                </a:lnTo>
                <a:lnTo>
                  <a:pt x="200294" y="38467"/>
                </a:lnTo>
                <a:lnTo>
                  <a:pt x="193219" y="43424"/>
                </a:lnTo>
                <a:lnTo>
                  <a:pt x="185963" y="47999"/>
                </a:lnTo>
                <a:lnTo>
                  <a:pt x="177315" y="54859"/>
                </a:lnTo>
                <a:lnTo>
                  <a:pt x="167740" y="63243"/>
                </a:lnTo>
                <a:lnTo>
                  <a:pt x="157547" y="72642"/>
                </a:lnTo>
                <a:lnTo>
                  <a:pt x="145672" y="82718"/>
                </a:lnTo>
                <a:lnTo>
                  <a:pt x="118930" y="104073"/>
                </a:lnTo>
                <a:lnTo>
                  <a:pt x="64180" y="146287"/>
                </a:lnTo>
                <a:lnTo>
                  <a:pt x="55486" y="153404"/>
                </a:lnTo>
                <a:lnTo>
                  <a:pt x="48421" y="159419"/>
                </a:lnTo>
                <a:lnTo>
                  <a:pt x="42441" y="164700"/>
                </a:lnTo>
                <a:lnTo>
                  <a:pt x="32410" y="173953"/>
                </a:lnTo>
                <a:lnTo>
                  <a:pt x="26687" y="178198"/>
                </a:lnTo>
                <a:lnTo>
                  <a:pt x="20331" y="182298"/>
                </a:lnTo>
                <a:lnTo>
                  <a:pt x="0" y="1943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PenAnnotation116"/>
          <p:cNvSpPr/>
          <p:nvPr/>
        </p:nvSpPr>
        <p:spPr>
          <a:xfrm>
            <a:off x="4309109" y="4857750"/>
            <a:ext cx="228601" cy="217170"/>
          </a:xfrm>
          <a:custGeom>
            <a:avLst/>
            <a:gdLst/>
            <a:ahLst/>
            <a:cxnLst/>
            <a:rect l="0" t="0" r="0" b="0"/>
            <a:pathLst>
              <a:path w="228601" h="217170">
                <a:moveTo>
                  <a:pt x="228600" y="0"/>
                </a:moveTo>
                <a:lnTo>
                  <a:pt x="190442" y="38158"/>
                </a:lnTo>
                <a:lnTo>
                  <a:pt x="185382" y="41948"/>
                </a:lnTo>
                <a:lnTo>
                  <a:pt x="179468" y="45746"/>
                </a:lnTo>
                <a:lnTo>
                  <a:pt x="172985" y="49547"/>
                </a:lnTo>
                <a:lnTo>
                  <a:pt x="167394" y="54621"/>
                </a:lnTo>
                <a:lnTo>
                  <a:pt x="162396" y="60544"/>
                </a:lnTo>
                <a:lnTo>
                  <a:pt x="157794" y="67032"/>
                </a:lnTo>
                <a:lnTo>
                  <a:pt x="152186" y="72628"/>
                </a:lnTo>
                <a:lnTo>
                  <a:pt x="145908" y="77629"/>
                </a:lnTo>
                <a:lnTo>
                  <a:pt x="139182" y="82232"/>
                </a:lnTo>
                <a:lnTo>
                  <a:pt x="133428" y="87841"/>
                </a:lnTo>
                <a:lnTo>
                  <a:pt x="128322" y="94121"/>
                </a:lnTo>
                <a:lnTo>
                  <a:pt x="123649" y="100847"/>
                </a:lnTo>
                <a:lnTo>
                  <a:pt x="117992" y="106601"/>
                </a:lnTo>
                <a:lnTo>
                  <a:pt x="111682" y="111707"/>
                </a:lnTo>
                <a:lnTo>
                  <a:pt x="104935" y="116382"/>
                </a:lnTo>
                <a:lnTo>
                  <a:pt x="99167" y="122037"/>
                </a:lnTo>
                <a:lnTo>
                  <a:pt x="94052" y="128348"/>
                </a:lnTo>
                <a:lnTo>
                  <a:pt x="89371" y="135095"/>
                </a:lnTo>
                <a:lnTo>
                  <a:pt x="84981" y="140863"/>
                </a:lnTo>
                <a:lnTo>
                  <a:pt x="80784" y="145979"/>
                </a:lnTo>
                <a:lnTo>
                  <a:pt x="76716" y="150659"/>
                </a:lnTo>
                <a:lnTo>
                  <a:pt x="72734" y="156319"/>
                </a:lnTo>
                <a:lnTo>
                  <a:pt x="68810" y="162633"/>
                </a:lnTo>
                <a:lnTo>
                  <a:pt x="64923" y="169381"/>
                </a:lnTo>
                <a:lnTo>
                  <a:pt x="59792" y="175151"/>
                </a:lnTo>
                <a:lnTo>
                  <a:pt x="53832" y="180267"/>
                </a:lnTo>
                <a:lnTo>
                  <a:pt x="47318" y="184948"/>
                </a:lnTo>
                <a:lnTo>
                  <a:pt x="40435" y="189338"/>
                </a:lnTo>
                <a:lnTo>
                  <a:pt x="33307" y="193535"/>
                </a:lnTo>
                <a:lnTo>
                  <a:pt x="15752" y="203329"/>
                </a:lnTo>
                <a:lnTo>
                  <a:pt x="9964" y="208055"/>
                </a:lnTo>
                <a:lnTo>
                  <a:pt x="0" y="2171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PenAnnotation117"/>
          <p:cNvSpPr/>
          <p:nvPr/>
        </p:nvSpPr>
        <p:spPr>
          <a:xfrm>
            <a:off x="4286250" y="4823459"/>
            <a:ext cx="160021" cy="171451"/>
          </a:xfrm>
          <a:custGeom>
            <a:avLst/>
            <a:gdLst/>
            <a:ahLst/>
            <a:cxnLst/>
            <a:rect l="0" t="0" r="0" b="0"/>
            <a:pathLst>
              <a:path w="160021" h="171451">
                <a:moveTo>
                  <a:pt x="0" y="0"/>
                </a:moveTo>
                <a:lnTo>
                  <a:pt x="0" y="12136"/>
                </a:lnTo>
                <a:lnTo>
                  <a:pt x="2540" y="16981"/>
                </a:lnTo>
                <a:lnTo>
                  <a:pt x="6773" y="21481"/>
                </a:lnTo>
                <a:lnTo>
                  <a:pt x="12135" y="25751"/>
                </a:lnTo>
                <a:lnTo>
                  <a:pt x="16980" y="31137"/>
                </a:lnTo>
                <a:lnTo>
                  <a:pt x="21480" y="37268"/>
                </a:lnTo>
                <a:lnTo>
                  <a:pt x="25750" y="43896"/>
                </a:lnTo>
                <a:lnTo>
                  <a:pt x="31136" y="49584"/>
                </a:lnTo>
                <a:lnTo>
                  <a:pt x="37267" y="54646"/>
                </a:lnTo>
                <a:lnTo>
                  <a:pt x="43895" y="59291"/>
                </a:lnTo>
                <a:lnTo>
                  <a:pt x="52123" y="67467"/>
                </a:lnTo>
                <a:lnTo>
                  <a:pt x="61419" y="77998"/>
                </a:lnTo>
                <a:lnTo>
                  <a:pt x="71425" y="90099"/>
                </a:lnTo>
                <a:lnTo>
                  <a:pt x="80637" y="99436"/>
                </a:lnTo>
                <a:lnTo>
                  <a:pt x="89318" y="106931"/>
                </a:lnTo>
                <a:lnTo>
                  <a:pt x="97645" y="113197"/>
                </a:lnTo>
                <a:lnTo>
                  <a:pt x="105736" y="121185"/>
                </a:lnTo>
                <a:lnTo>
                  <a:pt x="113671" y="130320"/>
                </a:lnTo>
                <a:lnTo>
                  <a:pt x="121501" y="140220"/>
                </a:lnTo>
                <a:lnTo>
                  <a:pt x="127990" y="146820"/>
                </a:lnTo>
                <a:lnTo>
                  <a:pt x="133587" y="151221"/>
                </a:lnTo>
                <a:lnTo>
                  <a:pt x="138588" y="154154"/>
                </a:lnTo>
                <a:lnTo>
                  <a:pt x="143192" y="157379"/>
                </a:lnTo>
                <a:lnTo>
                  <a:pt x="147531" y="160799"/>
                </a:lnTo>
                <a:lnTo>
                  <a:pt x="160020" y="1714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PenAnnotation118"/>
          <p:cNvSpPr/>
          <p:nvPr/>
        </p:nvSpPr>
        <p:spPr>
          <a:xfrm>
            <a:off x="4560570" y="4949189"/>
            <a:ext cx="137160" cy="160021"/>
          </a:xfrm>
          <a:custGeom>
            <a:avLst/>
            <a:gdLst/>
            <a:ahLst/>
            <a:cxnLst/>
            <a:rect l="0" t="0" r="0" b="0"/>
            <a:pathLst>
              <a:path w="137160" h="160021">
                <a:moveTo>
                  <a:pt x="0" y="0"/>
                </a:moveTo>
                <a:lnTo>
                  <a:pt x="0" y="12136"/>
                </a:lnTo>
                <a:lnTo>
                  <a:pt x="1270" y="15711"/>
                </a:lnTo>
                <a:lnTo>
                  <a:pt x="3386" y="18094"/>
                </a:lnTo>
                <a:lnTo>
                  <a:pt x="6067" y="19683"/>
                </a:lnTo>
                <a:lnTo>
                  <a:pt x="9125" y="22012"/>
                </a:lnTo>
                <a:lnTo>
                  <a:pt x="12433" y="24835"/>
                </a:lnTo>
                <a:lnTo>
                  <a:pt x="15909" y="27987"/>
                </a:lnTo>
                <a:lnTo>
                  <a:pt x="23157" y="34875"/>
                </a:lnTo>
                <a:lnTo>
                  <a:pt x="50294" y="61782"/>
                </a:lnTo>
                <a:lnTo>
                  <a:pt x="57659" y="70398"/>
                </a:lnTo>
                <a:lnTo>
                  <a:pt x="63839" y="78682"/>
                </a:lnTo>
                <a:lnTo>
                  <a:pt x="69229" y="86745"/>
                </a:lnTo>
                <a:lnTo>
                  <a:pt x="76633" y="95930"/>
                </a:lnTo>
                <a:lnTo>
                  <a:pt x="85378" y="105864"/>
                </a:lnTo>
                <a:lnTo>
                  <a:pt x="109117" y="131274"/>
                </a:lnTo>
                <a:lnTo>
                  <a:pt x="114655" y="137046"/>
                </a:lnTo>
                <a:lnTo>
                  <a:pt x="119616" y="140894"/>
                </a:lnTo>
                <a:lnTo>
                  <a:pt x="124194" y="143460"/>
                </a:lnTo>
                <a:lnTo>
                  <a:pt x="128516" y="145170"/>
                </a:lnTo>
                <a:lnTo>
                  <a:pt x="131397" y="147580"/>
                </a:lnTo>
                <a:lnTo>
                  <a:pt x="133318" y="150457"/>
                </a:lnTo>
                <a:lnTo>
                  <a:pt x="137159" y="1600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PenAnnotation119"/>
          <p:cNvSpPr/>
          <p:nvPr/>
        </p:nvSpPr>
        <p:spPr>
          <a:xfrm>
            <a:off x="7578353" y="2640329"/>
            <a:ext cx="1211099" cy="1163397"/>
          </a:xfrm>
          <a:custGeom>
            <a:avLst/>
            <a:gdLst/>
            <a:ahLst/>
            <a:cxnLst/>
            <a:rect l="0" t="0" r="0" b="0"/>
            <a:pathLst>
              <a:path w="1211099" h="1163397">
                <a:moveTo>
                  <a:pt x="914137" y="57150"/>
                </a:moveTo>
                <a:lnTo>
                  <a:pt x="889301" y="48025"/>
                </a:lnTo>
                <a:lnTo>
                  <a:pt x="862758" y="33993"/>
                </a:lnTo>
                <a:lnTo>
                  <a:pt x="832450" y="22772"/>
                </a:lnTo>
                <a:lnTo>
                  <a:pt x="821579" y="18992"/>
                </a:lnTo>
                <a:lnTo>
                  <a:pt x="792567" y="14791"/>
                </a:lnTo>
                <a:lnTo>
                  <a:pt x="759775" y="12924"/>
                </a:lnTo>
                <a:lnTo>
                  <a:pt x="728268" y="12094"/>
                </a:lnTo>
                <a:lnTo>
                  <a:pt x="620169" y="11489"/>
                </a:lnTo>
                <a:lnTo>
                  <a:pt x="582401" y="14843"/>
                </a:lnTo>
                <a:lnTo>
                  <a:pt x="563439" y="17515"/>
                </a:lnTo>
                <a:lnTo>
                  <a:pt x="525438" y="23872"/>
                </a:lnTo>
                <a:lnTo>
                  <a:pt x="506414" y="27344"/>
                </a:lnTo>
                <a:lnTo>
                  <a:pt x="487382" y="32200"/>
                </a:lnTo>
                <a:lnTo>
                  <a:pt x="468344" y="37977"/>
                </a:lnTo>
                <a:lnTo>
                  <a:pt x="386094" y="65499"/>
                </a:lnTo>
                <a:lnTo>
                  <a:pt x="365259" y="74146"/>
                </a:lnTo>
                <a:lnTo>
                  <a:pt x="345018" y="83721"/>
                </a:lnTo>
                <a:lnTo>
                  <a:pt x="325174" y="93914"/>
                </a:lnTo>
                <a:lnTo>
                  <a:pt x="305595" y="103250"/>
                </a:lnTo>
                <a:lnTo>
                  <a:pt x="286192" y="112013"/>
                </a:lnTo>
                <a:lnTo>
                  <a:pt x="266907" y="120396"/>
                </a:lnTo>
                <a:lnTo>
                  <a:pt x="247700" y="131064"/>
                </a:lnTo>
                <a:lnTo>
                  <a:pt x="228546" y="143256"/>
                </a:lnTo>
                <a:lnTo>
                  <a:pt x="192870" y="169080"/>
                </a:lnTo>
                <a:lnTo>
                  <a:pt x="164313" y="193257"/>
                </a:lnTo>
                <a:lnTo>
                  <a:pt x="135535" y="220089"/>
                </a:lnTo>
                <a:lnTo>
                  <a:pt x="107082" y="248948"/>
                </a:lnTo>
                <a:lnTo>
                  <a:pt x="81736" y="278707"/>
                </a:lnTo>
                <a:lnTo>
                  <a:pt x="61157" y="308867"/>
                </a:lnTo>
                <a:lnTo>
                  <a:pt x="43545" y="339204"/>
                </a:lnTo>
                <a:lnTo>
                  <a:pt x="27250" y="369621"/>
                </a:lnTo>
                <a:lnTo>
                  <a:pt x="14928" y="403460"/>
                </a:lnTo>
                <a:lnTo>
                  <a:pt x="6488" y="439665"/>
                </a:lnTo>
                <a:lnTo>
                  <a:pt x="4237" y="458211"/>
                </a:lnTo>
                <a:lnTo>
                  <a:pt x="1737" y="494479"/>
                </a:lnTo>
                <a:lnTo>
                  <a:pt x="626" y="527532"/>
                </a:lnTo>
                <a:lnTo>
                  <a:pt x="0" y="580768"/>
                </a:lnTo>
                <a:lnTo>
                  <a:pt x="2452" y="599269"/>
                </a:lnTo>
                <a:lnTo>
                  <a:pt x="6627" y="617953"/>
                </a:lnTo>
                <a:lnTo>
                  <a:pt x="16769" y="654376"/>
                </a:lnTo>
                <a:lnTo>
                  <a:pt x="25510" y="687497"/>
                </a:lnTo>
                <a:lnTo>
                  <a:pt x="40402" y="722538"/>
                </a:lnTo>
                <a:lnTo>
                  <a:pt x="59720" y="758008"/>
                </a:lnTo>
                <a:lnTo>
                  <a:pt x="81005" y="790706"/>
                </a:lnTo>
                <a:lnTo>
                  <a:pt x="103166" y="822172"/>
                </a:lnTo>
                <a:lnTo>
                  <a:pt x="126985" y="853090"/>
                </a:lnTo>
                <a:lnTo>
                  <a:pt x="154505" y="883765"/>
                </a:lnTo>
                <a:lnTo>
                  <a:pt x="183669" y="914331"/>
                </a:lnTo>
                <a:lnTo>
                  <a:pt x="214834" y="944850"/>
                </a:lnTo>
                <a:lnTo>
                  <a:pt x="249852" y="975347"/>
                </a:lnTo>
                <a:lnTo>
                  <a:pt x="286583" y="999061"/>
                </a:lnTo>
                <a:lnTo>
                  <a:pt x="324073" y="1020607"/>
                </a:lnTo>
                <a:lnTo>
                  <a:pt x="361903" y="1047117"/>
                </a:lnTo>
                <a:lnTo>
                  <a:pt x="382151" y="1058758"/>
                </a:lnTo>
                <a:lnTo>
                  <a:pt x="403269" y="1069059"/>
                </a:lnTo>
                <a:lnTo>
                  <a:pt x="424969" y="1078466"/>
                </a:lnTo>
                <a:lnTo>
                  <a:pt x="447054" y="1087277"/>
                </a:lnTo>
                <a:lnTo>
                  <a:pt x="491914" y="1103842"/>
                </a:lnTo>
                <a:lnTo>
                  <a:pt x="560010" y="1127447"/>
                </a:lnTo>
                <a:lnTo>
                  <a:pt x="581532" y="1133901"/>
                </a:lnTo>
                <a:lnTo>
                  <a:pt x="602230" y="1139474"/>
                </a:lnTo>
                <a:lnTo>
                  <a:pt x="622379" y="1144460"/>
                </a:lnTo>
                <a:lnTo>
                  <a:pt x="643431" y="1149054"/>
                </a:lnTo>
                <a:lnTo>
                  <a:pt x="687143" y="1157544"/>
                </a:lnTo>
                <a:lnTo>
                  <a:pt x="709468" y="1160316"/>
                </a:lnTo>
                <a:lnTo>
                  <a:pt x="731971" y="1162164"/>
                </a:lnTo>
                <a:lnTo>
                  <a:pt x="754593" y="1163396"/>
                </a:lnTo>
                <a:lnTo>
                  <a:pt x="777294" y="1162948"/>
                </a:lnTo>
                <a:lnTo>
                  <a:pt x="800048" y="1161378"/>
                </a:lnTo>
                <a:lnTo>
                  <a:pt x="822838" y="1159062"/>
                </a:lnTo>
                <a:lnTo>
                  <a:pt x="844380" y="1157519"/>
                </a:lnTo>
                <a:lnTo>
                  <a:pt x="865092" y="1156489"/>
                </a:lnTo>
                <a:lnTo>
                  <a:pt x="885250" y="1155803"/>
                </a:lnTo>
                <a:lnTo>
                  <a:pt x="905040" y="1152806"/>
                </a:lnTo>
                <a:lnTo>
                  <a:pt x="924581" y="1148267"/>
                </a:lnTo>
                <a:lnTo>
                  <a:pt x="961959" y="1136451"/>
                </a:lnTo>
                <a:lnTo>
                  <a:pt x="995504" y="1122733"/>
                </a:lnTo>
                <a:lnTo>
                  <a:pt x="1027347" y="1104783"/>
                </a:lnTo>
                <a:lnTo>
                  <a:pt x="1057162" y="1084104"/>
                </a:lnTo>
                <a:lnTo>
                  <a:pt x="1083113" y="1062215"/>
                </a:lnTo>
                <a:lnTo>
                  <a:pt x="1107347" y="1036399"/>
                </a:lnTo>
                <a:lnTo>
                  <a:pt x="1129548" y="1007992"/>
                </a:lnTo>
                <a:lnTo>
                  <a:pt x="1147882" y="978433"/>
                </a:lnTo>
                <a:lnTo>
                  <a:pt x="1164497" y="948363"/>
                </a:lnTo>
                <a:lnTo>
                  <a:pt x="1179077" y="916795"/>
                </a:lnTo>
                <a:lnTo>
                  <a:pt x="1189792" y="881598"/>
                </a:lnTo>
                <a:lnTo>
                  <a:pt x="1194427" y="863322"/>
                </a:lnTo>
                <a:lnTo>
                  <a:pt x="1202963" y="826082"/>
                </a:lnTo>
                <a:lnTo>
                  <a:pt x="1205748" y="807262"/>
                </a:lnTo>
                <a:lnTo>
                  <a:pt x="1207603" y="788364"/>
                </a:lnTo>
                <a:lnTo>
                  <a:pt x="1208841" y="769417"/>
                </a:lnTo>
                <a:lnTo>
                  <a:pt x="1209667" y="749164"/>
                </a:lnTo>
                <a:lnTo>
                  <a:pt x="1210583" y="706342"/>
                </a:lnTo>
                <a:lnTo>
                  <a:pt x="1211098" y="645461"/>
                </a:lnTo>
                <a:lnTo>
                  <a:pt x="1209902" y="624618"/>
                </a:lnTo>
                <a:lnTo>
                  <a:pt x="1207833" y="603102"/>
                </a:lnTo>
                <a:lnTo>
                  <a:pt x="1205184" y="581138"/>
                </a:lnTo>
                <a:lnTo>
                  <a:pt x="1202148" y="560145"/>
                </a:lnTo>
                <a:lnTo>
                  <a:pt x="1195388" y="519887"/>
                </a:lnTo>
                <a:lnTo>
                  <a:pt x="1190538" y="500262"/>
                </a:lnTo>
                <a:lnTo>
                  <a:pt x="1184764" y="480828"/>
                </a:lnTo>
                <a:lnTo>
                  <a:pt x="1178375" y="461522"/>
                </a:lnTo>
                <a:lnTo>
                  <a:pt x="1172846" y="442302"/>
                </a:lnTo>
                <a:lnTo>
                  <a:pt x="1167889" y="423138"/>
                </a:lnTo>
                <a:lnTo>
                  <a:pt x="1163315" y="404012"/>
                </a:lnTo>
                <a:lnTo>
                  <a:pt x="1156455" y="384911"/>
                </a:lnTo>
                <a:lnTo>
                  <a:pt x="1148073" y="365828"/>
                </a:lnTo>
                <a:lnTo>
                  <a:pt x="1138674" y="346755"/>
                </a:lnTo>
                <a:lnTo>
                  <a:pt x="1129868" y="327690"/>
                </a:lnTo>
                <a:lnTo>
                  <a:pt x="1113311" y="289574"/>
                </a:lnTo>
                <a:lnTo>
                  <a:pt x="1094099" y="254853"/>
                </a:lnTo>
                <a:lnTo>
                  <a:pt x="1071589" y="222488"/>
                </a:lnTo>
                <a:lnTo>
                  <a:pt x="1044652" y="191171"/>
                </a:lnTo>
                <a:lnTo>
                  <a:pt x="1015747" y="160318"/>
                </a:lnTo>
                <a:lnTo>
                  <a:pt x="985966" y="130943"/>
                </a:lnTo>
                <a:lnTo>
                  <a:pt x="955798" y="105187"/>
                </a:lnTo>
                <a:lnTo>
                  <a:pt x="918683" y="81040"/>
                </a:lnTo>
                <a:lnTo>
                  <a:pt x="898117" y="69267"/>
                </a:lnTo>
                <a:lnTo>
                  <a:pt x="876787" y="58878"/>
                </a:lnTo>
                <a:lnTo>
                  <a:pt x="854946" y="49412"/>
                </a:lnTo>
                <a:lnTo>
                  <a:pt x="832766" y="40562"/>
                </a:lnTo>
                <a:lnTo>
                  <a:pt x="809090" y="33391"/>
                </a:lnTo>
                <a:lnTo>
                  <a:pt x="784415" y="27341"/>
                </a:lnTo>
                <a:lnTo>
                  <a:pt x="759076" y="22038"/>
                </a:lnTo>
                <a:lnTo>
                  <a:pt x="733293" y="17232"/>
                </a:lnTo>
                <a:lnTo>
                  <a:pt x="680938" y="8506"/>
                </a:lnTo>
                <a:lnTo>
                  <a:pt x="658341" y="5671"/>
                </a:lnTo>
                <a:lnTo>
                  <a:pt x="638196" y="3781"/>
                </a:lnTo>
                <a:lnTo>
                  <a:pt x="5826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PenAnnotation120"/>
          <p:cNvSpPr/>
          <p:nvPr/>
        </p:nvSpPr>
        <p:spPr>
          <a:xfrm>
            <a:off x="7623809" y="3920489"/>
            <a:ext cx="189467" cy="697231"/>
          </a:xfrm>
          <a:custGeom>
            <a:avLst/>
            <a:gdLst/>
            <a:ahLst/>
            <a:cxnLst/>
            <a:rect l="0" t="0" r="0" b="0"/>
            <a:pathLst>
              <a:path w="189467" h="697231">
                <a:moveTo>
                  <a:pt x="182881" y="0"/>
                </a:moveTo>
                <a:lnTo>
                  <a:pt x="188949" y="6069"/>
                </a:lnTo>
                <a:lnTo>
                  <a:pt x="189466" y="10396"/>
                </a:lnTo>
                <a:lnTo>
                  <a:pt x="184557" y="32205"/>
                </a:lnTo>
                <a:lnTo>
                  <a:pt x="183378" y="51876"/>
                </a:lnTo>
                <a:lnTo>
                  <a:pt x="182979" y="92656"/>
                </a:lnTo>
                <a:lnTo>
                  <a:pt x="180406" y="108761"/>
                </a:lnTo>
                <a:lnTo>
                  <a:pt x="176151" y="128387"/>
                </a:lnTo>
                <a:lnTo>
                  <a:pt x="151071" y="229831"/>
                </a:lnTo>
                <a:lnTo>
                  <a:pt x="143895" y="254821"/>
                </a:lnTo>
                <a:lnTo>
                  <a:pt x="136570" y="277831"/>
                </a:lnTo>
                <a:lnTo>
                  <a:pt x="129147" y="299521"/>
                </a:lnTo>
                <a:lnTo>
                  <a:pt x="121658" y="319061"/>
                </a:lnTo>
                <a:lnTo>
                  <a:pt x="114125" y="337167"/>
                </a:lnTo>
                <a:lnTo>
                  <a:pt x="106564" y="354318"/>
                </a:lnTo>
                <a:lnTo>
                  <a:pt x="100253" y="370832"/>
                </a:lnTo>
                <a:lnTo>
                  <a:pt x="94775" y="386922"/>
                </a:lnTo>
                <a:lnTo>
                  <a:pt x="89854" y="402728"/>
                </a:lnTo>
                <a:lnTo>
                  <a:pt x="84033" y="418345"/>
                </a:lnTo>
                <a:lnTo>
                  <a:pt x="77612" y="433837"/>
                </a:lnTo>
                <a:lnTo>
                  <a:pt x="70791" y="449245"/>
                </a:lnTo>
                <a:lnTo>
                  <a:pt x="56440" y="479911"/>
                </a:lnTo>
                <a:lnTo>
                  <a:pt x="49056" y="495201"/>
                </a:lnTo>
                <a:lnTo>
                  <a:pt x="42864" y="510474"/>
                </a:lnTo>
                <a:lnTo>
                  <a:pt x="37467" y="525736"/>
                </a:lnTo>
                <a:lnTo>
                  <a:pt x="19677" y="580664"/>
                </a:lnTo>
                <a:lnTo>
                  <a:pt x="16929" y="592849"/>
                </a:lnTo>
                <a:lnTo>
                  <a:pt x="15096" y="604783"/>
                </a:lnTo>
                <a:lnTo>
                  <a:pt x="13874" y="616549"/>
                </a:lnTo>
                <a:lnTo>
                  <a:pt x="11790" y="630742"/>
                </a:lnTo>
                <a:lnTo>
                  <a:pt x="0" y="6972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PenAnnotation121"/>
          <p:cNvSpPr/>
          <p:nvPr/>
        </p:nvSpPr>
        <p:spPr>
          <a:xfrm>
            <a:off x="7546104" y="3898361"/>
            <a:ext cx="386316" cy="307879"/>
          </a:xfrm>
          <a:custGeom>
            <a:avLst/>
            <a:gdLst/>
            <a:ahLst/>
            <a:cxnLst/>
            <a:rect l="0" t="0" r="0" b="0"/>
            <a:pathLst>
              <a:path w="386316" h="307879">
                <a:moveTo>
                  <a:pt x="192005" y="44989"/>
                </a:moveTo>
                <a:lnTo>
                  <a:pt x="185938" y="51056"/>
                </a:lnTo>
                <a:lnTo>
                  <a:pt x="180340" y="55384"/>
                </a:lnTo>
                <a:lnTo>
                  <a:pt x="172799" y="60808"/>
                </a:lnTo>
                <a:lnTo>
                  <a:pt x="163961" y="66965"/>
                </a:lnTo>
                <a:lnTo>
                  <a:pt x="127252" y="93834"/>
                </a:lnTo>
                <a:lnTo>
                  <a:pt x="117086" y="101682"/>
                </a:lnTo>
                <a:lnTo>
                  <a:pt x="109040" y="108184"/>
                </a:lnTo>
                <a:lnTo>
                  <a:pt x="102405" y="113789"/>
                </a:lnTo>
                <a:lnTo>
                  <a:pt x="95441" y="118795"/>
                </a:lnTo>
                <a:lnTo>
                  <a:pt x="88260" y="123403"/>
                </a:lnTo>
                <a:lnTo>
                  <a:pt x="80932" y="127745"/>
                </a:lnTo>
                <a:lnTo>
                  <a:pt x="69403" y="135956"/>
                </a:lnTo>
                <a:lnTo>
                  <a:pt x="58775" y="143838"/>
                </a:lnTo>
                <a:lnTo>
                  <a:pt x="52385" y="147719"/>
                </a:lnTo>
                <a:lnTo>
                  <a:pt x="45586" y="151575"/>
                </a:lnTo>
                <a:lnTo>
                  <a:pt x="34644" y="155860"/>
                </a:lnTo>
                <a:lnTo>
                  <a:pt x="29948" y="157003"/>
                </a:lnTo>
                <a:lnTo>
                  <a:pt x="21343" y="161659"/>
                </a:lnTo>
                <a:lnTo>
                  <a:pt x="17270" y="164679"/>
                </a:lnTo>
                <a:lnTo>
                  <a:pt x="9359" y="168034"/>
                </a:lnTo>
                <a:lnTo>
                  <a:pt x="0" y="170188"/>
                </a:lnTo>
                <a:lnTo>
                  <a:pt x="502" y="169095"/>
                </a:lnTo>
                <a:lnTo>
                  <a:pt x="7276" y="161488"/>
                </a:lnTo>
                <a:lnTo>
                  <a:pt x="20943" y="147540"/>
                </a:lnTo>
                <a:lnTo>
                  <a:pt x="24624" y="143836"/>
                </a:lnTo>
                <a:lnTo>
                  <a:pt x="116136" y="62123"/>
                </a:lnTo>
                <a:lnTo>
                  <a:pt x="133310" y="45830"/>
                </a:lnTo>
                <a:lnTo>
                  <a:pt x="141445" y="37930"/>
                </a:lnTo>
                <a:lnTo>
                  <a:pt x="150678" y="31392"/>
                </a:lnTo>
                <a:lnTo>
                  <a:pt x="160644" y="25764"/>
                </a:lnTo>
                <a:lnTo>
                  <a:pt x="171098" y="20743"/>
                </a:lnTo>
                <a:lnTo>
                  <a:pt x="178067" y="16125"/>
                </a:lnTo>
                <a:lnTo>
                  <a:pt x="182714" y="11776"/>
                </a:lnTo>
                <a:lnTo>
                  <a:pt x="185811" y="7607"/>
                </a:lnTo>
                <a:lnTo>
                  <a:pt x="189146" y="4827"/>
                </a:lnTo>
                <a:lnTo>
                  <a:pt x="192639" y="2974"/>
                </a:lnTo>
                <a:lnTo>
                  <a:pt x="199907" y="916"/>
                </a:lnTo>
                <a:lnTo>
                  <a:pt x="207371" y="0"/>
                </a:lnTo>
                <a:lnTo>
                  <a:pt x="209869" y="1026"/>
                </a:lnTo>
                <a:lnTo>
                  <a:pt x="211534" y="2981"/>
                </a:lnTo>
                <a:lnTo>
                  <a:pt x="215925" y="11078"/>
                </a:lnTo>
                <a:lnTo>
                  <a:pt x="226343" y="27378"/>
                </a:lnTo>
                <a:lnTo>
                  <a:pt x="232677" y="38328"/>
                </a:lnTo>
                <a:lnTo>
                  <a:pt x="246488" y="64042"/>
                </a:lnTo>
                <a:lnTo>
                  <a:pt x="252457" y="76740"/>
                </a:lnTo>
                <a:lnTo>
                  <a:pt x="257707" y="89017"/>
                </a:lnTo>
                <a:lnTo>
                  <a:pt x="262477" y="101010"/>
                </a:lnTo>
                <a:lnTo>
                  <a:pt x="268196" y="112817"/>
                </a:lnTo>
                <a:lnTo>
                  <a:pt x="274549" y="124497"/>
                </a:lnTo>
                <a:lnTo>
                  <a:pt x="281325" y="136094"/>
                </a:lnTo>
                <a:lnTo>
                  <a:pt x="288382" y="146366"/>
                </a:lnTo>
                <a:lnTo>
                  <a:pt x="295626" y="155753"/>
                </a:lnTo>
                <a:lnTo>
                  <a:pt x="302995" y="164552"/>
                </a:lnTo>
                <a:lnTo>
                  <a:pt x="312989" y="180578"/>
                </a:lnTo>
                <a:lnTo>
                  <a:pt x="324731" y="201421"/>
                </a:lnTo>
                <a:lnTo>
                  <a:pt x="337640" y="225477"/>
                </a:lnTo>
                <a:lnTo>
                  <a:pt x="348785" y="244054"/>
                </a:lnTo>
                <a:lnTo>
                  <a:pt x="358756" y="258979"/>
                </a:lnTo>
                <a:lnTo>
                  <a:pt x="367942" y="271468"/>
                </a:lnTo>
                <a:lnTo>
                  <a:pt x="374066" y="281065"/>
                </a:lnTo>
                <a:lnTo>
                  <a:pt x="378150" y="288733"/>
                </a:lnTo>
                <a:lnTo>
                  <a:pt x="386315" y="3078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PenAnnotation122"/>
          <p:cNvSpPr/>
          <p:nvPr/>
        </p:nvSpPr>
        <p:spPr>
          <a:xfrm>
            <a:off x="7040880" y="4469129"/>
            <a:ext cx="228398" cy="628389"/>
          </a:xfrm>
          <a:custGeom>
            <a:avLst/>
            <a:gdLst/>
            <a:ahLst/>
            <a:cxnLst/>
            <a:rect l="0" t="0" r="0" b="0"/>
            <a:pathLst>
              <a:path w="228398" h="628389">
                <a:moveTo>
                  <a:pt x="68579" y="0"/>
                </a:moveTo>
                <a:lnTo>
                  <a:pt x="68579" y="99623"/>
                </a:lnTo>
                <a:lnTo>
                  <a:pt x="69850" y="129916"/>
                </a:lnTo>
                <a:lnTo>
                  <a:pt x="71967" y="160271"/>
                </a:lnTo>
                <a:lnTo>
                  <a:pt x="74647" y="190667"/>
                </a:lnTo>
                <a:lnTo>
                  <a:pt x="76435" y="217282"/>
                </a:lnTo>
                <a:lnTo>
                  <a:pt x="78421" y="263787"/>
                </a:lnTo>
                <a:lnTo>
                  <a:pt x="79538" y="319601"/>
                </a:lnTo>
                <a:lnTo>
                  <a:pt x="79969" y="424758"/>
                </a:lnTo>
                <a:lnTo>
                  <a:pt x="78712" y="443193"/>
                </a:lnTo>
                <a:lnTo>
                  <a:pt x="76604" y="463102"/>
                </a:lnTo>
                <a:lnTo>
                  <a:pt x="73929" y="483995"/>
                </a:lnTo>
                <a:lnTo>
                  <a:pt x="72147" y="500463"/>
                </a:lnTo>
                <a:lnTo>
                  <a:pt x="70957" y="513982"/>
                </a:lnTo>
                <a:lnTo>
                  <a:pt x="70165" y="525535"/>
                </a:lnTo>
                <a:lnTo>
                  <a:pt x="65897" y="545145"/>
                </a:lnTo>
                <a:lnTo>
                  <a:pt x="61037" y="558517"/>
                </a:lnTo>
                <a:lnTo>
                  <a:pt x="59742" y="560305"/>
                </a:lnTo>
                <a:lnTo>
                  <a:pt x="58878" y="560227"/>
                </a:lnTo>
                <a:lnTo>
                  <a:pt x="61305" y="553367"/>
                </a:lnTo>
                <a:lnTo>
                  <a:pt x="63729" y="547981"/>
                </a:lnTo>
                <a:lnTo>
                  <a:pt x="66617" y="535501"/>
                </a:lnTo>
                <a:lnTo>
                  <a:pt x="69811" y="518291"/>
                </a:lnTo>
                <a:lnTo>
                  <a:pt x="73210" y="497927"/>
                </a:lnTo>
                <a:lnTo>
                  <a:pt x="75477" y="480542"/>
                </a:lnTo>
                <a:lnTo>
                  <a:pt x="76987" y="465141"/>
                </a:lnTo>
                <a:lnTo>
                  <a:pt x="77995" y="451064"/>
                </a:lnTo>
                <a:lnTo>
                  <a:pt x="79936" y="439140"/>
                </a:lnTo>
                <a:lnTo>
                  <a:pt x="82501" y="428650"/>
                </a:lnTo>
                <a:lnTo>
                  <a:pt x="88737" y="410221"/>
                </a:lnTo>
                <a:lnTo>
                  <a:pt x="95742" y="393564"/>
                </a:lnTo>
                <a:lnTo>
                  <a:pt x="99388" y="386836"/>
                </a:lnTo>
                <a:lnTo>
                  <a:pt x="103089" y="381081"/>
                </a:lnTo>
                <a:lnTo>
                  <a:pt x="106826" y="375974"/>
                </a:lnTo>
                <a:lnTo>
                  <a:pt x="110587" y="371299"/>
                </a:lnTo>
                <a:lnTo>
                  <a:pt x="114364" y="366913"/>
                </a:lnTo>
                <a:lnTo>
                  <a:pt x="118153" y="362719"/>
                </a:lnTo>
                <a:lnTo>
                  <a:pt x="123219" y="359923"/>
                </a:lnTo>
                <a:lnTo>
                  <a:pt x="129135" y="358058"/>
                </a:lnTo>
                <a:lnTo>
                  <a:pt x="135620" y="356816"/>
                </a:lnTo>
                <a:lnTo>
                  <a:pt x="141214" y="355987"/>
                </a:lnTo>
                <a:lnTo>
                  <a:pt x="146212" y="355435"/>
                </a:lnTo>
                <a:lnTo>
                  <a:pt x="150814" y="355067"/>
                </a:lnTo>
                <a:lnTo>
                  <a:pt x="155153" y="354821"/>
                </a:lnTo>
                <a:lnTo>
                  <a:pt x="163360" y="354549"/>
                </a:lnTo>
                <a:lnTo>
                  <a:pt x="168596" y="355746"/>
                </a:lnTo>
                <a:lnTo>
                  <a:pt x="174627" y="357814"/>
                </a:lnTo>
                <a:lnTo>
                  <a:pt x="181189" y="360463"/>
                </a:lnTo>
                <a:lnTo>
                  <a:pt x="186833" y="364769"/>
                </a:lnTo>
                <a:lnTo>
                  <a:pt x="191864" y="370179"/>
                </a:lnTo>
                <a:lnTo>
                  <a:pt x="196489" y="376326"/>
                </a:lnTo>
                <a:lnTo>
                  <a:pt x="200843" y="382964"/>
                </a:lnTo>
                <a:lnTo>
                  <a:pt x="205015" y="389930"/>
                </a:lnTo>
                <a:lnTo>
                  <a:pt x="209066" y="397113"/>
                </a:lnTo>
                <a:lnTo>
                  <a:pt x="213037" y="405712"/>
                </a:lnTo>
                <a:lnTo>
                  <a:pt x="216956" y="415255"/>
                </a:lnTo>
                <a:lnTo>
                  <a:pt x="223424" y="434748"/>
                </a:lnTo>
                <a:lnTo>
                  <a:pt x="226299" y="451879"/>
                </a:lnTo>
                <a:lnTo>
                  <a:pt x="227577" y="471345"/>
                </a:lnTo>
                <a:lnTo>
                  <a:pt x="228146" y="492697"/>
                </a:lnTo>
                <a:lnTo>
                  <a:pt x="228397" y="514886"/>
                </a:lnTo>
                <a:lnTo>
                  <a:pt x="227194" y="526138"/>
                </a:lnTo>
                <a:lnTo>
                  <a:pt x="225123" y="537449"/>
                </a:lnTo>
                <a:lnTo>
                  <a:pt x="222472" y="548799"/>
                </a:lnTo>
                <a:lnTo>
                  <a:pt x="216140" y="568184"/>
                </a:lnTo>
                <a:lnTo>
                  <a:pt x="209092" y="585267"/>
                </a:lnTo>
                <a:lnTo>
                  <a:pt x="201726" y="601325"/>
                </a:lnTo>
                <a:lnTo>
                  <a:pt x="196714" y="607894"/>
                </a:lnTo>
                <a:lnTo>
                  <a:pt x="190832" y="613543"/>
                </a:lnTo>
                <a:lnTo>
                  <a:pt x="184372" y="618578"/>
                </a:lnTo>
                <a:lnTo>
                  <a:pt x="176254" y="621936"/>
                </a:lnTo>
                <a:lnTo>
                  <a:pt x="167033" y="624174"/>
                </a:lnTo>
                <a:lnTo>
                  <a:pt x="157075" y="625666"/>
                </a:lnTo>
                <a:lnTo>
                  <a:pt x="147896" y="626661"/>
                </a:lnTo>
                <a:lnTo>
                  <a:pt x="139238" y="627324"/>
                </a:lnTo>
                <a:lnTo>
                  <a:pt x="124113" y="628061"/>
                </a:lnTo>
                <a:lnTo>
                  <a:pt x="113157" y="628388"/>
                </a:lnTo>
                <a:lnTo>
                  <a:pt x="105918" y="627206"/>
                </a:lnTo>
                <a:lnTo>
                  <a:pt x="97282" y="625147"/>
                </a:lnTo>
                <a:lnTo>
                  <a:pt x="87715" y="622505"/>
                </a:lnTo>
                <a:lnTo>
                  <a:pt x="78797" y="618203"/>
                </a:lnTo>
                <a:lnTo>
                  <a:pt x="70311" y="612796"/>
                </a:lnTo>
                <a:lnTo>
                  <a:pt x="62114" y="606651"/>
                </a:lnTo>
                <a:lnTo>
                  <a:pt x="55379" y="600014"/>
                </a:lnTo>
                <a:lnTo>
                  <a:pt x="49619" y="593049"/>
                </a:lnTo>
                <a:lnTo>
                  <a:pt x="44509" y="585866"/>
                </a:lnTo>
                <a:lnTo>
                  <a:pt x="38563" y="579808"/>
                </a:lnTo>
                <a:lnTo>
                  <a:pt x="0" y="5486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PenAnnotation123"/>
          <p:cNvSpPr/>
          <p:nvPr/>
        </p:nvSpPr>
        <p:spPr>
          <a:xfrm>
            <a:off x="7270153" y="4863231"/>
            <a:ext cx="205067" cy="314559"/>
          </a:xfrm>
          <a:custGeom>
            <a:avLst/>
            <a:gdLst/>
            <a:ahLst/>
            <a:cxnLst/>
            <a:rect l="0" t="0" r="0" b="0"/>
            <a:pathLst>
              <a:path w="205067" h="314559">
                <a:moveTo>
                  <a:pt x="147916" y="85958"/>
                </a:moveTo>
                <a:lnTo>
                  <a:pt x="153985" y="73823"/>
                </a:lnTo>
                <a:lnTo>
                  <a:pt x="156964" y="64478"/>
                </a:lnTo>
                <a:lnTo>
                  <a:pt x="157758" y="60208"/>
                </a:lnTo>
                <a:lnTo>
                  <a:pt x="158288" y="53552"/>
                </a:lnTo>
                <a:lnTo>
                  <a:pt x="158640" y="45304"/>
                </a:lnTo>
                <a:lnTo>
                  <a:pt x="158875" y="35995"/>
                </a:lnTo>
                <a:lnTo>
                  <a:pt x="157763" y="28520"/>
                </a:lnTo>
                <a:lnTo>
                  <a:pt x="155751" y="22266"/>
                </a:lnTo>
                <a:lnTo>
                  <a:pt x="153139" y="16826"/>
                </a:lnTo>
                <a:lnTo>
                  <a:pt x="150128" y="13201"/>
                </a:lnTo>
                <a:lnTo>
                  <a:pt x="146851" y="10783"/>
                </a:lnTo>
                <a:lnTo>
                  <a:pt x="143396" y="9171"/>
                </a:lnTo>
                <a:lnTo>
                  <a:pt x="141093" y="6827"/>
                </a:lnTo>
                <a:lnTo>
                  <a:pt x="139558" y="3994"/>
                </a:lnTo>
                <a:lnTo>
                  <a:pt x="138534" y="836"/>
                </a:lnTo>
                <a:lnTo>
                  <a:pt x="135312" y="0"/>
                </a:lnTo>
                <a:lnTo>
                  <a:pt x="130623" y="713"/>
                </a:lnTo>
                <a:lnTo>
                  <a:pt x="124957" y="2458"/>
                </a:lnTo>
                <a:lnTo>
                  <a:pt x="119911" y="4892"/>
                </a:lnTo>
                <a:lnTo>
                  <a:pt x="115276" y="7784"/>
                </a:lnTo>
                <a:lnTo>
                  <a:pt x="110916" y="10982"/>
                </a:lnTo>
                <a:lnTo>
                  <a:pt x="106740" y="14384"/>
                </a:lnTo>
                <a:lnTo>
                  <a:pt x="102686" y="17922"/>
                </a:lnTo>
                <a:lnTo>
                  <a:pt x="98712" y="21551"/>
                </a:lnTo>
                <a:lnTo>
                  <a:pt x="93523" y="25240"/>
                </a:lnTo>
                <a:lnTo>
                  <a:pt x="87525" y="28969"/>
                </a:lnTo>
                <a:lnTo>
                  <a:pt x="80985" y="32726"/>
                </a:lnTo>
                <a:lnTo>
                  <a:pt x="74085" y="37770"/>
                </a:lnTo>
                <a:lnTo>
                  <a:pt x="66946" y="43673"/>
                </a:lnTo>
                <a:lnTo>
                  <a:pt x="59646" y="50148"/>
                </a:lnTo>
                <a:lnTo>
                  <a:pt x="53510" y="58275"/>
                </a:lnTo>
                <a:lnTo>
                  <a:pt x="48149" y="67503"/>
                </a:lnTo>
                <a:lnTo>
                  <a:pt x="30419" y="103621"/>
                </a:lnTo>
                <a:lnTo>
                  <a:pt x="26405" y="112973"/>
                </a:lnTo>
                <a:lnTo>
                  <a:pt x="22459" y="123018"/>
                </a:lnTo>
                <a:lnTo>
                  <a:pt x="18558" y="133525"/>
                </a:lnTo>
                <a:lnTo>
                  <a:pt x="14688" y="143069"/>
                </a:lnTo>
                <a:lnTo>
                  <a:pt x="10838" y="151972"/>
                </a:lnTo>
                <a:lnTo>
                  <a:pt x="7001" y="160448"/>
                </a:lnTo>
                <a:lnTo>
                  <a:pt x="4442" y="168638"/>
                </a:lnTo>
                <a:lnTo>
                  <a:pt x="2737" y="176638"/>
                </a:lnTo>
                <a:lnTo>
                  <a:pt x="1600" y="184512"/>
                </a:lnTo>
                <a:lnTo>
                  <a:pt x="842" y="192301"/>
                </a:lnTo>
                <a:lnTo>
                  <a:pt x="338" y="200033"/>
                </a:lnTo>
                <a:lnTo>
                  <a:pt x="0" y="207728"/>
                </a:lnTo>
                <a:lnTo>
                  <a:pt x="1045" y="214128"/>
                </a:lnTo>
                <a:lnTo>
                  <a:pt x="3013" y="219665"/>
                </a:lnTo>
                <a:lnTo>
                  <a:pt x="8584" y="229203"/>
                </a:lnTo>
                <a:lnTo>
                  <a:pt x="11849" y="233525"/>
                </a:lnTo>
                <a:lnTo>
                  <a:pt x="15295" y="237676"/>
                </a:lnTo>
                <a:lnTo>
                  <a:pt x="18861" y="240444"/>
                </a:lnTo>
                <a:lnTo>
                  <a:pt x="22510" y="242289"/>
                </a:lnTo>
                <a:lnTo>
                  <a:pt x="26213" y="243518"/>
                </a:lnTo>
                <a:lnTo>
                  <a:pt x="29951" y="243068"/>
                </a:lnTo>
                <a:lnTo>
                  <a:pt x="33713" y="241498"/>
                </a:lnTo>
                <a:lnTo>
                  <a:pt x="37490" y="239182"/>
                </a:lnTo>
                <a:lnTo>
                  <a:pt x="41279" y="236367"/>
                </a:lnTo>
                <a:lnTo>
                  <a:pt x="45075" y="233221"/>
                </a:lnTo>
                <a:lnTo>
                  <a:pt x="48876" y="229854"/>
                </a:lnTo>
                <a:lnTo>
                  <a:pt x="53949" y="226338"/>
                </a:lnTo>
                <a:lnTo>
                  <a:pt x="59872" y="222725"/>
                </a:lnTo>
                <a:lnTo>
                  <a:pt x="66360" y="219046"/>
                </a:lnTo>
                <a:lnTo>
                  <a:pt x="71956" y="214054"/>
                </a:lnTo>
                <a:lnTo>
                  <a:pt x="76956" y="208185"/>
                </a:lnTo>
                <a:lnTo>
                  <a:pt x="81559" y="201733"/>
                </a:lnTo>
                <a:lnTo>
                  <a:pt x="87169" y="194892"/>
                </a:lnTo>
                <a:lnTo>
                  <a:pt x="93448" y="187791"/>
                </a:lnTo>
                <a:lnTo>
                  <a:pt x="100174" y="180516"/>
                </a:lnTo>
                <a:lnTo>
                  <a:pt x="105928" y="173127"/>
                </a:lnTo>
                <a:lnTo>
                  <a:pt x="111034" y="165661"/>
                </a:lnTo>
                <a:lnTo>
                  <a:pt x="115708" y="158143"/>
                </a:lnTo>
                <a:lnTo>
                  <a:pt x="120094" y="150592"/>
                </a:lnTo>
                <a:lnTo>
                  <a:pt x="128355" y="135428"/>
                </a:lnTo>
                <a:lnTo>
                  <a:pt x="132336" y="126558"/>
                </a:lnTo>
                <a:lnTo>
                  <a:pt x="136259" y="116835"/>
                </a:lnTo>
                <a:lnTo>
                  <a:pt x="140145" y="106543"/>
                </a:lnTo>
                <a:lnTo>
                  <a:pt x="144006" y="98411"/>
                </a:lnTo>
                <a:lnTo>
                  <a:pt x="147850" y="91720"/>
                </a:lnTo>
                <a:lnTo>
                  <a:pt x="151682" y="85990"/>
                </a:lnTo>
                <a:lnTo>
                  <a:pt x="154236" y="83439"/>
                </a:lnTo>
                <a:lnTo>
                  <a:pt x="155940" y="83009"/>
                </a:lnTo>
                <a:lnTo>
                  <a:pt x="158673" y="85376"/>
                </a:lnTo>
                <a:lnTo>
                  <a:pt x="157627" y="89380"/>
                </a:lnTo>
                <a:lnTo>
                  <a:pt x="153079" y="103989"/>
                </a:lnTo>
                <a:lnTo>
                  <a:pt x="151359" y="117029"/>
                </a:lnTo>
                <a:lnTo>
                  <a:pt x="150211" y="133342"/>
                </a:lnTo>
                <a:lnTo>
                  <a:pt x="148936" y="167978"/>
                </a:lnTo>
                <a:lnTo>
                  <a:pt x="148370" y="196072"/>
                </a:lnTo>
                <a:lnTo>
                  <a:pt x="149489" y="207627"/>
                </a:lnTo>
                <a:lnTo>
                  <a:pt x="151504" y="217871"/>
                </a:lnTo>
                <a:lnTo>
                  <a:pt x="154118" y="227240"/>
                </a:lnTo>
                <a:lnTo>
                  <a:pt x="155861" y="236026"/>
                </a:lnTo>
                <a:lnTo>
                  <a:pt x="157023" y="244424"/>
                </a:lnTo>
                <a:lnTo>
                  <a:pt x="157798" y="252562"/>
                </a:lnTo>
                <a:lnTo>
                  <a:pt x="160854" y="260527"/>
                </a:lnTo>
                <a:lnTo>
                  <a:pt x="165431" y="268378"/>
                </a:lnTo>
                <a:lnTo>
                  <a:pt x="171023" y="276151"/>
                </a:lnTo>
                <a:lnTo>
                  <a:pt x="176021" y="282604"/>
                </a:lnTo>
                <a:lnTo>
                  <a:pt x="180623" y="288175"/>
                </a:lnTo>
                <a:lnTo>
                  <a:pt x="184960" y="293160"/>
                </a:lnTo>
                <a:lnTo>
                  <a:pt x="189123" y="296482"/>
                </a:lnTo>
                <a:lnTo>
                  <a:pt x="193168" y="298698"/>
                </a:lnTo>
                <a:lnTo>
                  <a:pt x="197133" y="300175"/>
                </a:lnTo>
                <a:lnTo>
                  <a:pt x="199777" y="302429"/>
                </a:lnTo>
                <a:lnTo>
                  <a:pt x="201541" y="305202"/>
                </a:lnTo>
                <a:lnTo>
                  <a:pt x="205066" y="3145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PenAnnotation124"/>
          <p:cNvSpPr/>
          <p:nvPr/>
        </p:nvSpPr>
        <p:spPr>
          <a:xfrm>
            <a:off x="7479434" y="4949189"/>
            <a:ext cx="190096" cy="297181"/>
          </a:xfrm>
          <a:custGeom>
            <a:avLst/>
            <a:gdLst/>
            <a:ahLst/>
            <a:cxnLst/>
            <a:rect l="0" t="0" r="0" b="0"/>
            <a:pathLst>
              <a:path w="190096" h="297181">
                <a:moveTo>
                  <a:pt x="190095" y="0"/>
                </a:moveTo>
                <a:lnTo>
                  <a:pt x="148436" y="0"/>
                </a:lnTo>
                <a:lnTo>
                  <a:pt x="140733" y="1270"/>
                </a:lnTo>
                <a:lnTo>
                  <a:pt x="133057" y="3387"/>
                </a:lnTo>
                <a:lnTo>
                  <a:pt x="125400" y="6069"/>
                </a:lnTo>
                <a:lnTo>
                  <a:pt x="117755" y="7856"/>
                </a:lnTo>
                <a:lnTo>
                  <a:pt x="110119" y="9047"/>
                </a:lnTo>
                <a:lnTo>
                  <a:pt x="102487" y="9842"/>
                </a:lnTo>
                <a:lnTo>
                  <a:pt x="93590" y="11641"/>
                </a:lnTo>
                <a:lnTo>
                  <a:pt x="83849" y="14111"/>
                </a:lnTo>
                <a:lnTo>
                  <a:pt x="73544" y="17028"/>
                </a:lnTo>
                <a:lnTo>
                  <a:pt x="65404" y="18972"/>
                </a:lnTo>
                <a:lnTo>
                  <a:pt x="58708" y="20268"/>
                </a:lnTo>
                <a:lnTo>
                  <a:pt x="52974" y="21132"/>
                </a:lnTo>
                <a:lnTo>
                  <a:pt x="46612" y="22978"/>
                </a:lnTo>
                <a:lnTo>
                  <a:pt x="39829" y="25479"/>
                </a:lnTo>
                <a:lnTo>
                  <a:pt x="32768" y="28416"/>
                </a:lnTo>
                <a:lnTo>
                  <a:pt x="25521" y="30374"/>
                </a:lnTo>
                <a:lnTo>
                  <a:pt x="18149" y="31679"/>
                </a:lnTo>
                <a:lnTo>
                  <a:pt x="203" y="33775"/>
                </a:lnTo>
                <a:lnTo>
                  <a:pt x="0" y="35216"/>
                </a:lnTo>
                <a:lnTo>
                  <a:pt x="1135" y="37448"/>
                </a:lnTo>
                <a:lnTo>
                  <a:pt x="3162" y="40206"/>
                </a:lnTo>
                <a:lnTo>
                  <a:pt x="9593" y="44584"/>
                </a:lnTo>
                <a:lnTo>
                  <a:pt x="18961" y="50043"/>
                </a:lnTo>
                <a:lnTo>
                  <a:pt x="30285" y="56222"/>
                </a:lnTo>
                <a:lnTo>
                  <a:pt x="41646" y="61611"/>
                </a:lnTo>
                <a:lnTo>
                  <a:pt x="53029" y="66475"/>
                </a:lnTo>
                <a:lnTo>
                  <a:pt x="64428" y="70987"/>
                </a:lnTo>
                <a:lnTo>
                  <a:pt x="74567" y="75264"/>
                </a:lnTo>
                <a:lnTo>
                  <a:pt x="92606" y="83404"/>
                </a:lnTo>
                <a:lnTo>
                  <a:pt x="100973" y="88623"/>
                </a:lnTo>
                <a:lnTo>
                  <a:pt x="109090" y="94642"/>
                </a:lnTo>
                <a:lnTo>
                  <a:pt x="117042" y="101195"/>
                </a:lnTo>
                <a:lnTo>
                  <a:pt x="124883" y="108104"/>
                </a:lnTo>
                <a:lnTo>
                  <a:pt x="140369" y="122553"/>
                </a:lnTo>
                <a:lnTo>
                  <a:pt x="148055" y="131232"/>
                </a:lnTo>
                <a:lnTo>
                  <a:pt x="155718" y="140828"/>
                </a:lnTo>
                <a:lnTo>
                  <a:pt x="163367" y="151036"/>
                </a:lnTo>
                <a:lnTo>
                  <a:pt x="169737" y="160380"/>
                </a:lnTo>
                <a:lnTo>
                  <a:pt x="175253" y="169151"/>
                </a:lnTo>
                <a:lnTo>
                  <a:pt x="180200" y="177537"/>
                </a:lnTo>
                <a:lnTo>
                  <a:pt x="183499" y="185668"/>
                </a:lnTo>
                <a:lnTo>
                  <a:pt x="185698" y="193629"/>
                </a:lnTo>
                <a:lnTo>
                  <a:pt x="187163" y="201476"/>
                </a:lnTo>
                <a:lnTo>
                  <a:pt x="188141" y="209247"/>
                </a:lnTo>
                <a:lnTo>
                  <a:pt x="188792" y="216968"/>
                </a:lnTo>
                <a:lnTo>
                  <a:pt x="189227" y="224656"/>
                </a:lnTo>
                <a:lnTo>
                  <a:pt x="188246" y="232321"/>
                </a:lnTo>
                <a:lnTo>
                  <a:pt x="186322" y="239971"/>
                </a:lnTo>
                <a:lnTo>
                  <a:pt x="183770" y="247610"/>
                </a:lnTo>
                <a:lnTo>
                  <a:pt x="180799" y="252704"/>
                </a:lnTo>
                <a:lnTo>
                  <a:pt x="177548" y="256099"/>
                </a:lnTo>
                <a:lnTo>
                  <a:pt x="174110" y="258363"/>
                </a:lnTo>
                <a:lnTo>
                  <a:pt x="170548" y="261142"/>
                </a:lnTo>
                <a:lnTo>
                  <a:pt x="166904" y="264265"/>
                </a:lnTo>
                <a:lnTo>
                  <a:pt x="163204" y="267617"/>
                </a:lnTo>
                <a:lnTo>
                  <a:pt x="158199" y="269851"/>
                </a:lnTo>
                <a:lnTo>
                  <a:pt x="152321" y="271341"/>
                </a:lnTo>
                <a:lnTo>
                  <a:pt x="145863" y="272334"/>
                </a:lnTo>
                <a:lnTo>
                  <a:pt x="140286" y="272996"/>
                </a:lnTo>
                <a:lnTo>
                  <a:pt x="135300" y="273438"/>
                </a:lnTo>
                <a:lnTo>
                  <a:pt x="130706" y="273732"/>
                </a:lnTo>
                <a:lnTo>
                  <a:pt x="125102" y="272658"/>
                </a:lnTo>
                <a:lnTo>
                  <a:pt x="118827" y="270673"/>
                </a:lnTo>
                <a:lnTo>
                  <a:pt x="112103" y="268078"/>
                </a:lnTo>
                <a:lnTo>
                  <a:pt x="105081" y="263809"/>
                </a:lnTo>
                <a:lnTo>
                  <a:pt x="97859" y="258423"/>
                </a:lnTo>
                <a:lnTo>
                  <a:pt x="90504" y="252292"/>
                </a:lnTo>
                <a:lnTo>
                  <a:pt x="83061" y="246935"/>
                </a:lnTo>
                <a:lnTo>
                  <a:pt x="75559" y="242094"/>
                </a:lnTo>
                <a:lnTo>
                  <a:pt x="68018" y="237596"/>
                </a:lnTo>
                <a:lnTo>
                  <a:pt x="60450" y="232057"/>
                </a:lnTo>
                <a:lnTo>
                  <a:pt x="52865" y="225825"/>
                </a:lnTo>
                <a:lnTo>
                  <a:pt x="38934" y="213397"/>
                </a:lnTo>
                <a:lnTo>
                  <a:pt x="28510" y="203640"/>
                </a:lnTo>
                <a:lnTo>
                  <a:pt x="15500" y="191007"/>
                </a:lnTo>
                <a:lnTo>
                  <a:pt x="11469" y="185758"/>
                </a:lnTo>
                <a:lnTo>
                  <a:pt x="7512" y="179719"/>
                </a:lnTo>
                <a:lnTo>
                  <a:pt x="3603" y="173153"/>
                </a:lnTo>
                <a:lnTo>
                  <a:pt x="2267" y="170045"/>
                </a:lnTo>
                <a:lnTo>
                  <a:pt x="2647" y="169244"/>
                </a:lnTo>
                <a:lnTo>
                  <a:pt x="4170" y="169979"/>
                </a:lnTo>
                <a:lnTo>
                  <a:pt x="9249" y="174183"/>
                </a:lnTo>
                <a:lnTo>
                  <a:pt x="12381" y="177082"/>
                </a:lnTo>
                <a:lnTo>
                  <a:pt x="15739" y="181555"/>
                </a:lnTo>
                <a:lnTo>
                  <a:pt x="19248" y="187077"/>
                </a:lnTo>
                <a:lnTo>
                  <a:pt x="22857" y="193298"/>
                </a:lnTo>
                <a:lnTo>
                  <a:pt x="30344" y="201255"/>
                </a:lnTo>
                <a:lnTo>
                  <a:pt x="40413" y="210370"/>
                </a:lnTo>
                <a:lnTo>
                  <a:pt x="52208" y="220257"/>
                </a:lnTo>
                <a:lnTo>
                  <a:pt x="78858" y="241402"/>
                </a:lnTo>
                <a:lnTo>
                  <a:pt x="93078" y="252375"/>
                </a:lnTo>
                <a:lnTo>
                  <a:pt x="103827" y="260960"/>
                </a:lnTo>
                <a:lnTo>
                  <a:pt x="112263" y="267954"/>
                </a:lnTo>
                <a:lnTo>
                  <a:pt x="119158" y="273886"/>
                </a:lnTo>
                <a:lnTo>
                  <a:pt x="125023" y="279111"/>
                </a:lnTo>
                <a:lnTo>
                  <a:pt x="144375" y="2971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PenAnnotation125"/>
          <p:cNvSpPr/>
          <p:nvPr/>
        </p:nvSpPr>
        <p:spPr>
          <a:xfrm>
            <a:off x="7760969" y="5052059"/>
            <a:ext cx="21273" cy="240031"/>
          </a:xfrm>
          <a:custGeom>
            <a:avLst/>
            <a:gdLst/>
            <a:ahLst/>
            <a:cxnLst/>
            <a:rect l="0" t="0" r="0" b="0"/>
            <a:pathLst>
              <a:path w="21273" h="240031">
                <a:moveTo>
                  <a:pt x="11431" y="0"/>
                </a:moveTo>
                <a:lnTo>
                  <a:pt x="17498" y="0"/>
                </a:lnTo>
                <a:lnTo>
                  <a:pt x="19286" y="1270"/>
                </a:lnTo>
                <a:lnTo>
                  <a:pt x="20477" y="3387"/>
                </a:lnTo>
                <a:lnTo>
                  <a:pt x="21272" y="6068"/>
                </a:lnTo>
                <a:lnTo>
                  <a:pt x="20531" y="10396"/>
                </a:lnTo>
                <a:lnTo>
                  <a:pt x="18767" y="15821"/>
                </a:lnTo>
                <a:lnTo>
                  <a:pt x="16322" y="21977"/>
                </a:lnTo>
                <a:lnTo>
                  <a:pt x="14691" y="31162"/>
                </a:lnTo>
                <a:lnTo>
                  <a:pt x="13604" y="42364"/>
                </a:lnTo>
                <a:lnTo>
                  <a:pt x="12880" y="54913"/>
                </a:lnTo>
                <a:lnTo>
                  <a:pt x="11127" y="72169"/>
                </a:lnTo>
                <a:lnTo>
                  <a:pt x="5792" y="115049"/>
                </a:lnTo>
                <a:lnTo>
                  <a:pt x="3862" y="133850"/>
                </a:lnTo>
                <a:lnTo>
                  <a:pt x="2574" y="150193"/>
                </a:lnTo>
                <a:lnTo>
                  <a:pt x="1144" y="177243"/>
                </a:lnTo>
                <a:lnTo>
                  <a:pt x="763" y="188012"/>
                </a:lnTo>
                <a:lnTo>
                  <a:pt x="0" y="2400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PenAnnotation126"/>
          <p:cNvSpPr/>
          <p:nvPr/>
        </p:nvSpPr>
        <p:spPr>
          <a:xfrm>
            <a:off x="7840979" y="4914900"/>
            <a:ext cx="11431" cy="1"/>
          </a:xfrm>
          <a:custGeom>
            <a:avLst/>
            <a:gdLst/>
            <a:ahLst/>
            <a:cxnLst/>
            <a:rect l="0" t="0" r="0" b="0"/>
            <a:pathLst>
              <a:path w="11431" h="1">
                <a:moveTo>
                  <a:pt x="0" y="0"/>
                </a:moveTo>
                <a:lnTo>
                  <a:pt x="114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PenAnnotation127"/>
          <p:cNvSpPr/>
          <p:nvPr/>
        </p:nvSpPr>
        <p:spPr>
          <a:xfrm>
            <a:off x="7835202" y="5075118"/>
            <a:ext cx="291528" cy="319613"/>
          </a:xfrm>
          <a:custGeom>
            <a:avLst/>
            <a:gdLst/>
            <a:ahLst/>
            <a:cxnLst/>
            <a:rect l="0" t="0" r="0" b="0"/>
            <a:pathLst>
              <a:path w="291528" h="319613">
                <a:moveTo>
                  <a:pt x="200088" y="102671"/>
                </a:moveTo>
                <a:lnTo>
                  <a:pt x="217115" y="68618"/>
                </a:lnTo>
                <a:lnTo>
                  <a:pt x="217789" y="63459"/>
                </a:lnTo>
                <a:lnTo>
                  <a:pt x="216969" y="58750"/>
                </a:lnTo>
                <a:lnTo>
                  <a:pt x="213940" y="50131"/>
                </a:lnTo>
                <a:lnTo>
                  <a:pt x="212595" y="42067"/>
                </a:lnTo>
                <a:lnTo>
                  <a:pt x="210965" y="38138"/>
                </a:lnTo>
                <a:lnTo>
                  <a:pt x="205769" y="30387"/>
                </a:lnTo>
                <a:lnTo>
                  <a:pt x="199226" y="22708"/>
                </a:lnTo>
                <a:lnTo>
                  <a:pt x="195703" y="18883"/>
                </a:lnTo>
                <a:lnTo>
                  <a:pt x="190815" y="15062"/>
                </a:lnTo>
                <a:lnTo>
                  <a:pt x="185016" y="11245"/>
                </a:lnTo>
                <a:lnTo>
                  <a:pt x="178609" y="7431"/>
                </a:lnTo>
                <a:lnTo>
                  <a:pt x="171799" y="4887"/>
                </a:lnTo>
                <a:lnTo>
                  <a:pt x="164718" y="3192"/>
                </a:lnTo>
                <a:lnTo>
                  <a:pt x="157458" y="2062"/>
                </a:lnTo>
                <a:lnTo>
                  <a:pt x="150078" y="1308"/>
                </a:lnTo>
                <a:lnTo>
                  <a:pt x="142618" y="806"/>
                </a:lnTo>
                <a:lnTo>
                  <a:pt x="135104" y="471"/>
                </a:lnTo>
                <a:lnTo>
                  <a:pt x="119983" y="99"/>
                </a:lnTo>
                <a:lnTo>
                  <a:pt x="112395" y="0"/>
                </a:lnTo>
                <a:lnTo>
                  <a:pt x="103525" y="1203"/>
                </a:lnTo>
                <a:lnTo>
                  <a:pt x="93803" y="3276"/>
                </a:lnTo>
                <a:lnTo>
                  <a:pt x="83511" y="5928"/>
                </a:lnTo>
                <a:lnTo>
                  <a:pt x="74110" y="8966"/>
                </a:lnTo>
                <a:lnTo>
                  <a:pt x="65303" y="12261"/>
                </a:lnTo>
                <a:lnTo>
                  <a:pt x="56891" y="15728"/>
                </a:lnTo>
                <a:lnTo>
                  <a:pt x="50013" y="20579"/>
                </a:lnTo>
                <a:lnTo>
                  <a:pt x="44158" y="26353"/>
                </a:lnTo>
                <a:lnTo>
                  <a:pt x="38984" y="32743"/>
                </a:lnTo>
                <a:lnTo>
                  <a:pt x="32996" y="39542"/>
                </a:lnTo>
                <a:lnTo>
                  <a:pt x="26463" y="46615"/>
                </a:lnTo>
                <a:lnTo>
                  <a:pt x="19568" y="53871"/>
                </a:lnTo>
                <a:lnTo>
                  <a:pt x="14971" y="62518"/>
                </a:lnTo>
                <a:lnTo>
                  <a:pt x="11907" y="72092"/>
                </a:lnTo>
                <a:lnTo>
                  <a:pt x="9864" y="82285"/>
                </a:lnTo>
                <a:lnTo>
                  <a:pt x="7231" y="92890"/>
                </a:lnTo>
                <a:lnTo>
                  <a:pt x="4207" y="103771"/>
                </a:lnTo>
                <a:lnTo>
                  <a:pt x="921" y="114834"/>
                </a:lnTo>
                <a:lnTo>
                  <a:pt x="0" y="126020"/>
                </a:lnTo>
                <a:lnTo>
                  <a:pt x="656" y="137287"/>
                </a:lnTo>
                <a:lnTo>
                  <a:pt x="2363" y="148608"/>
                </a:lnTo>
                <a:lnTo>
                  <a:pt x="4771" y="159966"/>
                </a:lnTo>
                <a:lnTo>
                  <a:pt x="7647" y="171348"/>
                </a:lnTo>
                <a:lnTo>
                  <a:pt x="10833" y="182746"/>
                </a:lnTo>
                <a:lnTo>
                  <a:pt x="17762" y="205570"/>
                </a:lnTo>
                <a:lnTo>
                  <a:pt x="21387" y="216991"/>
                </a:lnTo>
                <a:lnTo>
                  <a:pt x="26343" y="227144"/>
                </a:lnTo>
                <a:lnTo>
                  <a:pt x="32189" y="236453"/>
                </a:lnTo>
                <a:lnTo>
                  <a:pt x="38625" y="245199"/>
                </a:lnTo>
                <a:lnTo>
                  <a:pt x="52549" y="265077"/>
                </a:lnTo>
                <a:lnTo>
                  <a:pt x="59819" y="275712"/>
                </a:lnTo>
                <a:lnTo>
                  <a:pt x="67205" y="284072"/>
                </a:lnTo>
                <a:lnTo>
                  <a:pt x="74669" y="290915"/>
                </a:lnTo>
                <a:lnTo>
                  <a:pt x="82186" y="296747"/>
                </a:lnTo>
                <a:lnTo>
                  <a:pt x="91007" y="301905"/>
                </a:lnTo>
                <a:lnTo>
                  <a:pt x="100697" y="306614"/>
                </a:lnTo>
                <a:lnTo>
                  <a:pt x="110967" y="311023"/>
                </a:lnTo>
                <a:lnTo>
                  <a:pt x="121623" y="313962"/>
                </a:lnTo>
                <a:lnTo>
                  <a:pt x="132538" y="315922"/>
                </a:lnTo>
                <a:lnTo>
                  <a:pt x="143624" y="317229"/>
                </a:lnTo>
                <a:lnTo>
                  <a:pt x="154826" y="318100"/>
                </a:lnTo>
                <a:lnTo>
                  <a:pt x="166103" y="318680"/>
                </a:lnTo>
                <a:lnTo>
                  <a:pt x="188794" y="319325"/>
                </a:lnTo>
                <a:lnTo>
                  <a:pt x="211578" y="319612"/>
                </a:lnTo>
                <a:lnTo>
                  <a:pt x="221717" y="318419"/>
                </a:lnTo>
                <a:lnTo>
                  <a:pt x="231018" y="316353"/>
                </a:lnTo>
                <a:lnTo>
                  <a:pt x="239757" y="313706"/>
                </a:lnTo>
                <a:lnTo>
                  <a:pt x="248124" y="309401"/>
                </a:lnTo>
                <a:lnTo>
                  <a:pt x="256242" y="303991"/>
                </a:lnTo>
                <a:lnTo>
                  <a:pt x="264194" y="297845"/>
                </a:lnTo>
                <a:lnTo>
                  <a:pt x="270766" y="293747"/>
                </a:lnTo>
                <a:lnTo>
                  <a:pt x="276416" y="291015"/>
                </a:lnTo>
                <a:lnTo>
                  <a:pt x="281453" y="289194"/>
                </a:lnTo>
                <a:lnTo>
                  <a:pt x="284811" y="286710"/>
                </a:lnTo>
                <a:lnTo>
                  <a:pt x="287050" y="283783"/>
                </a:lnTo>
                <a:lnTo>
                  <a:pt x="291527" y="2741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NaCH</a:t>
            </a:r>
            <a:r>
              <a:rPr lang="en-US" baseline="-25000" dirty="0" smtClean="0"/>
              <a:t>3</a:t>
            </a:r>
            <a:r>
              <a:rPr lang="en-US" dirty="0" smtClean="0"/>
              <a:t>COO  </a:t>
            </a:r>
            <a:r>
              <a:rPr lang="en-US" dirty="0" smtClean="0">
                <a:latin typeface="Calibri"/>
              </a:rPr>
              <a:t>→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CH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COO</a:t>
            </a:r>
            <a:r>
              <a:rPr lang="en-US" b="1" baseline="30000" dirty="0" smtClean="0">
                <a:solidFill>
                  <a:srgbClr val="FF0000"/>
                </a:solidFill>
              </a:rPr>
              <a:t>-</a:t>
            </a:r>
            <a:r>
              <a:rPr lang="en-US" dirty="0" smtClean="0"/>
              <a:t>  +  Na</a:t>
            </a:r>
            <a:r>
              <a:rPr lang="en-US" baseline="30000" dirty="0" smtClean="0"/>
              <a:t>+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CH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COO</a:t>
            </a:r>
            <a:r>
              <a:rPr lang="en-US" b="1" baseline="30000" dirty="0" smtClean="0">
                <a:solidFill>
                  <a:srgbClr val="FF0000"/>
                </a:solidFill>
              </a:rPr>
              <a:t>-</a:t>
            </a:r>
            <a:r>
              <a:rPr lang="en-US" dirty="0" smtClean="0"/>
              <a:t>  +  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 smtClean="0">
                <a:latin typeface="Calibri"/>
              </a:rPr>
              <a:t>→ </a:t>
            </a:r>
            <a:r>
              <a:rPr lang="en-US" b="1" dirty="0" smtClean="0">
                <a:solidFill>
                  <a:srgbClr val="FF0000"/>
                </a:solidFill>
              </a:rPr>
              <a:t>CH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COO</a:t>
            </a:r>
            <a:r>
              <a:rPr lang="en-US" b="1" dirty="0" smtClean="0"/>
              <a:t>H</a:t>
            </a:r>
            <a:r>
              <a:rPr lang="en-US" dirty="0" smtClean="0"/>
              <a:t>  +  </a:t>
            </a:r>
            <a:r>
              <a:rPr lang="en-US" b="1" dirty="0" smtClean="0">
                <a:solidFill>
                  <a:schemeClr val="bg1"/>
                </a:solidFill>
              </a:rPr>
              <a:t>OH</a:t>
            </a:r>
            <a:r>
              <a:rPr lang="en-US" b="1" baseline="30000" dirty="0" smtClean="0">
                <a:solidFill>
                  <a:schemeClr val="bg1"/>
                </a:solidFill>
              </a:rPr>
              <a:t>-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1. sodium acetate is the salt of a weak acid and a strong base (there will be hydroxide ions in the dissociated solution)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2. Acetate assumes a negative charge once dissociated and therefore a </a:t>
            </a:r>
            <a:r>
              <a:rPr lang="en-US" sz="2400" dirty="0" err="1" smtClean="0"/>
              <a:t>Bronsted</a:t>
            </a:r>
            <a:r>
              <a:rPr lang="en-US" sz="2400" dirty="0" smtClean="0"/>
              <a:t>-Lowry base (hydrogen ion acceptor)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3.  The acetate is available to combine with the hydrogen ions from water which will then produce an acid and hydroxide ions</a:t>
            </a:r>
          </a:p>
          <a:p>
            <a:pPr>
              <a:buNone/>
            </a:pPr>
            <a:endParaRPr lang="en-US" sz="2400" dirty="0"/>
          </a:p>
        </p:txBody>
      </p:sp>
      <p:grpSp>
        <p:nvGrpSpPr>
          <p:cNvPr id="13" name="SMARTInkShape-Group1"/>
          <p:cNvGrpSpPr/>
          <p:nvPr/>
        </p:nvGrpSpPr>
        <p:grpSpPr>
          <a:xfrm>
            <a:off x="465617" y="428625"/>
            <a:ext cx="1356040" cy="562571"/>
            <a:chOff x="465617" y="428625"/>
            <a:chExt cx="1356040" cy="562571"/>
          </a:xfrm>
        </p:grpSpPr>
        <p:sp>
          <p:nvSpPr>
            <p:cNvPr id="4" name="SMARTInkShape-1"/>
            <p:cNvSpPr/>
            <p:nvPr/>
          </p:nvSpPr>
          <p:spPr>
            <a:xfrm>
              <a:off x="465617" y="562570"/>
              <a:ext cx="16587" cy="428626"/>
            </a:xfrm>
            <a:custGeom>
              <a:avLst/>
              <a:gdLst/>
              <a:ahLst/>
              <a:cxnLst/>
              <a:rect l="0" t="0" r="0" b="0"/>
              <a:pathLst>
                <a:path w="16587" h="428626">
                  <a:moveTo>
                    <a:pt x="16586" y="0"/>
                  </a:moveTo>
                  <a:lnTo>
                    <a:pt x="16586" y="31391"/>
                  </a:lnTo>
                  <a:lnTo>
                    <a:pt x="16586" y="75447"/>
                  </a:lnTo>
                  <a:lnTo>
                    <a:pt x="16586" y="116723"/>
                  </a:lnTo>
                  <a:lnTo>
                    <a:pt x="16586" y="154088"/>
                  </a:lnTo>
                  <a:lnTo>
                    <a:pt x="16586" y="190295"/>
                  </a:lnTo>
                  <a:lnTo>
                    <a:pt x="11846" y="230899"/>
                  </a:lnTo>
                  <a:lnTo>
                    <a:pt x="8898" y="269608"/>
                  </a:lnTo>
                  <a:lnTo>
                    <a:pt x="8024" y="306213"/>
                  </a:lnTo>
                  <a:lnTo>
                    <a:pt x="3025" y="342194"/>
                  </a:lnTo>
                  <a:lnTo>
                    <a:pt x="0" y="382731"/>
                  </a:lnTo>
                  <a:lnTo>
                    <a:pt x="7656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/>
            <p:cNvSpPr/>
            <p:nvPr/>
          </p:nvSpPr>
          <p:spPr>
            <a:xfrm>
              <a:off x="508992" y="428625"/>
              <a:ext cx="196440" cy="526325"/>
            </a:xfrm>
            <a:custGeom>
              <a:avLst/>
              <a:gdLst/>
              <a:ahLst/>
              <a:cxnLst/>
              <a:rect l="0" t="0" r="0" b="0"/>
              <a:pathLst>
                <a:path w="196440" h="526325">
                  <a:moveTo>
                    <a:pt x="0" y="125016"/>
                  </a:moveTo>
                  <a:lnTo>
                    <a:pt x="12360" y="163870"/>
                  </a:lnTo>
                  <a:lnTo>
                    <a:pt x="25160" y="200028"/>
                  </a:lnTo>
                  <a:lnTo>
                    <a:pt x="38374" y="242469"/>
                  </a:lnTo>
                  <a:lnTo>
                    <a:pt x="53536" y="285930"/>
                  </a:lnTo>
                  <a:lnTo>
                    <a:pt x="69448" y="330422"/>
                  </a:lnTo>
                  <a:lnTo>
                    <a:pt x="95772" y="375050"/>
                  </a:lnTo>
                  <a:lnTo>
                    <a:pt x="118017" y="419696"/>
                  </a:lnTo>
                  <a:lnTo>
                    <a:pt x="146106" y="463352"/>
                  </a:lnTo>
                  <a:lnTo>
                    <a:pt x="184205" y="505564"/>
                  </a:lnTo>
                  <a:lnTo>
                    <a:pt x="192383" y="514812"/>
                  </a:lnTo>
                  <a:lnTo>
                    <a:pt x="196294" y="526324"/>
                  </a:lnTo>
                  <a:lnTo>
                    <a:pt x="196439" y="514376"/>
                  </a:lnTo>
                  <a:lnTo>
                    <a:pt x="188075" y="470373"/>
                  </a:lnTo>
                  <a:lnTo>
                    <a:pt x="182892" y="432241"/>
                  </a:lnTo>
                  <a:lnTo>
                    <a:pt x="175127" y="393426"/>
                  </a:lnTo>
                  <a:lnTo>
                    <a:pt x="171283" y="355247"/>
                  </a:lnTo>
                  <a:lnTo>
                    <a:pt x="170144" y="314059"/>
                  </a:lnTo>
                  <a:lnTo>
                    <a:pt x="165066" y="275176"/>
                  </a:lnTo>
                  <a:lnTo>
                    <a:pt x="162018" y="233779"/>
                  </a:lnTo>
                  <a:lnTo>
                    <a:pt x="161115" y="194835"/>
                  </a:lnTo>
                  <a:lnTo>
                    <a:pt x="160847" y="158160"/>
                  </a:lnTo>
                  <a:lnTo>
                    <a:pt x="165508" y="122158"/>
                  </a:lnTo>
                  <a:lnTo>
                    <a:pt x="168843" y="81567"/>
                  </a:lnTo>
                  <a:lnTo>
                    <a:pt x="172148" y="47531"/>
                  </a:lnTo>
                  <a:lnTo>
                    <a:pt x="177745" y="16255"/>
                  </a:lnTo>
                  <a:lnTo>
                    <a:pt x="178482" y="2337"/>
                  </a:lnTo>
                  <a:lnTo>
                    <a:pt x="177527" y="1558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"/>
            <p:cNvSpPr/>
            <p:nvPr/>
          </p:nvSpPr>
          <p:spPr>
            <a:xfrm>
              <a:off x="716062" y="647339"/>
              <a:ext cx="194767" cy="297243"/>
            </a:xfrm>
            <a:custGeom>
              <a:avLst/>
              <a:gdLst/>
              <a:ahLst/>
              <a:cxnLst/>
              <a:rect l="0" t="0" r="0" b="0"/>
              <a:pathLst>
                <a:path w="194767" h="297243">
                  <a:moveTo>
                    <a:pt x="150118" y="93825"/>
                  </a:moveTo>
                  <a:lnTo>
                    <a:pt x="150118" y="89085"/>
                  </a:lnTo>
                  <a:lnTo>
                    <a:pt x="149126" y="87688"/>
                  </a:lnTo>
                  <a:lnTo>
                    <a:pt x="147472" y="86757"/>
                  </a:lnTo>
                  <a:lnTo>
                    <a:pt x="145377" y="86137"/>
                  </a:lnTo>
                  <a:lnTo>
                    <a:pt x="143981" y="84731"/>
                  </a:lnTo>
                  <a:lnTo>
                    <a:pt x="120229" y="41791"/>
                  </a:lnTo>
                  <a:lnTo>
                    <a:pt x="99509" y="11554"/>
                  </a:lnTo>
                  <a:lnTo>
                    <a:pt x="84632" y="713"/>
                  </a:lnTo>
                  <a:lnTo>
                    <a:pt x="81656" y="0"/>
                  </a:lnTo>
                  <a:lnTo>
                    <a:pt x="78680" y="517"/>
                  </a:lnTo>
                  <a:lnTo>
                    <a:pt x="72727" y="3738"/>
                  </a:lnTo>
                  <a:lnTo>
                    <a:pt x="66774" y="8476"/>
                  </a:lnTo>
                  <a:lnTo>
                    <a:pt x="57844" y="21463"/>
                  </a:lnTo>
                  <a:lnTo>
                    <a:pt x="42961" y="59160"/>
                  </a:lnTo>
                  <a:lnTo>
                    <a:pt x="26315" y="94033"/>
                  </a:lnTo>
                  <a:lnTo>
                    <a:pt x="17184" y="136714"/>
                  </a:lnTo>
                  <a:lnTo>
                    <a:pt x="6854" y="180716"/>
                  </a:lnTo>
                  <a:lnTo>
                    <a:pt x="0" y="218366"/>
                  </a:lnTo>
                  <a:lnTo>
                    <a:pt x="3553" y="245489"/>
                  </a:lnTo>
                  <a:lnTo>
                    <a:pt x="13643" y="273199"/>
                  </a:lnTo>
                  <a:lnTo>
                    <a:pt x="19348" y="282026"/>
                  </a:lnTo>
                  <a:lnTo>
                    <a:pt x="32878" y="292574"/>
                  </a:lnTo>
                  <a:lnTo>
                    <a:pt x="44714" y="297242"/>
                  </a:lnTo>
                  <a:lnTo>
                    <a:pt x="53993" y="295688"/>
                  </a:lnTo>
                  <a:lnTo>
                    <a:pt x="76119" y="286606"/>
                  </a:lnTo>
                  <a:lnTo>
                    <a:pt x="85149" y="278394"/>
                  </a:lnTo>
                  <a:lnTo>
                    <a:pt x="112321" y="235657"/>
                  </a:lnTo>
                  <a:lnTo>
                    <a:pt x="118436" y="217385"/>
                  </a:lnTo>
                  <a:lnTo>
                    <a:pt x="125008" y="175963"/>
                  </a:lnTo>
                  <a:lnTo>
                    <a:pt x="130826" y="138823"/>
                  </a:lnTo>
                  <a:lnTo>
                    <a:pt x="132133" y="97355"/>
                  </a:lnTo>
                  <a:lnTo>
                    <a:pt x="129557" y="87787"/>
                  </a:lnTo>
                  <a:lnTo>
                    <a:pt x="126097" y="79235"/>
                  </a:lnTo>
                  <a:lnTo>
                    <a:pt x="123361" y="58385"/>
                  </a:lnTo>
                  <a:lnTo>
                    <a:pt x="123329" y="96285"/>
                  </a:lnTo>
                  <a:lnTo>
                    <a:pt x="123329" y="138797"/>
                  </a:lnTo>
                  <a:lnTo>
                    <a:pt x="123329" y="175248"/>
                  </a:lnTo>
                  <a:lnTo>
                    <a:pt x="125974" y="214346"/>
                  </a:lnTo>
                  <a:lnTo>
                    <a:pt x="133415" y="254151"/>
                  </a:lnTo>
                  <a:lnTo>
                    <a:pt x="148876" y="278034"/>
                  </a:lnTo>
                  <a:lnTo>
                    <a:pt x="152267" y="282116"/>
                  </a:lnTo>
                  <a:lnTo>
                    <a:pt x="161325" y="286650"/>
                  </a:lnTo>
                  <a:lnTo>
                    <a:pt x="178569" y="289562"/>
                  </a:lnTo>
                  <a:lnTo>
                    <a:pt x="185252" y="287314"/>
                  </a:lnTo>
                  <a:lnTo>
                    <a:pt x="194766" y="2813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"/>
            <p:cNvSpPr/>
            <p:nvPr/>
          </p:nvSpPr>
          <p:spPr>
            <a:xfrm>
              <a:off x="964820" y="584215"/>
              <a:ext cx="159306" cy="361605"/>
            </a:xfrm>
            <a:custGeom>
              <a:avLst/>
              <a:gdLst/>
              <a:ahLst/>
              <a:cxnLst/>
              <a:rect l="0" t="0" r="0" b="0"/>
              <a:pathLst>
                <a:path w="159306" h="361605">
                  <a:moveTo>
                    <a:pt x="79953" y="5144"/>
                  </a:moveTo>
                  <a:lnTo>
                    <a:pt x="79953" y="404"/>
                  </a:lnTo>
                  <a:lnTo>
                    <a:pt x="78961" y="0"/>
                  </a:lnTo>
                  <a:lnTo>
                    <a:pt x="70240" y="3834"/>
                  </a:lnTo>
                  <a:lnTo>
                    <a:pt x="67525" y="4271"/>
                  </a:lnTo>
                  <a:lnTo>
                    <a:pt x="65714" y="5554"/>
                  </a:lnTo>
                  <a:lnTo>
                    <a:pt x="64508" y="7402"/>
                  </a:lnTo>
                  <a:lnTo>
                    <a:pt x="44065" y="50084"/>
                  </a:lnTo>
                  <a:lnTo>
                    <a:pt x="29330" y="92863"/>
                  </a:lnTo>
                  <a:lnTo>
                    <a:pt x="17441" y="135140"/>
                  </a:lnTo>
                  <a:lnTo>
                    <a:pt x="11160" y="173638"/>
                  </a:lnTo>
                  <a:lnTo>
                    <a:pt x="6654" y="210180"/>
                  </a:lnTo>
                  <a:lnTo>
                    <a:pt x="1680" y="246143"/>
                  </a:lnTo>
                  <a:lnTo>
                    <a:pt x="0" y="289110"/>
                  </a:lnTo>
                  <a:lnTo>
                    <a:pt x="6797" y="325269"/>
                  </a:lnTo>
                  <a:lnTo>
                    <a:pt x="12051" y="339575"/>
                  </a:lnTo>
                  <a:lnTo>
                    <a:pt x="20340" y="349903"/>
                  </a:lnTo>
                  <a:lnTo>
                    <a:pt x="29646" y="356808"/>
                  </a:lnTo>
                  <a:lnTo>
                    <a:pt x="37089" y="359877"/>
                  </a:lnTo>
                  <a:lnTo>
                    <a:pt x="51598" y="361604"/>
                  </a:lnTo>
                  <a:lnTo>
                    <a:pt x="62721" y="356717"/>
                  </a:lnTo>
                  <a:lnTo>
                    <a:pt x="91942" y="330835"/>
                  </a:lnTo>
                  <a:lnTo>
                    <a:pt x="115689" y="296248"/>
                  </a:lnTo>
                  <a:lnTo>
                    <a:pt x="133536" y="263046"/>
                  </a:lnTo>
                  <a:lnTo>
                    <a:pt x="148747" y="225427"/>
                  </a:lnTo>
                  <a:lnTo>
                    <a:pt x="156891" y="185507"/>
                  </a:lnTo>
                  <a:lnTo>
                    <a:pt x="159305" y="145898"/>
                  </a:lnTo>
                  <a:lnTo>
                    <a:pt x="157374" y="108034"/>
                  </a:lnTo>
                  <a:lnTo>
                    <a:pt x="147832" y="68573"/>
                  </a:lnTo>
                  <a:lnTo>
                    <a:pt x="139312" y="45876"/>
                  </a:lnTo>
                  <a:lnTo>
                    <a:pt x="130809" y="35485"/>
                  </a:lnTo>
                  <a:lnTo>
                    <a:pt x="109181" y="20729"/>
                  </a:lnTo>
                  <a:lnTo>
                    <a:pt x="104400" y="19503"/>
                  </a:lnTo>
                  <a:lnTo>
                    <a:pt x="100220" y="19677"/>
                  </a:lnTo>
                  <a:lnTo>
                    <a:pt x="81642" y="27087"/>
                  </a:lnTo>
                  <a:lnTo>
                    <a:pt x="69429" y="35238"/>
                  </a:lnTo>
                  <a:lnTo>
                    <a:pt x="48284" y="63867"/>
                  </a:lnTo>
                  <a:lnTo>
                    <a:pt x="44235" y="765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5"/>
            <p:cNvSpPr/>
            <p:nvPr/>
          </p:nvSpPr>
          <p:spPr>
            <a:xfrm>
              <a:off x="1187648" y="535781"/>
              <a:ext cx="8931" cy="437556"/>
            </a:xfrm>
            <a:custGeom>
              <a:avLst/>
              <a:gdLst/>
              <a:ahLst/>
              <a:cxnLst/>
              <a:rect l="0" t="0" r="0" b="0"/>
              <a:pathLst>
                <a:path w="8931" h="437556">
                  <a:moveTo>
                    <a:pt x="8930" y="0"/>
                  </a:moveTo>
                  <a:lnTo>
                    <a:pt x="8930" y="39218"/>
                  </a:lnTo>
                  <a:lnTo>
                    <a:pt x="8930" y="81820"/>
                  </a:lnTo>
                  <a:lnTo>
                    <a:pt x="8930" y="125891"/>
                  </a:lnTo>
                  <a:lnTo>
                    <a:pt x="8930" y="163640"/>
                  </a:lnTo>
                  <a:lnTo>
                    <a:pt x="8930" y="203598"/>
                  </a:lnTo>
                  <a:lnTo>
                    <a:pt x="8930" y="243219"/>
                  </a:lnTo>
                  <a:lnTo>
                    <a:pt x="8930" y="286378"/>
                  </a:lnTo>
                  <a:lnTo>
                    <a:pt x="8930" y="327939"/>
                  </a:lnTo>
                  <a:lnTo>
                    <a:pt x="8930" y="362743"/>
                  </a:lnTo>
                  <a:lnTo>
                    <a:pt x="8930" y="403192"/>
                  </a:lnTo>
                  <a:lnTo>
                    <a:pt x="8930" y="429625"/>
                  </a:lnTo>
                  <a:lnTo>
                    <a:pt x="7938" y="432268"/>
                  </a:lnTo>
                  <a:lnTo>
                    <a:pt x="6284" y="434030"/>
                  </a:lnTo>
                  <a:lnTo>
                    <a:pt x="0" y="4375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6"/>
            <p:cNvSpPr/>
            <p:nvPr/>
          </p:nvSpPr>
          <p:spPr>
            <a:xfrm>
              <a:off x="1322147" y="526852"/>
              <a:ext cx="17307" cy="410766"/>
            </a:xfrm>
            <a:custGeom>
              <a:avLst/>
              <a:gdLst/>
              <a:ahLst/>
              <a:cxnLst/>
              <a:rect l="0" t="0" r="0" b="0"/>
              <a:pathLst>
                <a:path w="17307" h="410766">
                  <a:moveTo>
                    <a:pt x="17306" y="0"/>
                  </a:moveTo>
                  <a:lnTo>
                    <a:pt x="11169" y="14258"/>
                  </a:lnTo>
                  <a:lnTo>
                    <a:pt x="8622" y="55952"/>
                  </a:lnTo>
                  <a:lnTo>
                    <a:pt x="8425" y="99283"/>
                  </a:lnTo>
                  <a:lnTo>
                    <a:pt x="5745" y="136904"/>
                  </a:lnTo>
                  <a:lnTo>
                    <a:pt x="1313" y="176824"/>
                  </a:lnTo>
                  <a:lnTo>
                    <a:pt x="0" y="216434"/>
                  </a:lnTo>
                  <a:lnTo>
                    <a:pt x="2256" y="256943"/>
                  </a:lnTo>
                  <a:lnTo>
                    <a:pt x="7167" y="301447"/>
                  </a:lnTo>
                  <a:lnTo>
                    <a:pt x="15285" y="345327"/>
                  </a:lnTo>
                  <a:lnTo>
                    <a:pt x="17227" y="388639"/>
                  </a:lnTo>
                  <a:lnTo>
                    <a:pt x="17306" y="4107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7"/>
            <p:cNvSpPr/>
            <p:nvPr/>
          </p:nvSpPr>
          <p:spPr>
            <a:xfrm>
              <a:off x="1178719" y="723305"/>
              <a:ext cx="187524" cy="35719"/>
            </a:xfrm>
            <a:custGeom>
              <a:avLst/>
              <a:gdLst/>
              <a:ahLst/>
              <a:cxnLst/>
              <a:rect l="0" t="0" r="0" b="0"/>
              <a:pathLst>
                <a:path w="187524" h="35719">
                  <a:moveTo>
                    <a:pt x="0" y="35718"/>
                  </a:moveTo>
                  <a:lnTo>
                    <a:pt x="4740" y="30978"/>
                  </a:lnTo>
                  <a:lnTo>
                    <a:pt x="9713" y="28651"/>
                  </a:lnTo>
                  <a:lnTo>
                    <a:pt x="46285" y="17239"/>
                  </a:lnTo>
                  <a:lnTo>
                    <a:pt x="74568" y="11391"/>
                  </a:lnTo>
                  <a:lnTo>
                    <a:pt x="108084" y="9659"/>
                  </a:lnTo>
                  <a:lnTo>
                    <a:pt x="150224" y="4333"/>
                  </a:lnTo>
                  <a:lnTo>
                    <a:pt x="18752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8"/>
            <p:cNvSpPr/>
            <p:nvPr/>
          </p:nvSpPr>
          <p:spPr>
            <a:xfrm>
              <a:off x="1678781" y="553641"/>
              <a:ext cx="8931" cy="419696"/>
            </a:xfrm>
            <a:custGeom>
              <a:avLst/>
              <a:gdLst/>
              <a:ahLst/>
              <a:cxnLst/>
              <a:rect l="0" t="0" r="0" b="0"/>
              <a:pathLst>
                <a:path w="8931" h="419696">
                  <a:moveTo>
                    <a:pt x="8930" y="0"/>
                  </a:moveTo>
                  <a:lnTo>
                    <a:pt x="8930" y="39292"/>
                  </a:lnTo>
                  <a:lnTo>
                    <a:pt x="8930" y="80837"/>
                  </a:lnTo>
                  <a:lnTo>
                    <a:pt x="4190" y="120919"/>
                  </a:lnTo>
                  <a:lnTo>
                    <a:pt x="828" y="160917"/>
                  </a:lnTo>
                  <a:lnTo>
                    <a:pt x="245" y="194412"/>
                  </a:lnTo>
                  <a:lnTo>
                    <a:pt x="73" y="229472"/>
                  </a:lnTo>
                  <a:lnTo>
                    <a:pt x="22" y="264004"/>
                  </a:lnTo>
                  <a:lnTo>
                    <a:pt x="5" y="305487"/>
                  </a:lnTo>
                  <a:lnTo>
                    <a:pt x="1" y="346864"/>
                  </a:lnTo>
                  <a:lnTo>
                    <a:pt x="0" y="389284"/>
                  </a:lnTo>
                  <a:lnTo>
                    <a:pt x="0" y="4196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9"/>
            <p:cNvSpPr/>
            <p:nvPr/>
          </p:nvSpPr>
          <p:spPr>
            <a:xfrm>
              <a:off x="1553766" y="759023"/>
              <a:ext cx="267891" cy="26791"/>
            </a:xfrm>
            <a:custGeom>
              <a:avLst/>
              <a:gdLst/>
              <a:ahLst/>
              <a:cxnLst/>
              <a:rect l="0" t="0" r="0" b="0"/>
              <a:pathLst>
                <a:path w="267891" h="26791">
                  <a:moveTo>
                    <a:pt x="0" y="26790"/>
                  </a:moveTo>
                  <a:lnTo>
                    <a:pt x="4740" y="26790"/>
                  </a:lnTo>
                  <a:lnTo>
                    <a:pt x="9713" y="24144"/>
                  </a:lnTo>
                  <a:lnTo>
                    <a:pt x="12429" y="22049"/>
                  </a:lnTo>
                  <a:lnTo>
                    <a:pt x="20737" y="19722"/>
                  </a:lnTo>
                  <a:lnTo>
                    <a:pt x="63544" y="15378"/>
                  </a:lnTo>
                  <a:lnTo>
                    <a:pt x="107912" y="10204"/>
                  </a:lnTo>
                  <a:lnTo>
                    <a:pt x="145193" y="4567"/>
                  </a:lnTo>
                  <a:lnTo>
                    <a:pt x="186115" y="1353"/>
                  </a:lnTo>
                  <a:lnTo>
                    <a:pt x="224919" y="401"/>
                  </a:lnTo>
                  <a:lnTo>
                    <a:pt x="26789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2"/>
          <p:cNvGrpSpPr/>
          <p:nvPr/>
        </p:nvGrpSpPr>
        <p:grpSpPr>
          <a:xfrm>
            <a:off x="1920419" y="500063"/>
            <a:ext cx="1571090" cy="544184"/>
            <a:chOff x="1920419" y="500063"/>
            <a:chExt cx="1571090" cy="544184"/>
          </a:xfrm>
        </p:grpSpPr>
        <p:sp>
          <p:nvSpPr>
            <p:cNvPr id="14" name="SMARTInkShape-10"/>
            <p:cNvSpPr/>
            <p:nvPr/>
          </p:nvSpPr>
          <p:spPr>
            <a:xfrm>
              <a:off x="1920419" y="522156"/>
              <a:ext cx="231637" cy="383331"/>
            </a:xfrm>
            <a:custGeom>
              <a:avLst/>
              <a:gdLst/>
              <a:ahLst/>
              <a:cxnLst/>
              <a:rect l="0" t="0" r="0" b="0"/>
              <a:pathLst>
                <a:path w="231637" h="383331">
                  <a:moveTo>
                    <a:pt x="231636" y="76133"/>
                  </a:moveTo>
                  <a:lnTo>
                    <a:pt x="226895" y="80874"/>
                  </a:lnTo>
                  <a:lnTo>
                    <a:pt x="224568" y="85847"/>
                  </a:lnTo>
                  <a:lnTo>
                    <a:pt x="221959" y="100049"/>
                  </a:lnTo>
                  <a:lnTo>
                    <a:pt x="213888" y="111698"/>
                  </a:lnTo>
                  <a:lnTo>
                    <a:pt x="209069" y="107066"/>
                  </a:lnTo>
                  <a:lnTo>
                    <a:pt x="206723" y="102118"/>
                  </a:lnTo>
                  <a:lnTo>
                    <a:pt x="200477" y="86117"/>
                  </a:lnTo>
                  <a:lnTo>
                    <a:pt x="190681" y="69984"/>
                  </a:lnTo>
                  <a:lnTo>
                    <a:pt x="174703" y="25408"/>
                  </a:lnTo>
                  <a:lnTo>
                    <a:pt x="166039" y="12376"/>
                  </a:lnTo>
                  <a:lnTo>
                    <a:pt x="160148" y="8109"/>
                  </a:lnTo>
                  <a:lnTo>
                    <a:pt x="154223" y="5220"/>
                  </a:lnTo>
                  <a:lnTo>
                    <a:pt x="148282" y="629"/>
                  </a:lnTo>
                  <a:lnTo>
                    <a:pt x="144317" y="0"/>
                  </a:lnTo>
                  <a:lnTo>
                    <a:pt x="129255" y="3856"/>
                  </a:lnTo>
                  <a:lnTo>
                    <a:pt x="118003" y="8622"/>
                  </a:lnTo>
                  <a:lnTo>
                    <a:pt x="109033" y="16693"/>
                  </a:lnTo>
                  <a:lnTo>
                    <a:pt x="73497" y="60217"/>
                  </a:lnTo>
                  <a:lnTo>
                    <a:pt x="49990" y="101505"/>
                  </a:lnTo>
                  <a:lnTo>
                    <a:pt x="33176" y="136126"/>
                  </a:lnTo>
                  <a:lnTo>
                    <a:pt x="21469" y="171520"/>
                  </a:lnTo>
                  <a:lnTo>
                    <a:pt x="11717" y="206150"/>
                  </a:lnTo>
                  <a:lnTo>
                    <a:pt x="2178" y="247667"/>
                  </a:lnTo>
                  <a:lnTo>
                    <a:pt x="0" y="289051"/>
                  </a:lnTo>
                  <a:lnTo>
                    <a:pt x="6699" y="324897"/>
                  </a:lnTo>
                  <a:lnTo>
                    <a:pt x="20469" y="358348"/>
                  </a:lnTo>
                  <a:lnTo>
                    <a:pt x="28974" y="367918"/>
                  </a:lnTo>
                  <a:lnTo>
                    <a:pt x="50603" y="382147"/>
                  </a:lnTo>
                  <a:lnTo>
                    <a:pt x="56377" y="383330"/>
                  </a:lnTo>
                  <a:lnTo>
                    <a:pt x="74976" y="380254"/>
                  </a:lnTo>
                  <a:lnTo>
                    <a:pt x="118700" y="363651"/>
                  </a:lnTo>
                  <a:lnTo>
                    <a:pt x="160613" y="337519"/>
                  </a:lnTo>
                  <a:lnTo>
                    <a:pt x="201384" y="314732"/>
                  </a:lnTo>
                  <a:lnTo>
                    <a:pt x="213776" y="308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1"/>
            <p:cNvSpPr/>
            <p:nvPr/>
          </p:nvSpPr>
          <p:spPr>
            <a:xfrm>
              <a:off x="2214563" y="517922"/>
              <a:ext cx="44649" cy="375048"/>
            </a:xfrm>
            <a:custGeom>
              <a:avLst/>
              <a:gdLst/>
              <a:ahLst/>
              <a:cxnLst/>
              <a:rect l="0" t="0" r="0" b="0"/>
              <a:pathLst>
                <a:path w="44649" h="375048">
                  <a:moveTo>
                    <a:pt x="44648" y="0"/>
                  </a:moveTo>
                  <a:lnTo>
                    <a:pt x="39907" y="0"/>
                  </a:lnTo>
                  <a:lnTo>
                    <a:pt x="38511" y="992"/>
                  </a:lnTo>
                  <a:lnTo>
                    <a:pt x="37580" y="2646"/>
                  </a:lnTo>
                  <a:lnTo>
                    <a:pt x="36270" y="12359"/>
                  </a:lnTo>
                  <a:lnTo>
                    <a:pt x="35791" y="47268"/>
                  </a:lnTo>
                  <a:lnTo>
                    <a:pt x="33087" y="90402"/>
                  </a:lnTo>
                  <a:lnTo>
                    <a:pt x="28655" y="125343"/>
                  </a:lnTo>
                  <a:lnTo>
                    <a:pt x="24696" y="160831"/>
                  </a:lnTo>
                  <a:lnTo>
                    <a:pt x="19885" y="196482"/>
                  </a:lnTo>
                  <a:lnTo>
                    <a:pt x="15813" y="234826"/>
                  </a:lnTo>
                  <a:lnTo>
                    <a:pt x="10969" y="272315"/>
                  </a:lnTo>
                  <a:lnTo>
                    <a:pt x="4592" y="311649"/>
                  </a:lnTo>
                  <a:lnTo>
                    <a:pt x="604" y="351779"/>
                  </a:lnTo>
                  <a:lnTo>
                    <a:pt x="0" y="3750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2"/>
            <p:cNvSpPr/>
            <p:nvPr/>
          </p:nvSpPr>
          <p:spPr>
            <a:xfrm>
              <a:off x="2375297" y="500063"/>
              <a:ext cx="16623" cy="392907"/>
            </a:xfrm>
            <a:custGeom>
              <a:avLst/>
              <a:gdLst/>
              <a:ahLst/>
              <a:cxnLst/>
              <a:rect l="0" t="0" r="0" b="0"/>
              <a:pathLst>
                <a:path w="16623" h="392907">
                  <a:moveTo>
                    <a:pt x="8930" y="0"/>
                  </a:moveTo>
                  <a:lnTo>
                    <a:pt x="9922" y="23352"/>
                  </a:lnTo>
                  <a:lnTo>
                    <a:pt x="16618" y="63231"/>
                  </a:lnTo>
                  <a:lnTo>
                    <a:pt x="16622" y="106490"/>
                  </a:lnTo>
                  <a:lnTo>
                    <a:pt x="11650" y="147418"/>
                  </a:lnTo>
                  <a:lnTo>
                    <a:pt x="9736" y="189971"/>
                  </a:lnTo>
                  <a:lnTo>
                    <a:pt x="8176" y="228156"/>
                  </a:lnTo>
                  <a:lnTo>
                    <a:pt x="2863" y="264606"/>
                  </a:lnTo>
                  <a:lnTo>
                    <a:pt x="848" y="299549"/>
                  </a:lnTo>
                  <a:lnTo>
                    <a:pt x="112" y="342982"/>
                  </a:lnTo>
                  <a:lnTo>
                    <a:pt x="3" y="386370"/>
                  </a:lnTo>
                  <a:lnTo>
                    <a:pt x="0" y="392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3"/>
            <p:cNvSpPr/>
            <p:nvPr/>
          </p:nvSpPr>
          <p:spPr>
            <a:xfrm>
              <a:off x="2241352" y="714375"/>
              <a:ext cx="107157" cy="17860"/>
            </a:xfrm>
            <a:custGeom>
              <a:avLst/>
              <a:gdLst/>
              <a:ahLst/>
              <a:cxnLst/>
              <a:rect l="0" t="0" r="0" b="0"/>
              <a:pathLst>
                <a:path w="107157" h="17860">
                  <a:moveTo>
                    <a:pt x="0" y="17859"/>
                  </a:moveTo>
                  <a:lnTo>
                    <a:pt x="0" y="13119"/>
                  </a:lnTo>
                  <a:lnTo>
                    <a:pt x="992" y="11722"/>
                  </a:lnTo>
                  <a:lnTo>
                    <a:pt x="2646" y="10792"/>
                  </a:lnTo>
                  <a:lnTo>
                    <a:pt x="12359" y="9481"/>
                  </a:lnTo>
                  <a:lnTo>
                    <a:pt x="55542" y="4222"/>
                  </a:lnTo>
                  <a:lnTo>
                    <a:pt x="98985" y="247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4"/>
            <p:cNvSpPr/>
            <p:nvPr/>
          </p:nvSpPr>
          <p:spPr>
            <a:xfrm>
              <a:off x="2402086" y="733662"/>
              <a:ext cx="192237" cy="310585"/>
            </a:xfrm>
            <a:custGeom>
              <a:avLst/>
              <a:gdLst/>
              <a:ahLst/>
              <a:cxnLst/>
              <a:rect l="0" t="0" r="0" b="0"/>
              <a:pathLst>
                <a:path w="192237" h="310585">
                  <a:moveTo>
                    <a:pt x="17859" y="52151"/>
                  </a:moveTo>
                  <a:lnTo>
                    <a:pt x="9039" y="52151"/>
                  </a:lnTo>
                  <a:lnTo>
                    <a:pt x="17073" y="45021"/>
                  </a:lnTo>
                  <a:lnTo>
                    <a:pt x="30304" y="35927"/>
                  </a:lnTo>
                  <a:lnTo>
                    <a:pt x="42934" y="22098"/>
                  </a:lnTo>
                  <a:lnTo>
                    <a:pt x="63653" y="12268"/>
                  </a:lnTo>
                  <a:lnTo>
                    <a:pt x="107179" y="1784"/>
                  </a:lnTo>
                  <a:lnTo>
                    <a:pt x="120726" y="0"/>
                  </a:lnTo>
                  <a:lnTo>
                    <a:pt x="130716" y="1853"/>
                  </a:lnTo>
                  <a:lnTo>
                    <a:pt x="141918" y="8474"/>
                  </a:lnTo>
                  <a:lnTo>
                    <a:pt x="154592" y="19600"/>
                  </a:lnTo>
                  <a:lnTo>
                    <a:pt x="158005" y="28093"/>
                  </a:lnTo>
                  <a:lnTo>
                    <a:pt x="158914" y="33135"/>
                  </a:lnTo>
                  <a:lnTo>
                    <a:pt x="157279" y="44030"/>
                  </a:lnTo>
                  <a:lnTo>
                    <a:pt x="139696" y="84940"/>
                  </a:lnTo>
                  <a:lnTo>
                    <a:pt x="131209" y="94174"/>
                  </a:lnTo>
                  <a:lnTo>
                    <a:pt x="121815" y="102578"/>
                  </a:lnTo>
                  <a:lnTo>
                    <a:pt x="105054" y="121496"/>
                  </a:lnTo>
                  <a:lnTo>
                    <a:pt x="78106" y="137203"/>
                  </a:lnTo>
                  <a:lnTo>
                    <a:pt x="63237" y="140609"/>
                  </a:lnTo>
                  <a:lnTo>
                    <a:pt x="55486" y="141282"/>
                  </a:lnTo>
                  <a:lnTo>
                    <a:pt x="54850" y="140345"/>
                  </a:lnTo>
                  <a:lnTo>
                    <a:pt x="53829" y="131712"/>
                  </a:lnTo>
                  <a:lnTo>
                    <a:pt x="53745" y="129004"/>
                  </a:lnTo>
                  <a:lnTo>
                    <a:pt x="55674" y="126206"/>
                  </a:lnTo>
                  <a:lnTo>
                    <a:pt x="78451" y="111635"/>
                  </a:lnTo>
                  <a:lnTo>
                    <a:pt x="95564" y="107479"/>
                  </a:lnTo>
                  <a:lnTo>
                    <a:pt x="138684" y="105882"/>
                  </a:lnTo>
                  <a:lnTo>
                    <a:pt x="148619" y="108443"/>
                  </a:lnTo>
                  <a:lnTo>
                    <a:pt x="167822" y="118171"/>
                  </a:lnTo>
                  <a:lnTo>
                    <a:pt x="176452" y="129118"/>
                  </a:lnTo>
                  <a:lnTo>
                    <a:pt x="182603" y="142913"/>
                  </a:lnTo>
                  <a:lnTo>
                    <a:pt x="192236" y="186147"/>
                  </a:lnTo>
                  <a:lnTo>
                    <a:pt x="188368" y="206065"/>
                  </a:lnTo>
                  <a:lnTo>
                    <a:pt x="170596" y="241324"/>
                  </a:lnTo>
                  <a:lnTo>
                    <a:pt x="154175" y="262211"/>
                  </a:lnTo>
                  <a:lnTo>
                    <a:pt x="111321" y="286664"/>
                  </a:lnTo>
                  <a:lnTo>
                    <a:pt x="70810" y="302098"/>
                  </a:lnTo>
                  <a:lnTo>
                    <a:pt x="40335" y="309331"/>
                  </a:lnTo>
                  <a:lnTo>
                    <a:pt x="26062" y="310584"/>
                  </a:lnTo>
                  <a:lnTo>
                    <a:pt x="18859" y="308231"/>
                  </a:lnTo>
                  <a:lnTo>
                    <a:pt x="0" y="2932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5"/>
            <p:cNvSpPr/>
            <p:nvPr/>
          </p:nvSpPr>
          <p:spPr>
            <a:xfrm>
              <a:off x="2701829" y="562570"/>
              <a:ext cx="137813" cy="320408"/>
            </a:xfrm>
            <a:custGeom>
              <a:avLst/>
              <a:gdLst/>
              <a:ahLst/>
              <a:cxnLst/>
              <a:rect l="0" t="0" r="0" b="0"/>
              <a:pathLst>
                <a:path w="137813" h="320408">
                  <a:moveTo>
                    <a:pt x="119952" y="0"/>
                  </a:moveTo>
                  <a:lnTo>
                    <a:pt x="119952" y="40528"/>
                  </a:lnTo>
                  <a:lnTo>
                    <a:pt x="119952" y="84984"/>
                  </a:lnTo>
                  <a:lnTo>
                    <a:pt x="119952" y="96287"/>
                  </a:lnTo>
                  <a:lnTo>
                    <a:pt x="120944" y="96934"/>
                  </a:lnTo>
                  <a:lnTo>
                    <a:pt x="124693" y="97652"/>
                  </a:lnTo>
                  <a:lnTo>
                    <a:pt x="126089" y="96852"/>
                  </a:lnTo>
                  <a:lnTo>
                    <a:pt x="127020" y="95326"/>
                  </a:lnTo>
                  <a:lnTo>
                    <a:pt x="128330" y="88438"/>
                  </a:lnTo>
                  <a:lnTo>
                    <a:pt x="128514" y="85748"/>
                  </a:lnTo>
                  <a:lnTo>
                    <a:pt x="131364" y="80113"/>
                  </a:lnTo>
                  <a:lnTo>
                    <a:pt x="134946" y="74301"/>
                  </a:lnTo>
                  <a:lnTo>
                    <a:pt x="136962" y="64459"/>
                  </a:lnTo>
                  <a:lnTo>
                    <a:pt x="137778" y="25421"/>
                  </a:lnTo>
                  <a:lnTo>
                    <a:pt x="135151" y="18574"/>
                  </a:lnTo>
                  <a:lnTo>
                    <a:pt x="131668" y="12224"/>
                  </a:lnTo>
                  <a:lnTo>
                    <a:pt x="130120" y="6095"/>
                  </a:lnTo>
                  <a:lnTo>
                    <a:pt x="128715" y="4063"/>
                  </a:lnTo>
                  <a:lnTo>
                    <a:pt x="126786" y="2709"/>
                  </a:lnTo>
                  <a:lnTo>
                    <a:pt x="121005" y="1204"/>
                  </a:lnTo>
                  <a:lnTo>
                    <a:pt x="111821" y="535"/>
                  </a:lnTo>
                  <a:lnTo>
                    <a:pt x="103771" y="2884"/>
                  </a:lnTo>
                  <a:lnTo>
                    <a:pt x="85778" y="17217"/>
                  </a:lnTo>
                  <a:lnTo>
                    <a:pt x="63115" y="41141"/>
                  </a:lnTo>
                  <a:lnTo>
                    <a:pt x="39529" y="79381"/>
                  </a:lnTo>
                  <a:lnTo>
                    <a:pt x="24355" y="109510"/>
                  </a:lnTo>
                  <a:lnTo>
                    <a:pt x="10339" y="150506"/>
                  </a:lnTo>
                  <a:lnTo>
                    <a:pt x="0" y="194396"/>
                  </a:lnTo>
                  <a:lnTo>
                    <a:pt x="2809" y="238638"/>
                  </a:lnTo>
                  <a:lnTo>
                    <a:pt x="6199" y="264515"/>
                  </a:lnTo>
                  <a:lnTo>
                    <a:pt x="16233" y="291037"/>
                  </a:lnTo>
                  <a:lnTo>
                    <a:pt x="29579" y="309365"/>
                  </a:lnTo>
                  <a:lnTo>
                    <a:pt x="40430" y="316090"/>
                  </a:lnTo>
                  <a:lnTo>
                    <a:pt x="63564" y="320407"/>
                  </a:lnTo>
                  <a:lnTo>
                    <a:pt x="93380" y="320267"/>
                  </a:lnTo>
                  <a:lnTo>
                    <a:pt x="137812" y="3036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6"/>
            <p:cNvSpPr/>
            <p:nvPr/>
          </p:nvSpPr>
          <p:spPr>
            <a:xfrm>
              <a:off x="2877282" y="584215"/>
              <a:ext cx="167311" cy="290539"/>
            </a:xfrm>
            <a:custGeom>
              <a:avLst/>
              <a:gdLst/>
              <a:ahLst/>
              <a:cxnLst/>
              <a:rect l="0" t="0" r="0" b="0"/>
              <a:pathLst>
                <a:path w="167311" h="290539">
                  <a:moveTo>
                    <a:pt x="60585" y="5144"/>
                  </a:moveTo>
                  <a:lnTo>
                    <a:pt x="60585" y="0"/>
                  </a:lnTo>
                  <a:lnTo>
                    <a:pt x="60585" y="2196"/>
                  </a:lnTo>
                  <a:lnTo>
                    <a:pt x="59593" y="3179"/>
                  </a:lnTo>
                  <a:lnTo>
                    <a:pt x="55845" y="4271"/>
                  </a:lnTo>
                  <a:lnTo>
                    <a:pt x="54448" y="6546"/>
                  </a:lnTo>
                  <a:lnTo>
                    <a:pt x="39336" y="47103"/>
                  </a:lnTo>
                  <a:lnTo>
                    <a:pt x="27761" y="83951"/>
                  </a:lnTo>
                  <a:lnTo>
                    <a:pt x="15920" y="123568"/>
                  </a:lnTo>
                  <a:lnTo>
                    <a:pt x="9648" y="157642"/>
                  </a:lnTo>
                  <a:lnTo>
                    <a:pt x="2788" y="199970"/>
                  </a:lnTo>
                  <a:lnTo>
                    <a:pt x="0" y="236995"/>
                  </a:lnTo>
                  <a:lnTo>
                    <a:pt x="10629" y="277182"/>
                  </a:lnTo>
                  <a:lnTo>
                    <a:pt x="14383" y="281753"/>
                  </a:lnTo>
                  <a:lnTo>
                    <a:pt x="23845" y="286831"/>
                  </a:lnTo>
                  <a:lnTo>
                    <a:pt x="57780" y="290538"/>
                  </a:lnTo>
                  <a:lnTo>
                    <a:pt x="80259" y="281308"/>
                  </a:lnTo>
                  <a:lnTo>
                    <a:pt x="124493" y="244163"/>
                  </a:lnTo>
                  <a:lnTo>
                    <a:pt x="145822" y="209124"/>
                  </a:lnTo>
                  <a:lnTo>
                    <a:pt x="160365" y="177479"/>
                  </a:lnTo>
                  <a:lnTo>
                    <a:pt x="166285" y="136971"/>
                  </a:lnTo>
                  <a:lnTo>
                    <a:pt x="167310" y="102743"/>
                  </a:lnTo>
                  <a:lnTo>
                    <a:pt x="165565" y="80272"/>
                  </a:lnTo>
                  <a:lnTo>
                    <a:pt x="147599" y="37160"/>
                  </a:lnTo>
                  <a:lnTo>
                    <a:pt x="133441" y="17717"/>
                  </a:lnTo>
                  <a:lnTo>
                    <a:pt x="122401" y="10732"/>
                  </a:lnTo>
                  <a:lnTo>
                    <a:pt x="116678" y="8870"/>
                  </a:lnTo>
                  <a:lnTo>
                    <a:pt x="105028" y="9446"/>
                  </a:lnTo>
                  <a:lnTo>
                    <a:pt x="63550" y="26232"/>
                  </a:lnTo>
                  <a:lnTo>
                    <a:pt x="54296" y="37337"/>
                  </a:lnTo>
                  <a:lnTo>
                    <a:pt x="37120" y="63035"/>
                  </a:lnTo>
                  <a:lnTo>
                    <a:pt x="24866" y="765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7"/>
            <p:cNvSpPr/>
            <p:nvPr/>
          </p:nvSpPr>
          <p:spPr>
            <a:xfrm>
              <a:off x="3064223" y="562570"/>
              <a:ext cx="185163" cy="345804"/>
            </a:xfrm>
            <a:custGeom>
              <a:avLst/>
              <a:gdLst/>
              <a:ahLst/>
              <a:cxnLst/>
              <a:rect l="0" t="0" r="0" b="0"/>
              <a:pathLst>
                <a:path w="185163" h="345804">
                  <a:moveTo>
                    <a:pt x="61168" y="0"/>
                  </a:moveTo>
                  <a:lnTo>
                    <a:pt x="61168" y="12429"/>
                  </a:lnTo>
                  <a:lnTo>
                    <a:pt x="45936" y="55133"/>
                  </a:lnTo>
                  <a:lnTo>
                    <a:pt x="31356" y="98432"/>
                  </a:lnTo>
                  <a:lnTo>
                    <a:pt x="22459" y="134558"/>
                  </a:lnTo>
                  <a:lnTo>
                    <a:pt x="13539" y="171940"/>
                  </a:lnTo>
                  <a:lnTo>
                    <a:pt x="4612" y="208152"/>
                  </a:lnTo>
                  <a:lnTo>
                    <a:pt x="423" y="244017"/>
                  </a:lnTo>
                  <a:lnTo>
                    <a:pt x="0" y="284562"/>
                  </a:lnTo>
                  <a:lnTo>
                    <a:pt x="11135" y="325502"/>
                  </a:lnTo>
                  <a:lnTo>
                    <a:pt x="19418" y="335829"/>
                  </a:lnTo>
                  <a:lnTo>
                    <a:pt x="29714" y="342734"/>
                  </a:lnTo>
                  <a:lnTo>
                    <a:pt x="40904" y="345803"/>
                  </a:lnTo>
                  <a:lnTo>
                    <a:pt x="52492" y="344521"/>
                  </a:lnTo>
                  <a:lnTo>
                    <a:pt x="72819" y="335575"/>
                  </a:lnTo>
                  <a:lnTo>
                    <a:pt x="106354" y="310034"/>
                  </a:lnTo>
                  <a:lnTo>
                    <a:pt x="134512" y="275334"/>
                  </a:lnTo>
                  <a:lnTo>
                    <a:pt x="159183" y="231291"/>
                  </a:lnTo>
                  <a:lnTo>
                    <a:pt x="174545" y="193546"/>
                  </a:lnTo>
                  <a:lnTo>
                    <a:pt x="182735" y="153589"/>
                  </a:lnTo>
                  <a:lnTo>
                    <a:pt x="185162" y="116615"/>
                  </a:lnTo>
                  <a:lnTo>
                    <a:pt x="183745" y="92509"/>
                  </a:lnTo>
                  <a:lnTo>
                    <a:pt x="169312" y="49987"/>
                  </a:lnTo>
                  <a:lnTo>
                    <a:pt x="157041" y="28371"/>
                  </a:lnTo>
                  <a:lnTo>
                    <a:pt x="151872" y="21891"/>
                  </a:lnTo>
                  <a:lnTo>
                    <a:pt x="140838" y="14690"/>
                  </a:lnTo>
                  <a:lnTo>
                    <a:pt x="135117" y="12770"/>
                  </a:lnTo>
                  <a:lnTo>
                    <a:pt x="120823" y="13283"/>
                  </a:lnTo>
                  <a:lnTo>
                    <a:pt x="85780" y="24386"/>
                  </a:lnTo>
                  <a:lnTo>
                    <a:pt x="67358" y="33905"/>
                  </a:lnTo>
                  <a:lnTo>
                    <a:pt x="42127" y="55336"/>
                  </a:lnTo>
                  <a:lnTo>
                    <a:pt x="37822" y="61966"/>
                  </a:lnTo>
                  <a:lnTo>
                    <a:pt x="34917" y="68220"/>
                  </a:lnTo>
                  <a:lnTo>
                    <a:pt x="25449" y="803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8"/>
            <p:cNvSpPr/>
            <p:nvPr/>
          </p:nvSpPr>
          <p:spPr>
            <a:xfrm>
              <a:off x="3286129" y="535781"/>
              <a:ext cx="17856" cy="410767"/>
            </a:xfrm>
            <a:custGeom>
              <a:avLst/>
              <a:gdLst/>
              <a:ahLst/>
              <a:cxnLst/>
              <a:rect l="0" t="0" r="0" b="0"/>
              <a:pathLst>
                <a:path w="17856" h="410767">
                  <a:moveTo>
                    <a:pt x="17855" y="0"/>
                  </a:moveTo>
                  <a:lnTo>
                    <a:pt x="17855" y="39218"/>
                  </a:lnTo>
                  <a:lnTo>
                    <a:pt x="13115" y="76869"/>
                  </a:lnTo>
                  <a:lnTo>
                    <a:pt x="10167" y="110860"/>
                  </a:lnTo>
                  <a:lnTo>
                    <a:pt x="9293" y="150808"/>
                  </a:lnTo>
                  <a:lnTo>
                    <a:pt x="4294" y="189323"/>
                  </a:lnTo>
                  <a:lnTo>
                    <a:pt x="1270" y="230611"/>
                  </a:lnTo>
                  <a:lnTo>
                    <a:pt x="373" y="269523"/>
                  </a:lnTo>
                  <a:lnTo>
                    <a:pt x="108" y="306188"/>
                  </a:lnTo>
                  <a:lnTo>
                    <a:pt x="29" y="342187"/>
                  </a:lnTo>
                  <a:lnTo>
                    <a:pt x="0" y="382393"/>
                  </a:lnTo>
                  <a:lnTo>
                    <a:pt x="990" y="394187"/>
                  </a:lnTo>
                  <a:lnTo>
                    <a:pt x="8926" y="4107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9"/>
            <p:cNvSpPr/>
            <p:nvPr/>
          </p:nvSpPr>
          <p:spPr>
            <a:xfrm>
              <a:off x="3473767" y="544711"/>
              <a:ext cx="17742" cy="419696"/>
            </a:xfrm>
            <a:custGeom>
              <a:avLst/>
              <a:gdLst/>
              <a:ahLst/>
              <a:cxnLst/>
              <a:rect l="0" t="0" r="0" b="0"/>
              <a:pathLst>
                <a:path w="17742" h="419696">
                  <a:moveTo>
                    <a:pt x="17741" y="0"/>
                  </a:moveTo>
                  <a:lnTo>
                    <a:pt x="17741" y="39217"/>
                  </a:lnTo>
                  <a:lnTo>
                    <a:pt x="17741" y="76869"/>
                  </a:lnTo>
                  <a:lnTo>
                    <a:pt x="13000" y="115601"/>
                  </a:lnTo>
                  <a:lnTo>
                    <a:pt x="10052" y="158496"/>
                  </a:lnTo>
                  <a:lnTo>
                    <a:pt x="4439" y="197884"/>
                  </a:lnTo>
                  <a:lnTo>
                    <a:pt x="1232" y="239431"/>
                  </a:lnTo>
                  <a:lnTo>
                    <a:pt x="281" y="278420"/>
                  </a:lnTo>
                  <a:lnTo>
                    <a:pt x="0" y="315108"/>
                  </a:lnTo>
                  <a:lnTo>
                    <a:pt x="897" y="354939"/>
                  </a:lnTo>
                  <a:lnTo>
                    <a:pt x="8261" y="398884"/>
                  </a:lnTo>
                  <a:lnTo>
                    <a:pt x="8811" y="4196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0"/>
            <p:cNvSpPr/>
            <p:nvPr/>
          </p:nvSpPr>
          <p:spPr>
            <a:xfrm>
              <a:off x="3286125" y="741409"/>
              <a:ext cx="187524" cy="8686"/>
            </a:xfrm>
            <a:custGeom>
              <a:avLst/>
              <a:gdLst/>
              <a:ahLst/>
              <a:cxnLst/>
              <a:rect l="0" t="0" r="0" b="0"/>
              <a:pathLst>
                <a:path w="187524" h="8686">
                  <a:moveTo>
                    <a:pt x="0" y="8685"/>
                  </a:moveTo>
                  <a:lnTo>
                    <a:pt x="4740" y="8685"/>
                  </a:lnTo>
                  <a:lnTo>
                    <a:pt x="38160" y="996"/>
                  </a:lnTo>
                  <a:lnTo>
                    <a:pt x="80041" y="0"/>
                  </a:lnTo>
                  <a:lnTo>
                    <a:pt x="118745" y="820"/>
                  </a:lnTo>
                  <a:lnTo>
                    <a:pt x="159496" y="6837"/>
                  </a:lnTo>
                  <a:lnTo>
                    <a:pt x="187523" y="86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SMARTInkShape-Group3"/>
          <p:cNvGrpSpPr/>
          <p:nvPr/>
        </p:nvGrpSpPr>
        <p:grpSpPr>
          <a:xfrm>
            <a:off x="3723680" y="401836"/>
            <a:ext cx="3722823" cy="665481"/>
            <a:chOff x="3723680" y="401836"/>
            <a:chExt cx="3722823" cy="665481"/>
          </a:xfrm>
        </p:grpSpPr>
        <p:sp>
          <p:nvSpPr>
            <p:cNvPr id="26" name="SMARTInkShape-21"/>
            <p:cNvSpPr/>
            <p:nvPr/>
          </p:nvSpPr>
          <p:spPr>
            <a:xfrm>
              <a:off x="3723680" y="723305"/>
              <a:ext cx="473274" cy="31934"/>
            </a:xfrm>
            <a:custGeom>
              <a:avLst/>
              <a:gdLst/>
              <a:ahLst/>
              <a:cxnLst/>
              <a:rect l="0" t="0" r="0" b="0"/>
              <a:pathLst>
                <a:path w="473274" h="31934">
                  <a:moveTo>
                    <a:pt x="0" y="26789"/>
                  </a:moveTo>
                  <a:lnTo>
                    <a:pt x="40549" y="26789"/>
                  </a:lnTo>
                  <a:lnTo>
                    <a:pt x="81909" y="29435"/>
                  </a:lnTo>
                  <a:lnTo>
                    <a:pt x="105857" y="31933"/>
                  </a:lnTo>
                  <a:lnTo>
                    <a:pt x="147230" y="28754"/>
                  </a:lnTo>
                  <a:lnTo>
                    <a:pt x="190908" y="27371"/>
                  </a:lnTo>
                  <a:lnTo>
                    <a:pt x="220447" y="27048"/>
                  </a:lnTo>
                  <a:lnTo>
                    <a:pt x="252758" y="24258"/>
                  </a:lnTo>
                  <a:lnTo>
                    <a:pt x="285969" y="20703"/>
                  </a:lnTo>
                  <a:lnTo>
                    <a:pt x="317266" y="19123"/>
                  </a:lnTo>
                  <a:lnTo>
                    <a:pt x="358037" y="18234"/>
                  </a:lnTo>
                  <a:lnTo>
                    <a:pt x="395252" y="17970"/>
                  </a:lnTo>
                  <a:lnTo>
                    <a:pt x="435262" y="11744"/>
                  </a:lnTo>
                  <a:lnTo>
                    <a:pt x="455837" y="8771"/>
                  </a:lnTo>
                  <a:lnTo>
                    <a:pt x="47327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2"/>
            <p:cNvSpPr/>
            <p:nvPr/>
          </p:nvSpPr>
          <p:spPr>
            <a:xfrm>
              <a:off x="4080976" y="599566"/>
              <a:ext cx="194414" cy="257116"/>
            </a:xfrm>
            <a:custGeom>
              <a:avLst/>
              <a:gdLst/>
              <a:ahLst/>
              <a:cxnLst/>
              <a:rect l="0" t="0" r="0" b="0"/>
              <a:pathLst>
                <a:path w="194414" h="257116">
                  <a:moveTo>
                    <a:pt x="8821" y="34442"/>
                  </a:moveTo>
                  <a:lnTo>
                    <a:pt x="8821" y="29701"/>
                  </a:lnTo>
                  <a:lnTo>
                    <a:pt x="6175" y="24728"/>
                  </a:lnTo>
                  <a:lnTo>
                    <a:pt x="1132" y="18191"/>
                  </a:lnTo>
                  <a:lnTo>
                    <a:pt x="0" y="9035"/>
                  </a:lnTo>
                  <a:lnTo>
                    <a:pt x="956" y="8574"/>
                  </a:lnTo>
                  <a:lnTo>
                    <a:pt x="4664" y="8062"/>
                  </a:lnTo>
                  <a:lnTo>
                    <a:pt x="9619" y="5189"/>
                  </a:lnTo>
                  <a:lnTo>
                    <a:pt x="15129" y="1597"/>
                  </a:lnTo>
                  <a:lnTo>
                    <a:pt x="20884" y="0"/>
                  </a:lnTo>
                  <a:lnTo>
                    <a:pt x="62940" y="13037"/>
                  </a:lnTo>
                  <a:lnTo>
                    <a:pt x="99561" y="20856"/>
                  </a:lnTo>
                  <a:lnTo>
                    <a:pt x="140311" y="41680"/>
                  </a:lnTo>
                  <a:lnTo>
                    <a:pt x="166093" y="59684"/>
                  </a:lnTo>
                  <a:lnTo>
                    <a:pt x="183166" y="82349"/>
                  </a:lnTo>
                  <a:lnTo>
                    <a:pt x="191999" y="100010"/>
                  </a:lnTo>
                  <a:lnTo>
                    <a:pt x="194413" y="111870"/>
                  </a:lnTo>
                  <a:lnTo>
                    <a:pt x="193072" y="117810"/>
                  </a:lnTo>
                  <a:lnTo>
                    <a:pt x="170914" y="154499"/>
                  </a:lnTo>
                  <a:lnTo>
                    <a:pt x="132840" y="190959"/>
                  </a:lnTo>
                  <a:lnTo>
                    <a:pt x="91784" y="215767"/>
                  </a:lnTo>
                  <a:lnTo>
                    <a:pt x="49622" y="241005"/>
                  </a:lnTo>
                  <a:lnTo>
                    <a:pt x="21463" y="255762"/>
                  </a:lnTo>
                  <a:lnTo>
                    <a:pt x="21218" y="256403"/>
                  </a:lnTo>
                  <a:lnTo>
                    <a:pt x="22046" y="256830"/>
                  </a:lnTo>
                  <a:lnTo>
                    <a:pt x="23591" y="257115"/>
                  </a:lnTo>
                  <a:lnTo>
                    <a:pt x="27953" y="254785"/>
                  </a:lnTo>
                  <a:lnTo>
                    <a:pt x="44540" y="239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3"/>
            <p:cNvSpPr/>
            <p:nvPr/>
          </p:nvSpPr>
          <p:spPr>
            <a:xfrm>
              <a:off x="4402336" y="553641"/>
              <a:ext cx="8562" cy="357188"/>
            </a:xfrm>
            <a:custGeom>
              <a:avLst/>
              <a:gdLst/>
              <a:ahLst/>
              <a:cxnLst/>
              <a:rect l="0" t="0" r="0" b="0"/>
              <a:pathLst>
                <a:path w="8562" h="357188">
                  <a:moveTo>
                    <a:pt x="0" y="0"/>
                  </a:moveTo>
                  <a:lnTo>
                    <a:pt x="0" y="38173"/>
                  </a:lnTo>
                  <a:lnTo>
                    <a:pt x="0" y="80690"/>
                  </a:lnTo>
                  <a:lnTo>
                    <a:pt x="0" y="123278"/>
                  </a:lnTo>
                  <a:lnTo>
                    <a:pt x="0" y="158125"/>
                  </a:lnTo>
                  <a:lnTo>
                    <a:pt x="0" y="193585"/>
                  </a:lnTo>
                  <a:lnTo>
                    <a:pt x="992" y="228235"/>
                  </a:lnTo>
                  <a:lnTo>
                    <a:pt x="7068" y="269758"/>
                  </a:lnTo>
                  <a:lnTo>
                    <a:pt x="8561" y="311144"/>
                  </a:lnTo>
                  <a:lnTo>
                    <a:pt x="7865" y="334716"/>
                  </a:lnTo>
                  <a:lnTo>
                    <a:pt x="0" y="3571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4"/>
            <p:cNvSpPr/>
            <p:nvPr/>
          </p:nvSpPr>
          <p:spPr>
            <a:xfrm>
              <a:off x="4536297" y="508992"/>
              <a:ext cx="17845" cy="446486"/>
            </a:xfrm>
            <a:custGeom>
              <a:avLst/>
              <a:gdLst/>
              <a:ahLst/>
              <a:cxnLst/>
              <a:rect l="0" t="0" r="0" b="0"/>
              <a:pathLst>
                <a:path w="17845" h="446486">
                  <a:moveTo>
                    <a:pt x="17844" y="0"/>
                  </a:moveTo>
                  <a:lnTo>
                    <a:pt x="17844" y="38584"/>
                  </a:lnTo>
                  <a:lnTo>
                    <a:pt x="15198" y="81521"/>
                  </a:lnTo>
                  <a:lnTo>
                    <a:pt x="10776" y="116428"/>
                  </a:lnTo>
                  <a:lnTo>
                    <a:pt x="6819" y="154552"/>
                  </a:lnTo>
                  <a:lnTo>
                    <a:pt x="2009" y="197267"/>
                  </a:lnTo>
                  <a:lnTo>
                    <a:pt x="585" y="241343"/>
                  </a:lnTo>
                  <a:lnTo>
                    <a:pt x="162" y="283176"/>
                  </a:lnTo>
                  <a:lnTo>
                    <a:pt x="37" y="320706"/>
                  </a:lnTo>
                  <a:lnTo>
                    <a:pt x="0" y="356962"/>
                  </a:lnTo>
                  <a:lnTo>
                    <a:pt x="2634" y="387548"/>
                  </a:lnTo>
                  <a:lnTo>
                    <a:pt x="8547" y="429524"/>
                  </a:lnTo>
                  <a:lnTo>
                    <a:pt x="8914" y="4464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5"/>
            <p:cNvSpPr/>
            <p:nvPr/>
          </p:nvSpPr>
          <p:spPr>
            <a:xfrm>
              <a:off x="4429125" y="767953"/>
              <a:ext cx="62509" cy="8931"/>
            </a:xfrm>
            <a:custGeom>
              <a:avLst/>
              <a:gdLst/>
              <a:ahLst/>
              <a:cxnLst/>
              <a:rect l="0" t="0" r="0" b="0"/>
              <a:pathLst>
                <a:path w="62509" h="8931">
                  <a:moveTo>
                    <a:pt x="0" y="0"/>
                  </a:moveTo>
                  <a:lnTo>
                    <a:pt x="4740" y="0"/>
                  </a:lnTo>
                  <a:lnTo>
                    <a:pt x="9714" y="2646"/>
                  </a:lnTo>
                  <a:lnTo>
                    <a:pt x="12429" y="4741"/>
                  </a:lnTo>
                  <a:lnTo>
                    <a:pt x="20737" y="7068"/>
                  </a:lnTo>
                  <a:lnTo>
                    <a:pt x="62508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6"/>
            <p:cNvSpPr/>
            <p:nvPr/>
          </p:nvSpPr>
          <p:spPr>
            <a:xfrm>
              <a:off x="4590579" y="805588"/>
              <a:ext cx="151086" cy="261729"/>
            </a:xfrm>
            <a:custGeom>
              <a:avLst/>
              <a:gdLst/>
              <a:ahLst/>
              <a:cxnLst/>
              <a:rect l="0" t="0" r="0" b="0"/>
              <a:pathLst>
                <a:path w="151086" h="261729">
                  <a:moveTo>
                    <a:pt x="26069" y="33803"/>
                  </a:moveTo>
                  <a:lnTo>
                    <a:pt x="9560" y="33803"/>
                  </a:lnTo>
                  <a:lnTo>
                    <a:pt x="9110" y="32810"/>
                  </a:lnTo>
                  <a:lnTo>
                    <a:pt x="8610" y="29062"/>
                  </a:lnTo>
                  <a:lnTo>
                    <a:pt x="9469" y="27666"/>
                  </a:lnTo>
                  <a:lnTo>
                    <a:pt x="11034" y="26735"/>
                  </a:lnTo>
                  <a:lnTo>
                    <a:pt x="25414" y="20500"/>
                  </a:lnTo>
                  <a:lnTo>
                    <a:pt x="41227" y="10707"/>
                  </a:lnTo>
                  <a:lnTo>
                    <a:pt x="82484" y="162"/>
                  </a:lnTo>
                  <a:lnTo>
                    <a:pt x="97775" y="0"/>
                  </a:lnTo>
                  <a:lnTo>
                    <a:pt x="125152" y="5894"/>
                  </a:lnTo>
                  <a:lnTo>
                    <a:pt x="128835" y="8251"/>
                  </a:lnTo>
                  <a:lnTo>
                    <a:pt x="135574" y="16163"/>
                  </a:lnTo>
                  <a:lnTo>
                    <a:pt x="139230" y="26293"/>
                  </a:lnTo>
                  <a:lnTo>
                    <a:pt x="140205" y="31773"/>
                  </a:lnTo>
                  <a:lnTo>
                    <a:pt x="134641" y="61955"/>
                  </a:lnTo>
                  <a:lnTo>
                    <a:pt x="124825" y="87785"/>
                  </a:lnTo>
                  <a:lnTo>
                    <a:pt x="98493" y="125825"/>
                  </a:lnTo>
                  <a:lnTo>
                    <a:pt x="69149" y="166522"/>
                  </a:lnTo>
                  <a:lnTo>
                    <a:pt x="28509" y="209589"/>
                  </a:lnTo>
                  <a:lnTo>
                    <a:pt x="7479" y="235654"/>
                  </a:lnTo>
                  <a:lnTo>
                    <a:pt x="0" y="254710"/>
                  </a:lnTo>
                  <a:lnTo>
                    <a:pt x="2246" y="258653"/>
                  </a:lnTo>
                  <a:lnTo>
                    <a:pt x="4234" y="261093"/>
                  </a:lnTo>
                  <a:lnTo>
                    <a:pt x="7543" y="261728"/>
                  </a:lnTo>
                  <a:lnTo>
                    <a:pt x="44238" y="254760"/>
                  </a:lnTo>
                  <a:lnTo>
                    <a:pt x="56965" y="251069"/>
                  </a:lnTo>
                  <a:lnTo>
                    <a:pt x="98048" y="243764"/>
                  </a:lnTo>
                  <a:lnTo>
                    <a:pt x="141652" y="239587"/>
                  </a:lnTo>
                  <a:lnTo>
                    <a:pt x="151085" y="2391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7"/>
            <p:cNvSpPr/>
            <p:nvPr/>
          </p:nvSpPr>
          <p:spPr>
            <a:xfrm>
              <a:off x="4815299" y="607219"/>
              <a:ext cx="236609" cy="350921"/>
            </a:xfrm>
            <a:custGeom>
              <a:avLst/>
              <a:gdLst/>
              <a:ahLst/>
              <a:cxnLst/>
              <a:rect l="0" t="0" r="0" b="0"/>
              <a:pathLst>
                <a:path w="236609" h="350921">
                  <a:moveTo>
                    <a:pt x="96029" y="0"/>
                  </a:moveTo>
                  <a:lnTo>
                    <a:pt x="88900" y="8121"/>
                  </a:lnTo>
                  <a:lnTo>
                    <a:pt x="59458" y="47595"/>
                  </a:lnTo>
                  <a:lnTo>
                    <a:pt x="36330" y="85689"/>
                  </a:lnTo>
                  <a:lnTo>
                    <a:pt x="19781" y="125295"/>
                  </a:lnTo>
                  <a:lnTo>
                    <a:pt x="10047" y="159715"/>
                  </a:lnTo>
                  <a:lnTo>
                    <a:pt x="1872" y="199899"/>
                  </a:lnTo>
                  <a:lnTo>
                    <a:pt x="0" y="236390"/>
                  </a:lnTo>
                  <a:lnTo>
                    <a:pt x="7755" y="275889"/>
                  </a:lnTo>
                  <a:lnTo>
                    <a:pt x="18840" y="312355"/>
                  </a:lnTo>
                  <a:lnTo>
                    <a:pt x="29973" y="325025"/>
                  </a:lnTo>
                  <a:lnTo>
                    <a:pt x="71574" y="347786"/>
                  </a:lnTo>
                  <a:lnTo>
                    <a:pt x="79726" y="350920"/>
                  </a:lnTo>
                  <a:lnTo>
                    <a:pt x="110160" y="350590"/>
                  </a:lnTo>
                  <a:lnTo>
                    <a:pt x="139573" y="339468"/>
                  </a:lnTo>
                  <a:lnTo>
                    <a:pt x="178112" y="309519"/>
                  </a:lnTo>
                  <a:lnTo>
                    <a:pt x="207714" y="276224"/>
                  </a:lnTo>
                  <a:lnTo>
                    <a:pt x="225541" y="233854"/>
                  </a:lnTo>
                  <a:lnTo>
                    <a:pt x="234503" y="198054"/>
                  </a:lnTo>
                  <a:lnTo>
                    <a:pt x="236608" y="156468"/>
                  </a:lnTo>
                  <a:lnTo>
                    <a:pt x="231389" y="113719"/>
                  </a:lnTo>
                  <a:lnTo>
                    <a:pt x="222566" y="76469"/>
                  </a:lnTo>
                  <a:lnTo>
                    <a:pt x="213122" y="55814"/>
                  </a:lnTo>
                  <a:lnTo>
                    <a:pt x="191908" y="32192"/>
                  </a:lnTo>
                  <a:lnTo>
                    <a:pt x="166771" y="17365"/>
                  </a:lnTo>
                  <a:lnTo>
                    <a:pt x="125474" y="10596"/>
                  </a:lnTo>
                  <a:lnTo>
                    <a:pt x="95824" y="11408"/>
                  </a:lnTo>
                  <a:lnTo>
                    <a:pt x="51381" y="26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8"/>
            <p:cNvSpPr/>
            <p:nvPr/>
          </p:nvSpPr>
          <p:spPr>
            <a:xfrm>
              <a:off x="5393531" y="526852"/>
              <a:ext cx="17861" cy="419696"/>
            </a:xfrm>
            <a:custGeom>
              <a:avLst/>
              <a:gdLst/>
              <a:ahLst/>
              <a:cxnLst/>
              <a:rect l="0" t="0" r="0" b="0"/>
              <a:pathLst>
                <a:path w="17861" h="419696">
                  <a:moveTo>
                    <a:pt x="0" y="0"/>
                  </a:moveTo>
                  <a:lnTo>
                    <a:pt x="0" y="40139"/>
                  </a:lnTo>
                  <a:lnTo>
                    <a:pt x="0" y="74956"/>
                  </a:lnTo>
                  <a:lnTo>
                    <a:pt x="0" y="115017"/>
                  </a:lnTo>
                  <a:lnTo>
                    <a:pt x="0" y="157730"/>
                  </a:lnTo>
                  <a:lnTo>
                    <a:pt x="0" y="198505"/>
                  </a:lnTo>
                  <a:lnTo>
                    <a:pt x="0" y="235425"/>
                  </a:lnTo>
                  <a:lnTo>
                    <a:pt x="0" y="275138"/>
                  </a:lnTo>
                  <a:lnTo>
                    <a:pt x="0" y="319372"/>
                  </a:lnTo>
                  <a:lnTo>
                    <a:pt x="6137" y="361918"/>
                  </a:lnTo>
                  <a:lnTo>
                    <a:pt x="11024" y="391488"/>
                  </a:lnTo>
                  <a:lnTo>
                    <a:pt x="17860" y="4196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9"/>
            <p:cNvSpPr/>
            <p:nvPr/>
          </p:nvSpPr>
          <p:spPr>
            <a:xfrm>
              <a:off x="5304234" y="741164"/>
              <a:ext cx="223244" cy="26389"/>
            </a:xfrm>
            <a:custGeom>
              <a:avLst/>
              <a:gdLst/>
              <a:ahLst/>
              <a:cxnLst/>
              <a:rect l="0" t="0" r="0" b="0"/>
              <a:pathLst>
                <a:path w="223244" h="26389">
                  <a:moveTo>
                    <a:pt x="0" y="0"/>
                  </a:moveTo>
                  <a:lnTo>
                    <a:pt x="0" y="7688"/>
                  </a:lnTo>
                  <a:lnTo>
                    <a:pt x="41982" y="16586"/>
                  </a:lnTo>
                  <a:lnTo>
                    <a:pt x="81192" y="24760"/>
                  </a:lnTo>
                  <a:lnTo>
                    <a:pt x="116249" y="26388"/>
                  </a:lnTo>
                  <a:lnTo>
                    <a:pt x="157974" y="20573"/>
                  </a:lnTo>
                  <a:lnTo>
                    <a:pt x="200280" y="18217"/>
                  </a:lnTo>
                  <a:lnTo>
                    <a:pt x="210721" y="15372"/>
                  </a:lnTo>
                  <a:lnTo>
                    <a:pt x="223243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0"/>
            <p:cNvSpPr/>
            <p:nvPr/>
          </p:nvSpPr>
          <p:spPr>
            <a:xfrm>
              <a:off x="5750729" y="446484"/>
              <a:ext cx="26780" cy="392908"/>
            </a:xfrm>
            <a:custGeom>
              <a:avLst/>
              <a:gdLst/>
              <a:ahLst/>
              <a:cxnLst/>
              <a:rect l="0" t="0" r="0" b="0"/>
              <a:pathLst>
                <a:path w="26780" h="392908">
                  <a:moveTo>
                    <a:pt x="26779" y="0"/>
                  </a:moveTo>
                  <a:lnTo>
                    <a:pt x="25787" y="23935"/>
                  </a:lnTo>
                  <a:lnTo>
                    <a:pt x="19090" y="68049"/>
                  </a:lnTo>
                  <a:lnTo>
                    <a:pt x="18217" y="101963"/>
                  </a:lnTo>
                  <a:lnTo>
                    <a:pt x="13218" y="141888"/>
                  </a:lnTo>
                  <a:lnTo>
                    <a:pt x="10193" y="180396"/>
                  </a:lnTo>
                  <a:lnTo>
                    <a:pt x="9297" y="221682"/>
                  </a:lnTo>
                  <a:lnTo>
                    <a:pt x="4291" y="260594"/>
                  </a:lnTo>
                  <a:lnTo>
                    <a:pt x="839" y="302168"/>
                  </a:lnTo>
                  <a:lnTo>
                    <a:pt x="157" y="339044"/>
                  </a:lnTo>
                  <a:lnTo>
                    <a:pt x="5" y="380522"/>
                  </a:lnTo>
                  <a:lnTo>
                    <a:pt x="0" y="384650"/>
                  </a:lnTo>
                  <a:lnTo>
                    <a:pt x="989" y="387402"/>
                  </a:lnTo>
                  <a:lnTo>
                    <a:pt x="2640" y="389237"/>
                  </a:lnTo>
                  <a:lnTo>
                    <a:pt x="8919" y="392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1"/>
            <p:cNvSpPr/>
            <p:nvPr/>
          </p:nvSpPr>
          <p:spPr>
            <a:xfrm>
              <a:off x="5768578" y="419695"/>
              <a:ext cx="214314" cy="365535"/>
            </a:xfrm>
            <a:custGeom>
              <a:avLst/>
              <a:gdLst/>
              <a:ahLst/>
              <a:cxnLst/>
              <a:rect l="0" t="0" r="0" b="0"/>
              <a:pathLst>
                <a:path w="214314" h="365535">
                  <a:moveTo>
                    <a:pt x="0" y="8930"/>
                  </a:moveTo>
                  <a:lnTo>
                    <a:pt x="0" y="22232"/>
                  </a:lnTo>
                  <a:lnTo>
                    <a:pt x="2646" y="27410"/>
                  </a:lnTo>
                  <a:lnTo>
                    <a:pt x="25732" y="64831"/>
                  </a:lnTo>
                  <a:lnTo>
                    <a:pt x="51185" y="107462"/>
                  </a:lnTo>
                  <a:lnTo>
                    <a:pt x="69752" y="147676"/>
                  </a:lnTo>
                  <a:lnTo>
                    <a:pt x="86703" y="182111"/>
                  </a:lnTo>
                  <a:lnTo>
                    <a:pt x="104293" y="217450"/>
                  </a:lnTo>
                  <a:lnTo>
                    <a:pt x="122073" y="253056"/>
                  </a:lnTo>
                  <a:lnTo>
                    <a:pt x="145858" y="293513"/>
                  </a:lnTo>
                  <a:lnTo>
                    <a:pt x="170877" y="334434"/>
                  </a:lnTo>
                  <a:lnTo>
                    <a:pt x="190345" y="359473"/>
                  </a:lnTo>
                  <a:lnTo>
                    <a:pt x="196385" y="363165"/>
                  </a:lnTo>
                  <a:lnTo>
                    <a:pt x="203606" y="365534"/>
                  </a:lnTo>
                  <a:lnTo>
                    <a:pt x="204593" y="360567"/>
                  </a:lnTo>
                  <a:lnTo>
                    <a:pt x="205314" y="324620"/>
                  </a:lnTo>
                  <a:lnTo>
                    <a:pt x="205370" y="281632"/>
                  </a:lnTo>
                  <a:lnTo>
                    <a:pt x="205379" y="241976"/>
                  </a:lnTo>
                  <a:lnTo>
                    <a:pt x="205382" y="198807"/>
                  </a:lnTo>
                  <a:lnTo>
                    <a:pt x="205382" y="154597"/>
                  </a:lnTo>
                  <a:lnTo>
                    <a:pt x="210123" y="110078"/>
                  </a:lnTo>
                  <a:lnTo>
                    <a:pt x="213072" y="70209"/>
                  </a:lnTo>
                  <a:lnTo>
                    <a:pt x="214067" y="30295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2"/>
            <p:cNvSpPr/>
            <p:nvPr/>
          </p:nvSpPr>
          <p:spPr>
            <a:xfrm>
              <a:off x="6010204" y="527407"/>
              <a:ext cx="187000" cy="238212"/>
            </a:xfrm>
            <a:custGeom>
              <a:avLst/>
              <a:gdLst/>
              <a:ahLst/>
              <a:cxnLst/>
              <a:rect l="0" t="0" r="0" b="0"/>
              <a:pathLst>
                <a:path w="187000" h="238212">
                  <a:moveTo>
                    <a:pt x="106632" y="88741"/>
                  </a:moveTo>
                  <a:lnTo>
                    <a:pt x="106632" y="84001"/>
                  </a:lnTo>
                  <a:lnTo>
                    <a:pt x="109278" y="79028"/>
                  </a:lnTo>
                  <a:lnTo>
                    <a:pt x="111372" y="76313"/>
                  </a:lnTo>
                  <a:lnTo>
                    <a:pt x="113700" y="68004"/>
                  </a:lnTo>
                  <a:lnTo>
                    <a:pt x="115193" y="51241"/>
                  </a:lnTo>
                  <a:lnTo>
                    <a:pt x="112752" y="44624"/>
                  </a:lnTo>
                  <a:lnTo>
                    <a:pt x="110712" y="41471"/>
                  </a:lnTo>
                  <a:lnTo>
                    <a:pt x="104524" y="19212"/>
                  </a:lnTo>
                  <a:lnTo>
                    <a:pt x="94309" y="5775"/>
                  </a:lnTo>
                  <a:lnTo>
                    <a:pt x="88588" y="2258"/>
                  </a:lnTo>
                  <a:lnTo>
                    <a:pt x="81570" y="0"/>
                  </a:lnTo>
                  <a:lnTo>
                    <a:pt x="77965" y="2337"/>
                  </a:lnTo>
                  <a:lnTo>
                    <a:pt x="73055" y="7676"/>
                  </a:lnTo>
                  <a:lnTo>
                    <a:pt x="49820" y="45730"/>
                  </a:lnTo>
                  <a:lnTo>
                    <a:pt x="32576" y="88957"/>
                  </a:lnTo>
                  <a:lnTo>
                    <a:pt x="20383" y="130640"/>
                  </a:lnTo>
                  <a:lnTo>
                    <a:pt x="8419" y="168565"/>
                  </a:lnTo>
                  <a:lnTo>
                    <a:pt x="1242" y="199980"/>
                  </a:lnTo>
                  <a:lnTo>
                    <a:pt x="0" y="219156"/>
                  </a:lnTo>
                  <a:lnTo>
                    <a:pt x="2355" y="228724"/>
                  </a:lnTo>
                  <a:lnTo>
                    <a:pt x="4372" y="232665"/>
                  </a:lnTo>
                  <a:lnTo>
                    <a:pt x="6709" y="235292"/>
                  </a:lnTo>
                  <a:lnTo>
                    <a:pt x="11951" y="238211"/>
                  </a:lnTo>
                  <a:lnTo>
                    <a:pt x="14738" y="237997"/>
                  </a:lnTo>
                  <a:lnTo>
                    <a:pt x="34032" y="227912"/>
                  </a:lnTo>
                  <a:lnTo>
                    <a:pt x="42285" y="219718"/>
                  </a:lnTo>
                  <a:lnTo>
                    <a:pt x="72540" y="176101"/>
                  </a:lnTo>
                  <a:lnTo>
                    <a:pt x="95663" y="133135"/>
                  </a:lnTo>
                  <a:lnTo>
                    <a:pt x="111324" y="94845"/>
                  </a:lnTo>
                  <a:lnTo>
                    <a:pt x="117371" y="66686"/>
                  </a:lnTo>
                  <a:lnTo>
                    <a:pt x="122381" y="54425"/>
                  </a:lnTo>
                  <a:lnTo>
                    <a:pt x="124213" y="40309"/>
                  </a:lnTo>
                  <a:lnTo>
                    <a:pt x="124306" y="40578"/>
                  </a:lnTo>
                  <a:lnTo>
                    <a:pt x="124490" y="83109"/>
                  </a:lnTo>
                  <a:lnTo>
                    <a:pt x="124491" y="125991"/>
                  </a:lnTo>
                  <a:lnTo>
                    <a:pt x="125484" y="159489"/>
                  </a:lnTo>
                  <a:lnTo>
                    <a:pt x="133585" y="191423"/>
                  </a:lnTo>
                  <a:lnTo>
                    <a:pt x="142972" y="204531"/>
                  </a:lnTo>
                  <a:lnTo>
                    <a:pt x="145741" y="207607"/>
                  </a:lnTo>
                  <a:lnTo>
                    <a:pt x="149572" y="208665"/>
                  </a:lnTo>
                  <a:lnTo>
                    <a:pt x="159120" y="207194"/>
                  </a:lnTo>
                  <a:lnTo>
                    <a:pt x="186999" y="1958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3"/>
            <p:cNvSpPr/>
            <p:nvPr/>
          </p:nvSpPr>
          <p:spPr>
            <a:xfrm>
              <a:off x="6269173" y="439469"/>
              <a:ext cx="151273" cy="308071"/>
            </a:xfrm>
            <a:custGeom>
              <a:avLst/>
              <a:gdLst/>
              <a:ahLst/>
              <a:cxnLst/>
              <a:rect l="0" t="0" r="0" b="0"/>
              <a:pathLst>
                <a:path w="151273" h="308071">
                  <a:moveTo>
                    <a:pt x="97694" y="15945"/>
                  </a:moveTo>
                  <a:lnTo>
                    <a:pt x="97694" y="28374"/>
                  </a:lnTo>
                  <a:lnTo>
                    <a:pt x="106256" y="70904"/>
                  </a:lnTo>
                  <a:lnTo>
                    <a:pt x="106621" y="96036"/>
                  </a:lnTo>
                  <a:lnTo>
                    <a:pt x="106624" y="56409"/>
                  </a:lnTo>
                  <a:lnTo>
                    <a:pt x="105632" y="22784"/>
                  </a:lnTo>
                  <a:lnTo>
                    <a:pt x="99495" y="11136"/>
                  </a:lnTo>
                  <a:lnTo>
                    <a:pt x="94195" y="4547"/>
                  </a:lnTo>
                  <a:lnTo>
                    <a:pt x="88533" y="958"/>
                  </a:lnTo>
                  <a:lnTo>
                    <a:pt x="85633" y="0"/>
                  </a:lnTo>
                  <a:lnTo>
                    <a:pt x="82708" y="354"/>
                  </a:lnTo>
                  <a:lnTo>
                    <a:pt x="76813" y="3393"/>
                  </a:lnTo>
                  <a:lnTo>
                    <a:pt x="58995" y="19126"/>
                  </a:lnTo>
                  <a:lnTo>
                    <a:pt x="32025" y="62130"/>
                  </a:lnTo>
                  <a:lnTo>
                    <a:pt x="17879" y="99262"/>
                  </a:lnTo>
                  <a:lnTo>
                    <a:pt x="8561" y="135551"/>
                  </a:lnTo>
                  <a:lnTo>
                    <a:pt x="2162" y="172431"/>
                  </a:lnTo>
                  <a:lnTo>
                    <a:pt x="0" y="216299"/>
                  </a:lnTo>
                  <a:lnTo>
                    <a:pt x="564" y="255061"/>
                  </a:lnTo>
                  <a:lnTo>
                    <a:pt x="4255" y="269724"/>
                  </a:lnTo>
                  <a:lnTo>
                    <a:pt x="20845" y="294314"/>
                  </a:lnTo>
                  <a:lnTo>
                    <a:pt x="28151" y="302714"/>
                  </a:lnTo>
                  <a:lnTo>
                    <a:pt x="39997" y="307109"/>
                  </a:lnTo>
                  <a:lnTo>
                    <a:pt x="54191" y="308070"/>
                  </a:lnTo>
                  <a:lnTo>
                    <a:pt x="79473" y="300602"/>
                  </a:lnTo>
                  <a:lnTo>
                    <a:pt x="108316" y="284833"/>
                  </a:lnTo>
                  <a:lnTo>
                    <a:pt x="151272" y="248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4"/>
            <p:cNvSpPr/>
            <p:nvPr/>
          </p:nvSpPr>
          <p:spPr>
            <a:xfrm>
              <a:off x="6482953" y="428625"/>
              <a:ext cx="8931" cy="312540"/>
            </a:xfrm>
            <a:custGeom>
              <a:avLst/>
              <a:gdLst/>
              <a:ahLst/>
              <a:cxnLst/>
              <a:rect l="0" t="0" r="0" b="0"/>
              <a:pathLst>
                <a:path w="8931" h="312540">
                  <a:moveTo>
                    <a:pt x="8930" y="0"/>
                  </a:moveTo>
                  <a:lnTo>
                    <a:pt x="7938" y="31045"/>
                  </a:lnTo>
                  <a:lnTo>
                    <a:pt x="1862" y="59122"/>
                  </a:lnTo>
                  <a:lnTo>
                    <a:pt x="368" y="102298"/>
                  </a:lnTo>
                  <a:lnTo>
                    <a:pt x="73" y="142908"/>
                  </a:lnTo>
                  <a:lnTo>
                    <a:pt x="15" y="185472"/>
                  </a:lnTo>
                  <a:lnTo>
                    <a:pt x="3" y="222837"/>
                  </a:lnTo>
                  <a:lnTo>
                    <a:pt x="1" y="265191"/>
                  </a:lnTo>
                  <a:lnTo>
                    <a:pt x="0" y="296976"/>
                  </a:lnTo>
                  <a:lnTo>
                    <a:pt x="2646" y="303307"/>
                  </a:lnTo>
                  <a:lnTo>
                    <a:pt x="8930" y="312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5"/>
            <p:cNvSpPr/>
            <p:nvPr/>
          </p:nvSpPr>
          <p:spPr>
            <a:xfrm>
              <a:off x="6616898" y="401836"/>
              <a:ext cx="8931" cy="348259"/>
            </a:xfrm>
            <a:custGeom>
              <a:avLst/>
              <a:gdLst/>
              <a:ahLst/>
              <a:cxnLst/>
              <a:rect l="0" t="0" r="0" b="0"/>
              <a:pathLst>
                <a:path w="8931" h="348259">
                  <a:moveTo>
                    <a:pt x="0" y="0"/>
                  </a:moveTo>
                  <a:lnTo>
                    <a:pt x="0" y="42240"/>
                  </a:lnTo>
                  <a:lnTo>
                    <a:pt x="0" y="80847"/>
                  </a:lnTo>
                  <a:lnTo>
                    <a:pt x="0" y="119976"/>
                  </a:lnTo>
                  <a:lnTo>
                    <a:pt x="0" y="157147"/>
                  </a:lnTo>
                  <a:lnTo>
                    <a:pt x="0" y="193295"/>
                  </a:lnTo>
                  <a:lnTo>
                    <a:pt x="0" y="228149"/>
                  </a:lnTo>
                  <a:lnTo>
                    <a:pt x="0" y="267096"/>
                  </a:lnTo>
                  <a:lnTo>
                    <a:pt x="0" y="310450"/>
                  </a:lnTo>
                  <a:lnTo>
                    <a:pt x="0" y="320871"/>
                  </a:lnTo>
                  <a:lnTo>
                    <a:pt x="2646" y="328810"/>
                  </a:lnTo>
                  <a:lnTo>
                    <a:pt x="6137" y="335645"/>
                  </a:lnTo>
                  <a:lnTo>
                    <a:pt x="8930" y="3482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6"/>
            <p:cNvSpPr/>
            <p:nvPr/>
          </p:nvSpPr>
          <p:spPr>
            <a:xfrm>
              <a:off x="6482953" y="589359"/>
              <a:ext cx="142876" cy="26790"/>
            </a:xfrm>
            <a:custGeom>
              <a:avLst/>
              <a:gdLst/>
              <a:ahLst/>
              <a:cxnLst/>
              <a:rect l="0" t="0" r="0" b="0"/>
              <a:pathLst>
                <a:path w="142876" h="26790">
                  <a:moveTo>
                    <a:pt x="0" y="26789"/>
                  </a:moveTo>
                  <a:lnTo>
                    <a:pt x="12429" y="26789"/>
                  </a:lnTo>
                  <a:lnTo>
                    <a:pt x="56477" y="15766"/>
                  </a:lnTo>
                  <a:lnTo>
                    <a:pt x="98609" y="8838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7"/>
            <p:cNvSpPr/>
            <p:nvPr/>
          </p:nvSpPr>
          <p:spPr>
            <a:xfrm>
              <a:off x="6652617" y="589586"/>
              <a:ext cx="177885" cy="222826"/>
            </a:xfrm>
            <a:custGeom>
              <a:avLst/>
              <a:gdLst/>
              <a:ahLst/>
              <a:cxnLst/>
              <a:rect l="0" t="0" r="0" b="0"/>
              <a:pathLst>
                <a:path w="177885" h="222826">
                  <a:moveTo>
                    <a:pt x="35719" y="26562"/>
                  </a:moveTo>
                  <a:lnTo>
                    <a:pt x="40460" y="26562"/>
                  </a:lnTo>
                  <a:lnTo>
                    <a:pt x="80668" y="8471"/>
                  </a:lnTo>
                  <a:lnTo>
                    <a:pt x="92407" y="3639"/>
                  </a:lnTo>
                  <a:lnTo>
                    <a:pt x="133953" y="0"/>
                  </a:lnTo>
                  <a:lnTo>
                    <a:pt x="144863" y="866"/>
                  </a:lnTo>
                  <a:lnTo>
                    <a:pt x="153019" y="4559"/>
                  </a:lnTo>
                  <a:lnTo>
                    <a:pt x="155591" y="7924"/>
                  </a:lnTo>
                  <a:lnTo>
                    <a:pt x="158449" y="16956"/>
                  </a:lnTo>
                  <a:lnTo>
                    <a:pt x="157073" y="27585"/>
                  </a:lnTo>
                  <a:lnTo>
                    <a:pt x="148073" y="47371"/>
                  </a:lnTo>
                  <a:lnTo>
                    <a:pt x="127255" y="75983"/>
                  </a:lnTo>
                  <a:lnTo>
                    <a:pt x="84521" y="108039"/>
                  </a:lnTo>
                  <a:lnTo>
                    <a:pt x="53897" y="124620"/>
                  </a:lnTo>
                  <a:lnTo>
                    <a:pt x="67900" y="118619"/>
                  </a:lnTo>
                  <a:lnTo>
                    <a:pt x="107298" y="108953"/>
                  </a:lnTo>
                  <a:lnTo>
                    <a:pt x="135738" y="107329"/>
                  </a:lnTo>
                  <a:lnTo>
                    <a:pt x="156525" y="111788"/>
                  </a:lnTo>
                  <a:lnTo>
                    <a:pt x="170512" y="119394"/>
                  </a:lnTo>
                  <a:lnTo>
                    <a:pt x="173206" y="123176"/>
                  </a:lnTo>
                  <a:lnTo>
                    <a:pt x="176997" y="136989"/>
                  </a:lnTo>
                  <a:lnTo>
                    <a:pt x="177884" y="144433"/>
                  </a:lnTo>
                  <a:lnTo>
                    <a:pt x="173643" y="158942"/>
                  </a:lnTo>
                  <a:lnTo>
                    <a:pt x="161362" y="175809"/>
                  </a:lnTo>
                  <a:lnTo>
                    <a:pt x="120098" y="203458"/>
                  </a:lnTo>
                  <a:lnTo>
                    <a:pt x="96769" y="215677"/>
                  </a:lnTo>
                  <a:lnTo>
                    <a:pt x="62220" y="221566"/>
                  </a:lnTo>
                  <a:lnTo>
                    <a:pt x="22562" y="222825"/>
                  </a:lnTo>
                  <a:lnTo>
                    <a:pt x="12343" y="220285"/>
                  </a:lnTo>
                  <a:lnTo>
                    <a:pt x="0" y="214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8"/>
            <p:cNvSpPr/>
            <p:nvPr/>
          </p:nvSpPr>
          <p:spPr>
            <a:xfrm>
              <a:off x="6871919" y="446484"/>
              <a:ext cx="146816" cy="346312"/>
            </a:xfrm>
            <a:custGeom>
              <a:avLst/>
              <a:gdLst/>
              <a:ahLst/>
              <a:cxnLst/>
              <a:rect l="0" t="0" r="0" b="0"/>
              <a:pathLst>
                <a:path w="146816" h="346312">
                  <a:moveTo>
                    <a:pt x="137886" y="0"/>
                  </a:moveTo>
                  <a:lnTo>
                    <a:pt x="137886" y="39320"/>
                  </a:lnTo>
                  <a:lnTo>
                    <a:pt x="136894" y="74469"/>
                  </a:lnTo>
                  <a:lnTo>
                    <a:pt x="128966" y="115918"/>
                  </a:lnTo>
                  <a:lnTo>
                    <a:pt x="128956" y="76936"/>
                  </a:lnTo>
                  <a:lnTo>
                    <a:pt x="127964" y="42625"/>
                  </a:lnTo>
                  <a:lnTo>
                    <a:pt x="117932" y="18090"/>
                  </a:lnTo>
                  <a:lnTo>
                    <a:pt x="115653" y="15036"/>
                  </a:lnTo>
                  <a:lnTo>
                    <a:pt x="110476" y="11644"/>
                  </a:lnTo>
                  <a:lnTo>
                    <a:pt x="107706" y="10739"/>
                  </a:lnTo>
                  <a:lnTo>
                    <a:pt x="104868" y="11128"/>
                  </a:lnTo>
                  <a:lnTo>
                    <a:pt x="99068" y="14207"/>
                  </a:lnTo>
                  <a:lnTo>
                    <a:pt x="85483" y="26258"/>
                  </a:lnTo>
                  <a:lnTo>
                    <a:pt x="64349" y="66260"/>
                  </a:lnTo>
                  <a:lnTo>
                    <a:pt x="47967" y="101984"/>
                  </a:lnTo>
                  <a:lnTo>
                    <a:pt x="33191" y="141343"/>
                  </a:lnTo>
                  <a:lnTo>
                    <a:pt x="22528" y="180786"/>
                  </a:lnTo>
                  <a:lnTo>
                    <a:pt x="13086" y="221246"/>
                  </a:lnTo>
                  <a:lnTo>
                    <a:pt x="4004" y="258370"/>
                  </a:lnTo>
                  <a:lnTo>
                    <a:pt x="0" y="280527"/>
                  </a:lnTo>
                  <a:lnTo>
                    <a:pt x="3324" y="304157"/>
                  </a:lnTo>
                  <a:lnTo>
                    <a:pt x="10593" y="322734"/>
                  </a:lnTo>
                  <a:lnTo>
                    <a:pt x="16157" y="331291"/>
                  </a:lnTo>
                  <a:lnTo>
                    <a:pt x="29609" y="341688"/>
                  </a:lnTo>
                  <a:lnTo>
                    <a:pt x="50903" y="346311"/>
                  </a:lnTo>
                  <a:lnTo>
                    <a:pt x="71323" y="342941"/>
                  </a:lnTo>
                  <a:lnTo>
                    <a:pt x="115713" y="319528"/>
                  </a:lnTo>
                  <a:lnTo>
                    <a:pt x="146815" y="3036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9"/>
            <p:cNvSpPr/>
            <p:nvPr/>
          </p:nvSpPr>
          <p:spPr>
            <a:xfrm>
              <a:off x="7074255" y="491133"/>
              <a:ext cx="156521" cy="292235"/>
            </a:xfrm>
            <a:custGeom>
              <a:avLst/>
              <a:gdLst/>
              <a:ahLst/>
              <a:cxnLst/>
              <a:rect l="0" t="0" r="0" b="0"/>
              <a:pathLst>
                <a:path w="156521" h="292235">
                  <a:moveTo>
                    <a:pt x="51636" y="0"/>
                  </a:moveTo>
                  <a:lnTo>
                    <a:pt x="51636" y="12429"/>
                  </a:lnTo>
                  <a:lnTo>
                    <a:pt x="42542" y="49988"/>
                  </a:lnTo>
                  <a:lnTo>
                    <a:pt x="30510" y="88294"/>
                  </a:lnTo>
                  <a:lnTo>
                    <a:pt x="14059" y="129558"/>
                  </a:lnTo>
                  <a:lnTo>
                    <a:pt x="9082" y="164175"/>
                  </a:lnTo>
                  <a:lnTo>
                    <a:pt x="1264" y="204298"/>
                  </a:lnTo>
                  <a:lnTo>
                    <a:pt x="0" y="231850"/>
                  </a:lnTo>
                  <a:lnTo>
                    <a:pt x="10612" y="272037"/>
                  </a:lnTo>
                  <a:lnTo>
                    <a:pt x="19086" y="286427"/>
                  </a:lnTo>
                  <a:lnTo>
                    <a:pt x="22990" y="289178"/>
                  </a:lnTo>
                  <a:lnTo>
                    <a:pt x="32621" y="292234"/>
                  </a:lnTo>
                  <a:lnTo>
                    <a:pt x="53939" y="289215"/>
                  </a:lnTo>
                  <a:lnTo>
                    <a:pt x="74367" y="282036"/>
                  </a:lnTo>
                  <a:lnTo>
                    <a:pt x="111072" y="244732"/>
                  </a:lnTo>
                  <a:lnTo>
                    <a:pt x="133969" y="206137"/>
                  </a:lnTo>
                  <a:lnTo>
                    <a:pt x="145704" y="171982"/>
                  </a:lnTo>
                  <a:lnTo>
                    <a:pt x="154473" y="136727"/>
                  </a:lnTo>
                  <a:lnTo>
                    <a:pt x="156520" y="102137"/>
                  </a:lnTo>
                  <a:lnTo>
                    <a:pt x="150292" y="71604"/>
                  </a:lnTo>
                  <a:lnTo>
                    <a:pt x="130911" y="31526"/>
                  </a:lnTo>
                  <a:lnTo>
                    <a:pt x="113820" y="12979"/>
                  </a:lnTo>
                  <a:lnTo>
                    <a:pt x="102094" y="5768"/>
                  </a:lnTo>
                  <a:lnTo>
                    <a:pt x="83343" y="1709"/>
                  </a:lnTo>
                  <a:lnTo>
                    <a:pt x="60368" y="1498"/>
                  </a:lnTo>
                  <a:lnTo>
                    <a:pt x="28189" y="12495"/>
                  </a:lnTo>
                  <a:lnTo>
                    <a:pt x="24099" y="16268"/>
                  </a:lnTo>
                  <a:lnTo>
                    <a:pt x="19553" y="25751"/>
                  </a:lnTo>
                  <a:lnTo>
                    <a:pt x="16129" y="44230"/>
                  </a:lnTo>
                  <a:lnTo>
                    <a:pt x="15917" y="53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40"/>
            <p:cNvSpPr/>
            <p:nvPr/>
          </p:nvSpPr>
          <p:spPr>
            <a:xfrm>
              <a:off x="7262031" y="446484"/>
              <a:ext cx="184472" cy="310195"/>
            </a:xfrm>
            <a:custGeom>
              <a:avLst/>
              <a:gdLst/>
              <a:ahLst/>
              <a:cxnLst/>
              <a:rect l="0" t="0" r="0" b="0"/>
              <a:pathLst>
                <a:path w="184472" h="310195">
                  <a:moveTo>
                    <a:pt x="78172" y="26789"/>
                  </a:moveTo>
                  <a:lnTo>
                    <a:pt x="73431" y="26789"/>
                  </a:lnTo>
                  <a:lnTo>
                    <a:pt x="72035" y="27782"/>
                  </a:lnTo>
                  <a:lnTo>
                    <a:pt x="71104" y="29435"/>
                  </a:lnTo>
                  <a:lnTo>
                    <a:pt x="64869" y="43959"/>
                  </a:lnTo>
                  <a:lnTo>
                    <a:pt x="41485" y="81453"/>
                  </a:lnTo>
                  <a:lnTo>
                    <a:pt x="26954" y="110124"/>
                  </a:lnTo>
                  <a:lnTo>
                    <a:pt x="13154" y="150627"/>
                  </a:lnTo>
                  <a:lnTo>
                    <a:pt x="1866" y="194420"/>
                  </a:lnTo>
                  <a:lnTo>
                    <a:pt x="0" y="228483"/>
                  </a:lnTo>
                  <a:lnTo>
                    <a:pt x="7756" y="264516"/>
                  </a:lnTo>
                  <a:lnTo>
                    <a:pt x="18842" y="291037"/>
                  </a:lnTo>
                  <a:lnTo>
                    <a:pt x="27330" y="300668"/>
                  </a:lnTo>
                  <a:lnTo>
                    <a:pt x="37716" y="307263"/>
                  </a:lnTo>
                  <a:lnTo>
                    <a:pt x="48947" y="310194"/>
                  </a:lnTo>
                  <a:lnTo>
                    <a:pt x="71166" y="307104"/>
                  </a:lnTo>
                  <a:lnTo>
                    <a:pt x="115302" y="291488"/>
                  </a:lnTo>
                  <a:lnTo>
                    <a:pt x="129731" y="280363"/>
                  </a:lnTo>
                  <a:lnTo>
                    <a:pt x="160258" y="245537"/>
                  </a:lnTo>
                  <a:lnTo>
                    <a:pt x="175562" y="203907"/>
                  </a:lnTo>
                  <a:lnTo>
                    <a:pt x="182434" y="166581"/>
                  </a:lnTo>
                  <a:lnTo>
                    <a:pt x="184471" y="126748"/>
                  </a:lnTo>
                  <a:lnTo>
                    <a:pt x="182429" y="89811"/>
                  </a:lnTo>
                  <a:lnTo>
                    <a:pt x="172849" y="46514"/>
                  </a:lnTo>
                  <a:lnTo>
                    <a:pt x="164323" y="23153"/>
                  </a:lnTo>
                  <a:lnTo>
                    <a:pt x="155818" y="12605"/>
                  </a:lnTo>
                  <a:lnTo>
                    <a:pt x="150772" y="8404"/>
                  </a:lnTo>
                  <a:lnTo>
                    <a:pt x="137227" y="3735"/>
                  </a:lnTo>
                  <a:lnTo>
                    <a:pt x="94425" y="146"/>
                  </a:lnTo>
                  <a:lnTo>
                    <a:pt x="871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SMARTInkShape-41"/>
          <p:cNvSpPr/>
          <p:nvPr/>
        </p:nvSpPr>
        <p:spPr>
          <a:xfrm>
            <a:off x="5387105" y="170198"/>
            <a:ext cx="2514983" cy="972244"/>
          </a:xfrm>
          <a:custGeom>
            <a:avLst/>
            <a:gdLst/>
            <a:ahLst/>
            <a:cxnLst/>
            <a:rect l="0" t="0" r="0" b="0"/>
            <a:pathLst>
              <a:path w="2514983" h="972244">
                <a:moveTo>
                  <a:pt x="2220989" y="401302"/>
                </a:moveTo>
                <a:lnTo>
                  <a:pt x="2216248" y="401302"/>
                </a:lnTo>
                <a:lnTo>
                  <a:pt x="2214852" y="400310"/>
                </a:lnTo>
                <a:lnTo>
                  <a:pt x="2213921" y="398656"/>
                </a:lnTo>
                <a:lnTo>
                  <a:pt x="2213300" y="396561"/>
                </a:lnTo>
                <a:lnTo>
                  <a:pt x="2202946" y="384133"/>
                </a:lnTo>
                <a:lnTo>
                  <a:pt x="2165370" y="353448"/>
                </a:lnTo>
                <a:lnTo>
                  <a:pt x="2129304" y="326438"/>
                </a:lnTo>
                <a:lnTo>
                  <a:pt x="2091518" y="302060"/>
                </a:lnTo>
                <a:lnTo>
                  <a:pt x="2053752" y="275986"/>
                </a:lnTo>
                <a:lnTo>
                  <a:pt x="2010593" y="249408"/>
                </a:lnTo>
                <a:lnTo>
                  <a:pt x="1977659" y="231598"/>
                </a:lnTo>
                <a:lnTo>
                  <a:pt x="1943179" y="216407"/>
                </a:lnTo>
                <a:lnTo>
                  <a:pt x="1907017" y="202048"/>
                </a:lnTo>
                <a:lnTo>
                  <a:pt x="1867795" y="185745"/>
                </a:lnTo>
                <a:lnTo>
                  <a:pt x="1829858" y="168577"/>
                </a:lnTo>
                <a:lnTo>
                  <a:pt x="1791168" y="151025"/>
                </a:lnTo>
                <a:lnTo>
                  <a:pt x="1747515" y="133302"/>
                </a:lnTo>
                <a:lnTo>
                  <a:pt x="1704301" y="118149"/>
                </a:lnTo>
                <a:lnTo>
                  <a:pt x="1660952" y="103808"/>
                </a:lnTo>
                <a:lnTo>
                  <a:pt x="1638279" y="95816"/>
                </a:lnTo>
                <a:lnTo>
                  <a:pt x="1615227" y="87512"/>
                </a:lnTo>
                <a:lnTo>
                  <a:pt x="1591921" y="79992"/>
                </a:lnTo>
                <a:lnTo>
                  <a:pt x="1568446" y="72993"/>
                </a:lnTo>
                <a:lnTo>
                  <a:pt x="1544859" y="66344"/>
                </a:lnTo>
                <a:lnTo>
                  <a:pt x="1521196" y="60918"/>
                </a:lnTo>
                <a:lnTo>
                  <a:pt x="1497484" y="56309"/>
                </a:lnTo>
                <a:lnTo>
                  <a:pt x="1473738" y="52244"/>
                </a:lnTo>
                <a:lnTo>
                  <a:pt x="1448978" y="47550"/>
                </a:lnTo>
                <a:lnTo>
                  <a:pt x="1423541" y="42436"/>
                </a:lnTo>
                <a:lnTo>
                  <a:pt x="1397655" y="37042"/>
                </a:lnTo>
                <a:lnTo>
                  <a:pt x="1371466" y="32454"/>
                </a:lnTo>
                <a:lnTo>
                  <a:pt x="1345078" y="28404"/>
                </a:lnTo>
                <a:lnTo>
                  <a:pt x="1318556" y="24711"/>
                </a:lnTo>
                <a:lnTo>
                  <a:pt x="1290952" y="21257"/>
                </a:lnTo>
                <a:lnTo>
                  <a:pt x="1262629" y="17962"/>
                </a:lnTo>
                <a:lnTo>
                  <a:pt x="1233824" y="14773"/>
                </a:lnTo>
                <a:lnTo>
                  <a:pt x="1205691" y="11655"/>
                </a:lnTo>
                <a:lnTo>
                  <a:pt x="1178007" y="8584"/>
                </a:lnTo>
                <a:lnTo>
                  <a:pt x="1150620" y="5545"/>
                </a:lnTo>
                <a:lnTo>
                  <a:pt x="1122441" y="3519"/>
                </a:lnTo>
                <a:lnTo>
                  <a:pt x="1093733" y="2168"/>
                </a:lnTo>
                <a:lnTo>
                  <a:pt x="1064672" y="1267"/>
                </a:lnTo>
                <a:lnTo>
                  <a:pt x="1035377" y="667"/>
                </a:lnTo>
                <a:lnTo>
                  <a:pt x="1005925" y="267"/>
                </a:lnTo>
                <a:lnTo>
                  <a:pt x="976368" y="0"/>
                </a:lnTo>
                <a:lnTo>
                  <a:pt x="947733" y="814"/>
                </a:lnTo>
                <a:lnTo>
                  <a:pt x="919715" y="2349"/>
                </a:lnTo>
                <a:lnTo>
                  <a:pt x="892106" y="4365"/>
                </a:lnTo>
                <a:lnTo>
                  <a:pt x="864770" y="6701"/>
                </a:lnTo>
                <a:lnTo>
                  <a:pt x="837616" y="9250"/>
                </a:lnTo>
                <a:lnTo>
                  <a:pt x="810584" y="11942"/>
                </a:lnTo>
                <a:lnTo>
                  <a:pt x="783633" y="14729"/>
                </a:lnTo>
                <a:lnTo>
                  <a:pt x="756736" y="17579"/>
                </a:lnTo>
                <a:lnTo>
                  <a:pt x="729875" y="20471"/>
                </a:lnTo>
                <a:lnTo>
                  <a:pt x="703038" y="23391"/>
                </a:lnTo>
                <a:lnTo>
                  <a:pt x="676217" y="26330"/>
                </a:lnTo>
                <a:lnTo>
                  <a:pt x="649406" y="29282"/>
                </a:lnTo>
                <a:lnTo>
                  <a:pt x="623596" y="33234"/>
                </a:lnTo>
                <a:lnTo>
                  <a:pt x="598450" y="37853"/>
                </a:lnTo>
                <a:lnTo>
                  <a:pt x="573750" y="42917"/>
                </a:lnTo>
                <a:lnTo>
                  <a:pt x="548352" y="48277"/>
                </a:lnTo>
                <a:lnTo>
                  <a:pt x="522492" y="53835"/>
                </a:lnTo>
                <a:lnTo>
                  <a:pt x="496321" y="59524"/>
                </a:lnTo>
                <a:lnTo>
                  <a:pt x="470937" y="66294"/>
                </a:lnTo>
                <a:lnTo>
                  <a:pt x="446077" y="73784"/>
                </a:lnTo>
                <a:lnTo>
                  <a:pt x="421565" y="81753"/>
                </a:lnTo>
                <a:lnTo>
                  <a:pt x="397287" y="90043"/>
                </a:lnTo>
                <a:lnTo>
                  <a:pt x="373164" y="98546"/>
                </a:lnTo>
                <a:lnTo>
                  <a:pt x="349145" y="107191"/>
                </a:lnTo>
                <a:lnTo>
                  <a:pt x="326187" y="116923"/>
                </a:lnTo>
                <a:lnTo>
                  <a:pt x="282157" y="138320"/>
                </a:lnTo>
                <a:lnTo>
                  <a:pt x="239436" y="161059"/>
                </a:lnTo>
                <a:lnTo>
                  <a:pt x="199283" y="184395"/>
                </a:lnTo>
                <a:lnTo>
                  <a:pt x="164901" y="207995"/>
                </a:lnTo>
                <a:lnTo>
                  <a:pt x="133083" y="231713"/>
                </a:lnTo>
                <a:lnTo>
                  <a:pt x="89926" y="270025"/>
                </a:lnTo>
                <a:lnTo>
                  <a:pt x="54649" y="310150"/>
                </a:lnTo>
                <a:lnTo>
                  <a:pt x="27990" y="347174"/>
                </a:lnTo>
                <a:lnTo>
                  <a:pt x="10169" y="383280"/>
                </a:lnTo>
                <a:lnTo>
                  <a:pt x="0" y="426295"/>
                </a:lnTo>
                <a:lnTo>
                  <a:pt x="5120" y="470584"/>
                </a:lnTo>
                <a:lnTo>
                  <a:pt x="14859" y="505725"/>
                </a:lnTo>
                <a:lnTo>
                  <a:pt x="35714" y="541273"/>
                </a:lnTo>
                <a:lnTo>
                  <a:pt x="61737" y="576941"/>
                </a:lnTo>
                <a:lnTo>
                  <a:pt x="94142" y="612644"/>
                </a:lnTo>
                <a:lnTo>
                  <a:pt x="129871" y="649351"/>
                </a:lnTo>
                <a:lnTo>
                  <a:pt x="172428" y="690213"/>
                </a:lnTo>
                <a:lnTo>
                  <a:pt x="205220" y="715577"/>
                </a:lnTo>
                <a:lnTo>
                  <a:pt x="236992" y="740079"/>
                </a:lnTo>
                <a:lnTo>
                  <a:pt x="268642" y="764197"/>
                </a:lnTo>
                <a:lnTo>
                  <a:pt x="302552" y="788146"/>
                </a:lnTo>
                <a:lnTo>
                  <a:pt x="337468" y="809373"/>
                </a:lnTo>
                <a:lnTo>
                  <a:pt x="372829" y="828730"/>
                </a:lnTo>
                <a:lnTo>
                  <a:pt x="408389" y="847254"/>
                </a:lnTo>
                <a:lnTo>
                  <a:pt x="446683" y="865409"/>
                </a:lnTo>
                <a:lnTo>
                  <a:pt x="487846" y="882408"/>
                </a:lnTo>
                <a:lnTo>
                  <a:pt x="509935" y="889719"/>
                </a:lnTo>
                <a:lnTo>
                  <a:pt x="532599" y="896577"/>
                </a:lnTo>
                <a:lnTo>
                  <a:pt x="555645" y="903134"/>
                </a:lnTo>
                <a:lnTo>
                  <a:pt x="578948" y="909489"/>
                </a:lnTo>
                <a:lnTo>
                  <a:pt x="602419" y="915711"/>
                </a:lnTo>
                <a:lnTo>
                  <a:pt x="626005" y="920851"/>
                </a:lnTo>
                <a:lnTo>
                  <a:pt x="649667" y="925269"/>
                </a:lnTo>
                <a:lnTo>
                  <a:pt x="673378" y="929207"/>
                </a:lnTo>
                <a:lnTo>
                  <a:pt x="697123" y="933817"/>
                </a:lnTo>
                <a:lnTo>
                  <a:pt x="720891" y="938874"/>
                </a:lnTo>
                <a:lnTo>
                  <a:pt x="744673" y="944230"/>
                </a:lnTo>
                <a:lnTo>
                  <a:pt x="768467" y="948793"/>
                </a:lnTo>
                <a:lnTo>
                  <a:pt x="792265" y="952828"/>
                </a:lnTo>
                <a:lnTo>
                  <a:pt x="816069" y="956509"/>
                </a:lnTo>
                <a:lnTo>
                  <a:pt x="840868" y="959956"/>
                </a:lnTo>
                <a:lnTo>
                  <a:pt x="866330" y="963246"/>
                </a:lnTo>
                <a:lnTo>
                  <a:pt x="892234" y="966431"/>
                </a:lnTo>
                <a:lnTo>
                  <a:pt x="918434" y="968555"/>
                </a:lnTo>
                <a:lnTo>
                  <a:pt x="944829" y="969971"/>
                </a:lnTo>
                <a:lnTo>
                  <a:pt x="971357" y="970914"/>
                </a:lnTo>
                <a:lnTo>
                  <a:pt x="996979" y="971544"/>
                </a:lnTo>
                <a:lnTo>
                  <a:pt x="1021998" y="971963"/>
                </a:lnTo>
                <a:lnTo>
                  <a:pt x="1046615" y="972243"/>
                </a:lnTo>
                <a:lnTo>
                  <a:pt x="1071955" y="971437"/>
                </a:lnTo>
                <a:lnTo>
                  <a:pt x="1097779" y="969908"/>
                </a:lnTo>
                <a:lnTo>
                  <a:pt x="1123924" y="967896"/>
                </a:lnTo>
                <a:lnTo>
                  <a:pt x="1150284" y="966555"/>
                </a:lnTo>
                <a:lnTo>
                  <a:pt x="1176787" y="965660"/>
                </a:lnTo>
                <a:lnTo>
                  <a:pt x="1203386" y="965064"/>
                </a:lnTo>
                <a:lnTo>
                  <a:pt x="1230048" y="963675"/>
                </a:lnTo>
                <a:lnTo>
                  <a:pt x="1256752" y="961756"/>
                </a:lnTo>
                <a:lnTo>
                  <a:pt x="1283485" y="959485"/>
                </a:lnTo>
                <a:lnTo>
                  <a:pt x="1310237" y="956979"/>
                </a:lnTo>
                <a:lnTo>
                  <a:pt x="1337000" y="954316"/>
                </a:lnTo>
                <a:lnTo>
                  <a:pt x="1363773" y="951548"/>
                </a:lnTo>
                <a:lnTo>
                  <a:pt x="1390550" y="948711"/>
                </a:lnTo>
                <a:lnTo>
                  <a:pt x="1417332" y="945827"/>
                </a:lnTo>
                <a:lnTo>
                  <a:pt x="1444116" y="942913"/>
                </a:lnTo>
                <a:lnTo>
                  <a:pt x="1471893" y="939977"/>
                </a:lnTo>
                <a:lnTo>
                  <a:pt x="1500334" y="937028"/>
                </a:lnTo>
                <a:lnTo>
                  <a:pt x="1529216" y="934070"/>
                </a:lnTo>
                <a:lnTo>
                  <a:pt x="1557401" y="931106"/>
                </a:lnTo>
                <a:lnTo>
                  <a:pt x="1585121" y="928137"/>
                </a:lnTo>
                <a:lnTo>
                  <a:pt x="1612530" y="925166"/>
                </a:lnTo>
                <a:lnTo>
                  <a:pt x="1639733" y="922193"/>
                </a:lnTo>
                <a:lnTo>
                  <a:pt x="1666797" y="919219"/>
                </a:lnTo>
                <a:lnTo>
                  <a:pt x="1693770" y="916244"/>
                </a:lnTo>
                <a:lnTo>
                  <a:pt x="1719689" y="913269"/>
                </a:lnTo>
                <a:lnTo>
                  <a:pt x="1744906" y="910293"/>
                </a:lnTo>
                <a:lnTo>
                  <a:pt x="1769655" y="907317"/>
                </a:lnTo>
                <a:lnTo>
                  <a:pt x="1795084" y="903348"/>
                </a:lnTo>
                <a:lnTo>
                  <a:pt x="1820966" y="898718"/>
                </a:lnTo>
                <a:lnTo>
                  <a:pt x="1847150" y="893647"/>
                </a:lnTo>
                <a:lnTo>
                  <a:pt x="1872545" y="889274"/>
                </a:lnTo>
                <a:lnTo>
                  <a:pt x="1897412" y="885367"/>
                </a:lnTo>
                <a:lnTo>
                  <a:pt x="1921926" y="881770"/>
                </a:lnTo>
                <a:lnTo>
                  <a:pt x="1946208" y="877387"/>
                </a:lnTo>
                <a:lnTo>
                  <a:pt x="1970333" y="872481"/>
                </a:lnTo>
                <a:lnTo>
                  <a:pt x="1994354" y="867226"/>
                </a:lnTo>
                <a:lnTo>
                  <a:pt x="2017313" y="861738"/>
                </a:lnTo>
                <a:lnTo>
                  <a:pt x="2061344" y="850349"/>
                </a:lnTo>
                <a:lnTo>
                  <a:pt x="2083801" y="844534"/>
                </a:lnTo>
                <a:lnTo>
                  <a:pt x="2106710" y="838673"/>
                </a:lnTo>
                <a:lnTo>
                  <a:pt x="2151346" y="825876"/>
                </a:lnTo>
                <a:lnTo>
                  <a:pt x="2191029" y="810267"/>
                </a:lnTo>
                <a:lnTo>
                  <a:pt x="2228509" y="796054"/>
                </a:lnTo>
                <a:lnTo>
                  <a:pt x="2265011" y="782130"/>
                </a:lnTo>
                <a:lnTo>
                  <a:pt x="2301078" y="766020"/>
                </a:lnTo>
                <a:lnTo>
                  <a:pt x="2334305" y="751584"/>
                </a:lnTo>
                <a:lnTo>
                  <a:pt x="2378257" y="729654"/>
                </a:lnTo>
                <a:lnTo>
                  <a:pt x="2416415" y="704305"/>
                </a:lnTo>
                <a:lnTo>
                  <a:pt x="2447564" y="677943"/>
                </a:lnTo>
                <a:lnTo>
                  <a:pt x="2482189" y="633450"/>
                </a:lnTo>
                <a:lnTo>
                  <a:pt x="2507854" y="588822"/>
                </a:lnTo>
                <a:lnTo>
                  <a:pt x="2514125" y="546969"/>
                </a:lnTo>
                <a:lnTo>
                  <a:pt x="2514982" y="527559"/>
                </a:lnTo>
                <a:lnTo>
                  <a:pt x="2510072" y="509010"/>
                </a:lnTo>
                <a:lnTo>
                  <a:pt x="2495491" y="468108"/>
                </a:lnTo>
                <a:lnTo>
                  <a:pt x="2468798" y="427948"/>
                </a:lnTo>
                <a:lnTo>
                  <a:pt x="2442581" y="394425"/>
                </a:lnTo>
                <a:lnTo>
                  <a:pt x="2409125" y="360348"/>
                </a:lnTo>
                <a:lnTo>
                  <a:pt x="2367243" y="330959"/>
                </a:lnTo>
                <a:lnTo>
                  <a:pt x="2334607" y="312492"/>
                </a:lnTo>
                <a:lnTo>
                  <a:pt x="2297614" y="294362"/>
                </a:lnTo>
                <a:lnTo>
                  <a:pt x="2257028" y="276382"/>
                </a:lnTo>
                <a:lnTo>
                  <a:pt x="2212532" y="258470"/>
                </a:lnTo>
                <a:lnTo>
                  <a:pt x="2187570" y="249526"/>
                </a:lnTo>
                <a:lnTo>
                  <a:pt x="2161006" y="240587"/>
                </a:lnTo>
                <a:lnTo>
                  <a:pt x="2133375" y="231651"/>
                </a:lnTo>
                <a:lnTo>
                  <a:pt x="2078114" y="21377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SMARTInkShape-Group5"/>
          <p:cNvGrpSpPr/>
          <p:nvPr/>
        </p:nvGrpSpPr>
        <p:grpSpPr>
          <a:xfrm>
            <a:off x="1714546" y="1878692"/>
            <a:ext cx="6324684" cy="1162852"/>
            <a:chOff x="1714546" y="1878692"/>
            <a:chExt cx="6324684" cy="1162852"/>
          </a:xfrm>
        </p:grpSpPr>
        <p:sp>
          <p:nvSpPr>
            <p:cNvPr id="48" name="SMARTInkShape-42"/>
            <p:cNvSpPr/>
            <p:nvPr/>
          </p:nvSpPr>
          <p:spPr>
            <a:xfrm>
              <a:off x="6467675" y="1878692"/>
              <a:ext cx="1571555" cy="1162852"/>
            </a:xfrm>
            <a:custGeom>
              <a:avLst/>
              <a:gdLst/>
              <a:ahLst/>
              <a:cxnLst/>
              <a:rect l="0" t="0" r="0" b="0"/>
              <a:pathLst>
                <a:path w="1571555" h="1162852">
                  <a:moveTo>
                    <a:pt x="711794" y="41191"/>
                  </a:moveTo>
                  <a:lnTo>
                    <a:pt x="702680" y="40199"/>
                  </a:lnTo>
                  <a:lnTo>
                    <a:pt x="661205" y="33503"/>
                  </a:lnTo>
                  <a:lnTo>
                    <a:pt x="622832" y="32629"/>
                  </a:lnTo>
                  <a:lnTo>
                    <a:pt x="591888" y="35070"/>
                  </a:lnTo>
                  <a:lnTo>
                    <a:pt x="559284" y="39463"/>
                  </a:lnTo>
                  <a:lnTo>
                    <a:pt x="528256" y="44722"/>
                  </a:lnTo>
                  <a:lnTo>
                    <a:pt x="492638" y="53013"/>
                  </a:lnTo>
                  <a:lnTo>
                    <a:pt x="454649" y="64305"/>
                  </a:lnTo>
                  <a:lnTo>
                    <a:pt x="417921" y="79245"/>
                  </a:lnTo>
                  <a:lnTo>
                    <a:pt x="379109" y="95807"/>
                  </a:lnTo>
                  <a:lnTo>
                    <a:pt x="339699" y="114082"/>
                  </a:lnTo>
                  <a:lnTo>
                    <a:pt x="302340" y="135433"/>
                  </a:lnTo>
                  <a:lnTo>
                    <a:pt x="265892" y="160798"/>
                  </a:lnTo>
                  <a:lnTo>
                    <a:pt x="229850" y="188607"/>
                  </a:lnTo>
                  <a:lnTo>
                    <a:pt x="193987" y="217504"/>
                  </a:lnTo>
                  <a:lnTo>
                    <a:pt x="160850" y="246883"/>
                  </a:lnTo>
                  <a:lnTo>
                    <a:pt x="130579" y="277469"/>
                  </a:lnTo>
                  <a:lnTo>
                    <a:pt x="103895" y="310907"/>
                  </a:lnTo>
                  <a:lnTo>
                    <a:pt x="78807" y="345611"/>
                  </a:lnTo>
                  <a:lnTo>
                    <a:pt x="56412" y="380879"/>
                  </a:lnTo>
                  <a:lnTo>
                    <a:pt x="39843" y="416398"/>
                  </a:lnTo>
                  <a:lnTo>
                    <a:pt x="25865" y="452028"/>
                  </a:lnTo>
                  <a:lnTo>
                    <a:pt x="14031" y="487707"/>
                  </a:lnTo>
                  <a:lnTo>
                    <a:pt x="5463" y="523408"/>
                  </a:lnTo>
                  <a:lnTo>
                    <a:pt x="994" y="561764"/>
                  </a:lnTo>
                  <a:lnTo>
                    <a:pt x="0" y="600971"/>
                  </a:lnTo>
                  <a:lnTo>
                    <a:pt x="2866" y="638240"/>
                  </a:lnTo>
                  <a:lnTo>
                    <a:pt x="10092" y="674647"/>
                  </a:lnTo>
                  <a:lnTo>
                    <a:pt x="20911" y="711665"/>
                  </a:lnTo>
                  <a:lnTo>
                    <a:pt x="35641" y="751268"/>
                  </a:lnTo>
                  <a:lnTo>
                    <a:pt x="52110" y="789374"/>
                  </a:lnTo>
                  <a:lnTo>
                    <a:pt x="70343" y="825162"/>
                  </a:lnTo>
                  <a:lnTo>
                    <a:pt x="91676" y="857604"/>
                  </a:lnTo>
                  <a:lnTo>
                    <a:pt x="117032" y="891205"/>
                  </a:lnTo>
                  <a:lnTo>
                    <a:pt x="144838" y="924991"/>
                  </a:lnTo>
                  <a:lnTo>
                    <a:pt x="173732" y="956543"/>
                  </a:lnTo>
                  <a:lnTo>
                    <a:pt x="203111" y="987102"/>
                  </a:lnTo>
                  <a:lnTo>
                    <a:pt x="233697" y="1016229"/>
                  </a:lnTo>
                  <a:lnTo>
                    <a:pt x="267134" y="1042403"/>
                  </a:lnTo>
                  <a:lnTo>
                    <a:pt x="304485" y="1067265"/>
                  </a:lnTo>
                  <a:lnTo>
                    <a:pt x="343244" y="1090552"/>
                  </a:lnTo>
                  <a:lnTo>
                    <a:pt x="380315" y="1110824"/>
                  </a:lnTo>
                  <a:lnTo>
                    <a:pt x="421925" y="1127109"/>
                  </a:lnTo>
                  <a:lnTo>
                    <a:pt x="465885" y="1140962"/>
                  </a:lnTo>
                  <a:lnTo>
                    <a:pt x="508574" y="1153733"/>
                  </a:lnTo>
                  <a:lnTo>
                    <a:pt x="531665" y="1157933"/>
                  </a:lnTo>
                  <a:lnTo>
                    <a:pt x="555989" y="1160732"/>
                  </a:lnTo>
                  <a:lnTo>
                    <a:pt x="581135" y="1162599"/>
                  </a:lnTo>
                  <a:lnTo>
                    <a:pt x="605836" y="1162851"/>
                  </a:lnTo>
                  <a:lnTo>
                    <a:pt x="630242" y="1162026"/>
                  </a:lnTo>
                  <a:lnTo>
                    <a:pt x="654449" y="1160485"/>
                  </a:lnTo>
                  <a:lnTo>
                    <a:pt x="679517" y="1158465"/>
                  </a:lnTo>
                  <a:lnTo>
                    <a:pt x="705159" y="1156126"/>
                  </a:lnTo>
                  <a:lnTo>
                    <a:pt x="731183" y="1153575"/>
                  </a:lnTo>
                  <a:lnTo>
                    <a:pt x="757462" y="1149889"/>
                  </a:lnTo>
                  <a:lnTo>
                    <a:pt x="783912" y="1145448"/>
                  </a:lnTo>
                  <a:lnTo>
                    <a:pt x="810474" y="1140503"/>
                  </a:lnTo>
                  <a:lnTo>
                    <a:pt x="837112" y="1135222"/>
                  </a:lnTo>
                  <a:lnTo>
                    <a:pt x="863800" y="1129717"/>
                  </a:lnTo>
                  <a:lnTo>
                    <a:pt x="890522" y="1124062"/>
                  </a:lnTo>
                  <a:lnTo>
                    <a:pt x="917266" y="1117316"/>
                  </a:lnTo>
                  <a:lnTo>
                    <a:pt x="944025" y="1109842"/>
                  </a:lnTo>
                  <a:lnTo>
                    <a:pt x="970794" y="1101883"/>
                  </a:lnTo>
                  <a:lnTo>
                    <a:pt x="997570" y="1093600"/>
                  </a:lnTo>
                  <a:lnTo>
                    <a:pt x="1024350" y="1085102"/>
                  </a:lnTo>
                  <a:lnTo>
                    <a:pt x="1051134" y="1076460"/>
                  </a:lnTo>
                  <a:lnTo>
                    <a:pt x="1076927" y="1066729"/>
                  </a:lnTo>
                  <a:lnTo>
                    <a:pt x="1102060" y="1056274"/>
                  </a:lnTo>
                  <a:lnTo>
                    <a:pt x="1126752" y="1045335"/>
                  </a:lnTo>
                  <a:lnTo>
                    <a:pt x="1151151" y="1034073"/>
                  </a:lnTo>
                  <a:lnTo>
                    <a:pt x="1175355" y="1022597"/>
                  </a:lnTo>
                  <a:lnTo>
                    <a:pt x="1199428" y="1010977"/>
                  </a:lnTo>
                  <a:lnTo>
                    <a:pt x="1223415" y="998270"/>
                  </a:lnTo>
                  <a:lnTo>
                    <a:pt x="1247343" y="984837"/>
                  </a:lnTo>
                  <a:lnTo>
                    <a:pt x="1271232" y="970921"/>
                  </a:lnTo>
                  <a:lnTo>
                    <a:pt x="1294105" y="956683"/>
                  </a:lnTo>
                  <a:lnTo>
                    <a:pt x="1338038" y="927634"/>
                  </a:lnTo>
                  <a:lnTo>
                    <a:pt x="1378071" y="895540"/>
                  </a:lnTo>
                  <a:lnTo>
                    <a:pt x="1415706" y="862425"/>
                  </a:lnTo>
                  <a:lnTo>
                    <a:pt x="1452276" y="831171"/>
                  </a:lnTo>
                  <a:lnTo>
                    <a:pt x="1483082" y="798098"/>
                  </a:lnTo>
                  <a:lnTo>
                    <a:pt x="1509010" y="763555"/>
                  </a:lnTo>
                  <a:lnTo>
                    <a:pt x="1530456" y="728359"/>
                  </a:lnTo>
                  <a:lnTo>
                    <a:pt x="1547264" y="692872"/>
                  </a:lnTo>
                  <a:lnTo>
                    <a:pt x="1560356" y="657257"/>
                  </a:lnTo>
                  <a:lnTo>
                    <a:pt x="1569482" y="621584"/>
                  </a:lnTo>
                  <a:lnTo>
                    <a:pt x="1571554" y="588531"/>
                  </a:lnTo>
                  <a:lnTo>
                    <a:pt x="1569167" y="556312"/>
                  </a:lnTo>
                  <a:lnTo>
                    <a:pt x="1564799" y="522149"/>
                  </a:lnTo>
                  <a:lnTo>
                    <a:pt x="1554259" y="489768"/>
                  </a:lnTo>
                  <a:lnTo>
                    <a:pt x="1539653" y="457848"/>
                  </a:lnTo>
                  <a:lnTo>
                    <a:pt x="1523239" y="423817"/>
                  </a:lnTo>
                  <a:lnTo>
                    <a:pt x="1506022" y="391494"/>
                  </a:lnTo>
                  <a:lnTo>
                    <a:pt x="1486464" y="359600"/>
                  </a:lnTo>
                  <a:lnTo>
                    <a:pt x="1461235" y="325581"/>
                  </a:lnTo>
                  <a:lnTo>
                    <a:pt x="1433486" y="293264"/>
                  </a:lnTo>
                  <a:lnTo>
                    <a:pt x="1403624" y="262364"/>
                  </a:lnTo>
                  <a:lnTo>
                    <a:pt x="1370509" y="232094"/>
                  </a:lnTo>
                  <a:lnTo>
                    <a:pt x="1333301" y="202104"/>
                  </a:lnTo>
                  <a:lnTo>
                    <a:pt x="1293613" y="173231"/>
                  </a:lnTo>
                  <a:lnTo>
                    <a:pt x="1252823" y="147170"/>
                  </a:lnTo>
                  <a:lnTo>
                    <a:pt x="1211543" y="122358"/>
                  </a:lnTo>
                  <a:lnTo>
                    <a:pt x="1170045" y="99093"/>
                  </a:lnTo>
                  <a:lnTo>
                    <a:pt x="1128450" y="78831"/>
                  </a:lnTo>
                  <a:lnTo>
                    <a:pt x="1105651" y="69261"/>
                  </a:lnTo>
                  <a:lnTo>
                    <a:pt x="1081522" y="59904"/>
                  </a:lnTo>
                  <a:lnTo>
                    <a:pt x="1056505" y="50690"/>
                  </a:lnTo>
                  <a:lnTo>
                    <a:pt x="1031890" y="42563"/>
                  </a:lnTo>
                  <a:lnTo>
                    <a:pt x="1007543" y="35160"/>
                  </a:lnTo>
                  <a:lnTo>
                    <a:pt x="983374" y="28241"/>
                  </a:lnTo>
                  <a:lnTo>
                    <a:pt x="958331" y="21643"/>
                  </a:lnTo>
                  <a:lnTo>
                    <a:pt x="932707" y="15261"/>
                  </a:lnTo>
                  <a:lnTo>
                    <a:pt x="906694" y="9021"/>
                  </a:lnTo>
                  <a:lnTo>
                    <a:pt x="879431" y="4862"/>
                  </a:lnTo>
                  <a:lnTo>
                    <a:pt x="851333" y="2089"/>
                  </a:lnTo>
                  <a:lnTo>
                    <a:pt x="822678" y="240"/>
                  </a:lnTo>
                  <a:lnTo>
                    <a:pt x="793655" y="0"/>
                  </a:lnTo>
                  <a:lnTo>
                    <a:pt x="764384" y="831"/>
                  </a:lnTo>
                  <a:lnTo>
                    <a:pt x="734947" y="2378"/>
                  </a:lnTo>
                  <a:lnTo>
                    <a:pt x="706393" y="5394"/>
                  </a:lnTo>
                  <a:lnTo>
                    <a:pt x="678428" y="9389"/>
                  </a:lnTo>
                  <a:lnTo>
                    <a:pt x="650855" y="14036"/>
                  </a:lnTo>
                  <a:lnTo>
                    <a:pt x="620566" y="19119"/>
                  </a:lnTo>
                  <a:lnTo>
                    <a:pt x="588468" y="24492"/>
                  </a:lnTo>
                  <a:lnTo>
                    <a:pt x="555162" y="30058"/>
                  </a:lnTo>
                  <a:lnTo>
                    <a:pt x="488552" y="411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3"/>
            <p:cNvSpPr/>
            <p:nvPr/>
          </p:nvSpPr>
          <p:spPr>
            <a:xfrm>
              <a:off x="1714546" y="2031387"/>
              <a:ext cx="4777338" cy="843973"/>
            </a:xfrm>
            <a:custGeom>
              <a:avLst/>
              <a:gdLst/>
              <a:ahLst/>
              <a:cxnLst/>
              <a:rect l="0" t="0" r="0" b="0"/>
              <a:pathLst>
                <a:path w="4777338" h="843973">
                  <a:moveTo>
                    <a:pt x="4777337" y="763605"/>
                  </a:moveTo>
                  <a:lnTo>
                    <a:pt x="4772596" y="763605"/>
                  </a:lnTo>
                  <a:lnTo>
                    <a:pt x="4767623" y="760959"/>
                  </a:lnTo>
                  <a:lnTo>
                    <a:pt x="4761087" y="755917"/>
                  </a:lnTo>
                  <a:lnTo>
                    <a:pt x="4752666" y="754920"/>
                  </a:lnTo>
                  <a:lnTo>
                    <a:pt x="4747190" y="754784"/>
                  </a:lnTo>
                  <a:lnTo>
                    <a:pt x="4703006" y="765704"/>
                  </a:lnTo>
                  <a:lnTo>
                    <a:pt x="4660870" y="777772"/>
                  </a:lnTo>
                  <a:lnTo>
                    <a:pt x="4622811" y="783381"/>
                  </a:lnTo>
                  <a:lnTo>
                    <a:pt x="4589007" y="790962"/>
                  </a:lnTo>
                  <a:lnTo>
                    <a:pt x="4551210" y="799492"/>
                  </a:lnTo>
                  <a:lnTo>
                    <a:pt x="4508592" y="805658"/>
                  </a:lnTo>
                  <a:lnTo>
                    <a:pt x="4464544" y="810130"/>
                  </a:lnTo>
                  <a:lnTo>
                    <a:pt x="4433928" y="815041"/>
                  </a:lnTo>
                  <a:lnTo>
                    <a:pt x="4400476" y="820530"/>
                  </a:lnTo>
                  <a:lnTo>
                    <a:pt x="4365765" y="823632"/>
                  </a:lnTo>
                  <a:lnTo>
                    <a:pt x="4329502" y="826003"/>
                  </a:lnTo>
                  <a:lnTo>
                    <a:pt x="4290234" y="830363"/>
                  </a:lnTo>
                  <a:lnTo>
                    <a:pt x="4252277" y="832963"/>
                  </a:lnTo>
                  <a:lnTo>
                    <a:pt x="4214570" y="834118"/>
                  </a:lnTo>
                  <a:lnTo>
                    <a:pt x="4174661" y="834632"/>
                  </a:lnTo>
                  <a:lnTo>
                    <a:pt x="4133773" y="834860"/>
                  </a:lnTo>
                  <a:lnTo>
                    <a:pt x="4092449" y="834962"/>
                  </a:lnTo>
                  <a:lnTo>
                    <a:pt x="4050932" y="835007"/>
                  </a:lnTo>
                  <a:lnTo>
                    <a:pt x="4009329" y="837673"/>
                  </a:lnTo>
                  <a:lnTo>
                    <a:pt x="3967687" y="841173"/>
                  </a:lnTo>
                  <a:lnTo>
                    <a:pt x="3926029" y="842728"/>
                  </a:lnTo>
                  <a:lnTo>
                    <a:pt x="3884363" y="843420"/>
                  </a:lnTo>
                  <a:lnTo>
                    <a:pt x="3843686" y="843726"/>
                  </a:lnTo>
                  <a:lnTo>
                    <a:pt x="3805764" y="843863"/>
                  </a:lnTo>
                  <a:lnTo>
                    <a:pt x="3766420" y="843924"/>
                  </a:lnTo>
                  <a:lnTo>
                    <a:pt x="3725782" y="843951"/>
                  </a:lnTo>
                  <a:lnTo>
                    <a:pt x="3684570" y="843963"/>
                  </a:lnTo>
                  <a:lnTo>
                    <a:pt x="3643103" y="843968"/>
                  </a:lnTo>
                  <a:lnTo>
                    <a:pt x="3602514" y="843971"/>
                  </a:lnTo>
                  <a:lnTo>
                    <a:pt x="3564631" y="843972"/>
                  </a:lnTo>
                  <a:lnTo>
                    <a:pt x="3525304" y="841326"/>
                  </a:lnTo>
                  <a:lnTo>
                    <a:pt x="3484675" y="837835"/>
                  </a:lnTo>
                  <a:lnTo>
                    <a:pt x="3443466" y="836284"/>
                  </a:lnTo>
                  <a:lnTo>
                    <a:pt x="3402001" y="835594"/>
                  </a:lnTo>
                  <a:lnTo>
                    <a:pt x="3360420" y="835288"/>
                  </a:lnTo>
                  <a:lnTo>
                    <a:pt x="3318789" y="835152"/>
                  </a:lnTo>
                  <a:lnTo>
                    <a:pt x="3277135" y="835091"/>
                  </a:lnTo>
                  <a:lnTo>
                    <a:pt x="3235471" y="834072"/>
                  </a:lnTo>
                  <a:lnTo>
                    <a:pt x="3193802" y="830312"/>
                  </a:lnTo>
                  <a:lnTo>
                    <a:pt x="3154778" y="827979"/>
                  </a:lnTo>
                  <a:lnTo>
                    <a:pt x="3116598" y="826942"/>
                  </a:lnTo>
                  <a:lnTo>
                    <a:pt x="3076478" y="826482"/>
                  </a:lnTo>
                  <a:lnTo>
                    <a:pt x="3035496" y="826277"/>
                  </a:lnTo>
                  <a:lnTo>
                    <a:pt x="2994131" y="826186"/>
                  </a:lnTo>
                  <a:lnTo>
                    <a:pt x="2952595" y="826145"/>
                  </a:lnTo>
                  <a:lnTo>
                    <a:pt x="2910984" y="826127"/>
                  </a:lnTo>
                  <a:lnTo>
                    <a:pt x="2869339" y="826119"/>
                  </a:lnTo>
                  <a:lnTo>
                    <a:pt x="2827679" y="826116"/>
                  </a:lnTo>
                  <a:lnTo>
                    <a:pt x="2786012" y="826114"/>
                  </a:lnTo>
                  <a:lnTo>
                    <a:pt x="2744343" y="825122"/>
                  </a:lnTo>
                  <a:lnTo>
                    <a:pt x="2702672" y="821373"/>
                  </a:lnTo>
                  <a:lnTo>
                    <a:pt x="2663646" y="816399"/>
                  </a:lnTo>
                  <a:lnTo>
                    <a:pt x="2625465" y="811874"/>
                  </a:lnTo>
                  <a:lnTo>
                    <a:pt x="2585345" y="809863"/>
                  </a:lnTo>
                  <a:lnTo>
                    <a:pt x="2544363" y="806323"/>
                  </a:lnTo>
                  <a:lnTo>
                    <a:pt x="2502998" y="802435"/>
                  </a:lnTo>
                  <a:lnTo>
                    <a:pt x="2461463" y="800706"/>
                  </a:lnTo>
                  <a:lnTo>
                    <a:pt x="2419851" y="797293"/>
                  </a:lnTo>
                  <a:lnTo>
                    <a:pt x="2378206" y="792468"/>
                  </a:lnTo>
                  <a:lnTo>
                    <a:pt x="2336546" y="787016"/>
                  </a:lnTo>
                  <a:lnTo>
                    <a:pt x="2297525" y="781286"/>
                  </a:lnTo>
                  <a:lnTo>
                    <a:pt x="2259347" y="775432"/>
                  </a:lnTo>
                  <a:lnTo>
                    <a:pt x="2219227" y="769523"/>
                  </a:lnTo>
                  <a:lnTo>
                    <a:pt x="2180891" y="763589"/>
                  </a:lnTo>
                  <a:lnTo>
                    <a:pt x="2143017" y="757645"/>
                  </a:lnTo>
                  <a:lnTo>
                    <a:pt x="2103033" y="751696"/>
                  </a:lnTo>
                  <a:lnTo>
                    <a:pt x="2064757" y="743099"/>
                  </a:lnTo>
                  <a:lnTo>
                    <a:pt x="2027902" y="733655"/>
                  </a:lnTo>
                  <a:lnTo>
                    <a:pt x="1991678" y="726151"/>
                  </a:lnTo>
                  <a:lnTo>
                    <a:pt x="1955735" y="719508"/>
                  </a:lnTo>
                  <a:lnTo>
                    <a:pt x="1919917" y="712257"/>
                  </a:lnTo>
                  <a:lnTo>
                    <a:pt x="1884154" y="702419"/>
                  </a:lnTo>
                  <a:lnTo>
                    <a:pt x="1845769" y="694078"/>
                  </a:lnTo>
                  <a:lnTo>
                    <a:pt x="1806551" y="687064"/>
                  </a:lnTo>
                  <a:lnTo>
                    <a:pt x="1769277" y="680639"/>
                  </a:lnTo>
                  <a:lnTo>
                    <a:pt x="1732866" y="671830"/>
                  </a:lnTo>
                  <a:lnTo>
                    <a:pt x="1696840" y="661301"/>
                  </a:lnTo>
                  <a:lnTo>
                    <a:pt x="1660985" y="650006"/>
                  </a:lnTo>
                  <a:lnTo>
                    <a:pt x="1625206" y="638372"/>
                  </a:lnTo>
                  <a:lnTo>
                    <a:pt x="1589460" y="626586"/>
                  </a:lnTo>
                  <a:lnTo>
                    <a:pt x="1553729" y="614734"/>
                  </a:lnTo>
                  <a:lnTo>
                    <a:pt x="1518005" y="602852"/>
                  </a:lnTo>
                  <a:lnTo>
                    <a:pt x="1483276" y="590956"/>
                  </a:lnTo>
                  <a:lnTo>
                    <a:pt x="1451305" y="579054"/>
                  </a:lnTo>
                  <a:lnTo>
                    <a:pt x="1417913" y="567150"/>
                  </a:lnTo>
                  <a:lnTo>
                    <a:pt x="1384220" y="555245"/>
                  </a:lnTo>
                  <a:lnTo>
                    <a:pt x="1352709" y="543339"/>
                  </a:lnTo>
                  <a:lnTo>
                    <a:pt x="1319522" y="531433"/>
                  </a:lnTo>
                  <a:lnTo>
                    <a:pt x="1286913" y="519527"/>
                  </a:lnTo>
                  <a:lnTo>
                    <a:pt x="1245250" y="501668"/>
                  </a:lnTo>
                  <a:lnTo>
                    <a:pt x="1201927" y="483808"/>
                  </a:lnTo>
                  <a:lnTo>
                    <a:pt x="1157671" y="465949"/>
                  </a:lnTo>
                  <a:lnTo>
                    <a:pt x="1113139" y="448090"/>
                  </a:lnTo>
                  <a:lnTo>
                    <a:pt x="1068525" y="430230"/>
                  </a:lnTo>
                  <a:lnTo>
                    <a:pt x="1023887" y="412371"/>
                  </a:lnTo>
                  <a:lnTo>
                    <a:pt x="979242" y="393519"/>
                  </a:lnTo>
                  <a:lnTo>
                    <a:pt x="949477" y="377865"/>
                  </a:lnTo>
                  <a:lnTo>
                    <a:pt x="917066" y="363631"/>
                  </a:lnTo>
                  <a:lnTo>
                    <a:pt x="884802" y="350690"/>
                  </a:lnTo>
                  <a:lnTo>
                    <a:pt x="843332" y="332249"/>
                  </a:lnTo>
                  <a:lnTo>
                    <a:pt x="801059" y="314217"/>
                  </a:lnTo>
                  <a:lnTo>
                    <a:pt x="761965" y="296306"/>
                  </a:lnTo>
                  <a:lnTo>
                    <a:pt x="720396" y="278432"/>
                  </a:lnTo>
                  <a:lnTo>
                    <a:pt x="682502" y="261560"/>
                  </a:lnTo>
                  <a:lnTo>
                    <a:pt x="646139" y="248844"/>
                  </a:lnTo>
                  <a:lnTo>
                    <a:pt x="609238" y="233942"/>
                  </a:lnTo>
                  <a:lnTo>
                    <a:pt x="568318" y="222802"/>
                  </a:lnTo>
                  <a:lnTo>
                    <a:pt x="530617" y="212225"/>
                  </a:lnTo>
                  <a:lnTo>
                    <a:pt x="495303" y="197956"/>
                  </a:lnTo>
                  <a:lnTo>
                    <a:pt x="453555" y="183743"/>
                  </a:lnTo>
                  <a:lnTo>
                    <a:pt x="412125" y="171381"/>
                  </a:lnTo>
                  <a:lnTo>
                    <a:pt x="375278" y="159385"/>
                  </a:lnTo>
                  <a:lnTo>
                    <a:pt x="339337" y="147461"/>
                  </a:lnTo>
                  <a:lnTo>
                    <a:pt x="298834" y="135551"/>
                  </a:lnTo>
                  <a:lnTo>
                    <a:pt x="259745" y="123644"/>
                  </a:lnTo>
                  <a:lnTo>
                    <a:pt x="223360" y="111738"/>
                  </a:lnTo>
                  <a:lnTo>
                    <a:pt x="179561" y="97847"/>
                  </a:lnTo>
                  <a:lnTo>
                    <a:pt x="136779" y="87043"/>
                  </a:lnTo>
                  <a:lnTo>
                    <a:pt x="102097" y="84039"/>
                  </a:lnTo>
                  <a:lnTo>
                    <a:pt x="89437" y="77897"/>
                  </a:lnTo>
                  <a:lnTo>
                    <a:pt x="86398" y="77271"/>
                  </a:lnTo>
                  <a:lnTo>
                    <a:pt x="83380" y="77846"/>
                  </a:lnTo>
                  <a:lnTo>
                    <a:pt x="71408" y="83252"/>
                  </a:lnTo>
                  <a:lnTo>
                    <a:pt x="53569" y="84948"/>
                  </a:lnTo>
                  <a:lnTo>
                    <a:pt x="53532" y="93878"/>
                  </a:lnTo>
                  <a:lnTo>
                    <a:pt x="53532" y="84981"/>
                  </a:lnTo>
                  <a:lnTo>
                    <a:pt x="53532" y="106298"/>
                  </a:lnTo>
                  <a:lnTo>
                    <a:pt x="56178" y="111966"/>
                  </a:lnTo>
                  <a:lnTo>
                    <a:pt x="59669" y="117792"/>
                  </a:lnTo>
                  <a:lnTo>
                    <a:pt x="70041" y="153936"/>
                  </a:lnTo>
                  <a:lnTo>
                    <a:pt x="73860" y="183245"/>
                  </a:lnTo>
                  <a:lnTo>
                    <a:pt x="78407" y="201055"/>
                  </a:lnTo>
                  <a:lnTo>
                    <a:pt x="80246" y="242524"/>
                  </a:lnTo>
                  <a:lnTo>
                    <a:pt x="80321" y="281237"/>
                  </a:lnTo>
                  <a:lnTo>
                    <a:pt x="80321" y="268959"/>
                  </a:lnTo>
                  <a:lnTo>
                    <a:pt x="71227" y="227260"/>
                  </a:lnTo>
                  <a:lnTo>
                    <a:pt x="55241" y="183204"/>
                  </a:lnTo>
                  <a:lnTo>
                    <a:pt x="30523" y="138607"/>
                  </a:lnTo>
                  <a:lnTo>
                    <a:pt x="11931" y="93963"/>
                  </a:lnTo>
                  <a:lnTo>
                    <a:pt x="2614" y="67694"/>
                  </a:lnTo>
                  <a:lnTo>
                    <a:pt x="23" y="23241"/>
                  </a:lnTo>
                  <a:lnTo>
                    <a:pt x="0" y="19998"/>
                  </a:lnTo>
                  <a:lnTo>
                    <a:pt x="2621" y="13748"/>
                  </a:lnTo>
                  <a:lnTo>
                    <a:pt x="4708" y="10693"/>
                  </a:lnTo>
                  <a:lnTo>
                    <a:pt x="9674" y="7298"/>
                  </a:lnTo>
                  <a:lnTo>
                    <a:pt x="18047" y="5387"/>
                  </a:lnTo>
                  <a:lnTo>
                    <a:pt x="24863" y="3947"/>
                  </a:lnTo>
                  <a:lnTo>
                    <a:pt x="34506" y="0"/>
                  </a:lnTo>
                  <a:lnTo>
                    <a:pt x="48053" y="230"/>
                  </a:lnTo>
                  <a:lnTo>
                    <a:pt x="91416" y="4200"/>
                  </a:lnTo>
                  <a:lnTo>
                    <a:pt x="130138" y="9247"/>
                  </a:lnTo>
                  <a:lnTo>
                    <a:pt x="164314" y="12248"/>
                  </a:lnTo>
                  <a:lnTo>
                    <a:pt x="199576" y="17877"/>
                  </a:lnTo>
                  <a:lnTo>
                    <a:pt x="235159" y="21089"/>
                  </a:lnTo>
                  <a:lnTo>
                    <a:pt x="275579" y="26781"/>
                  </a:lnTo>
                  <a:lnTo>
                    <a:pt x="318430" y="30464"/>
                  </a:lnTo>
                  <a:lnTo>
                    <a:pt x="348212" y="313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called hydrolysis?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hydrogen splits off of the water and attaches itself to the anion </a:t>
            </a:r>
          </a:p>
          <a:p>
            <a:endParaRPr lang="en-US" dirty="0" smtClean="0"/>
          </a:p>
          <a:p>
            <a:r>
              <a:rPr lang="en-US" dirty="0" smtClean="0"/>
              <a:t>The resulting solution contains more hydroxide ions greater than the concentration of hydrogen ions</a:t>
            </a:r>
          </a:p>
          <a:p>
            <a:endParaRPr lang="en-US" dirty="0" smtClean="0"/>
          </a:p>
          <a:p>
            <a:r>
              <a:rPr lang="en-US" dirty="0" smtClean="0"/>
              <a:t>Thus, the solution is basic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763000" cy="452628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Strong acid + strong base = neutral solution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Strong acid + weak base = acidic solution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Weak acid + strong base = basic 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Roboto"/>
              </a:rPr>
              <a:t>Determining if a Salt is Acidic, Basic, or </a:t>
            </a:r>
            <a:r>
              <a:rPr lang="en-US" dirty="0" err="1" smtClean="0">
                <a:latin typeface="Roboto"/>
              </a:rPr>
              <a:t>Neutral</a:t>
            </a:r>
            <a:r>
              <a:rPr lang="en-US" dirty="0" err="1" smtClean="0">
                <a:latin typeface="Roboto"/>
                <a:hlinkClick r:id="rId2"/>
              </a:rPr>
              <a:t>Determining</a:t>
            </a:r>
            <a:r>
              <a:rPr lang="en-US" dirty="0" smtClean="0">
                <a:latin typeface="Roboto"/>
                <a:hlinkClick r:id="rId2"/>
              </a:rPr>
              <a:t> if a Salt is Acidic, Basic, or Neutral</a:t>
            </a:r>
            <a:endParaRPr lang="en-US" b="0" i="0" dirty="0"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48223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3690</TotalTime>
  <Words>469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Roboto</vt:lpstr>
      <vt:lpstr>Rockwell</vt:lpstr>
      <vt:lpstr>Wingdings 2</vt:lpstr>
      <vt:lpstr>Foundry</vt:lpstr>
      <vt:lpstr>Chemistry 121/122</vt:lpstr>
      <vt:lpstr>Acid-Base Combinations</vt:lpstr>
      <vt:lpstr>Salt Hydrolysis</vt:lpstr>
      <vt:lpstr>Salt Hydrolysis</vt:lpstr>
      <vt:lpstr>PowerPoint Presentation</vt:lpstr>
      <vt:lpstr>Example</vt:lpstr>
      <vt:lpstr>Why is this called hydrolysis?</vt:lpstr>
      <vt:lpstr>Summary</vt:lpstr>
      <vt:lpstr>PowerPoint Presentation</vt:lpstr>
      <vt:lpstr>PowerPoint Presentation</vt:lpstr>
      <vt:lpstr>Practice</vt:lpstr>
      <vt:lpstr>PowerPoint Presentation</vt:lpstr>
      <vt:lpstr>PowerPoint Presentation</vt:lpstr>
      <vt:lpstr>Buffers</vt:lpstr>
      <vt:lpstr>Remainder of class…</vt:lpstr>
      <vt:lpstr>PowerPoint Presentation</vt:lpstr>
    </vt:vector>
  </TitlesOfParts>
  <Company>Miramichi Valley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122</dc:title>
  <dc:creator>Cripps, Kimberley (ED16)</dc:creator>
  <cp:lastModifiedBy>Casey, Shelley (ASD-N)</cp:lastModifiedBy>
  <cp:revision>31</cp:revision>
  <dcterms:created xsi:type="dcterms:W3CDTF">2009-11-23T19:15:29Z</dcterms:created>
  <dcterms:modified xsi:type="dcterms:W3CDTF">2018-05-16T15:51:03Z</dcterms:modified>
</cp:coreProperties>
</file>