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1EF-D5CF-4F8B-81AB-6F644A35DE1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D391-5EC2-4C7D-8490-6F427224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61EF-D5CF-4F8B-81AB-6F644A35DE1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D391-5EC2-4C7D-8490-6F427224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3D Printing and Scanning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Supplies </a:t>
            </a:r>
            <a:endParaRPr lang="en-CA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vision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9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The start</a:t>
            </a:r>
            <a:endParaRPr lang="en-CA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1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problems</a:t>
            </a:r>
            <a:endParaRPr lang="en-CA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2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results</a:t>
            </a:r>
            <a:endParaRPr lang="en-CA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2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3D Printing and Scanning</vt:lpstr>
      <vt:lpstr>Supplies </vt:lpstr>
      <vt:lpstr>The vision</vt:lpstr>
      <vt:lpstr>The start</vt:lpstr>
      <vt:lpstr>problems</vt:lpstr>
      <vt:lpstr>results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Printing and Scanning</dc:title>
  <dc:creator>Hallihan, Ashley (ASD-N)</dc:creator>
  <cp:lastModifiedBy>Hallihan, Ashley (ASD-N)</cp:lastModifiedBy>
  <cp:revision>1</cp:revision>
  <dcterms:created xsi:type="dcterms:W3CDTF">2018-01-22T15:22:25Z</dcterms:created>
  <dcterms:modified xsi:type="dcterms:W3CDTF">2018-01-22T15:22:25Z</dcterms:modified>
</cp:coreProperties>
</file>