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5C52-2B75-4904-B4C4-84B9A4A1058C}" type="datetimeFigureOut">
              <a:rPr lang="en-US" smtClean="0"/>
              <a:t>1/16/2018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D64F-B3A1-4603-AA85-69B128D91D5D}" type="slidenum">
              <a:rPr lang="en-CA" smtClean="0"/>
              <a:t>‹#›</a:t>
            </a:fld>
            <a:endParaRPr lang="en-C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5C52-2B75-4904-B4C4-84B9A4A1058C}" type="datetimeFigureOut">
              <a:rPr lang="en-US" smtClean="0"/>
              <a:t>1/16/2018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D64F-B3A1-4603-AA85-69B128D91D5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5C52-2B75-4904-B4C4-84B9A4A1058C}" type="datetimeFigureOut">
              <a:rPr lang="en-US" smtClean="0"/>
              <a:t>1/16/2018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D64F-B3A1-4603-AA85-69B128D91D5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5C52-2B75-4904-B4C4-84B9A4A1058C}" type="datetimeFigureOut">
              <a:rPr lang="en-US" smtClean="0"/>
              <a:t>1/16/2018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D64F-B3A1-4603-AA85-69B128D91D5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5C52-2B75-4904-B4C4-84B9A4A1058C}" type="datetimeFigureOut">
              <a:rPr lang="en-US" smtClean="0"/>
              <a:t>1/16/2018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523D64F-B3A1-4603-AA85-69B128D91D5D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5C52-2B75-4904-B4C4-84B9A4A1058C}" type="datetimeFigureOut">
              <a:rPr lang="en-US" smtClean="0"/>
              <a:t>1/16/2018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D64F-B3A1-4603-AA85-69B128D91D5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5C52-2B75-4904-B4C4-84B9A4A1058C}" type="datetimeFigureOut">
              <a:rPr lang="en-US" smtClean="0"/>
              <a:t>1/16/2018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D64F-B3A1-4603-AA85-69B128D91D5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5C52-2B75-4904-B4C4-84B9A4A1058C}" type="datetimeFigureOut">
              <a:rPr lang="en-US" smtClean="0"/>
              <a:t>1/16/2018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D64F-B3A1-4603-AA85-69B128D91D5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5C52-2B75-4904-B4C4-84B9A4A1058C}" type="datetimeFigureOut">
              <a:rPr lang="en-US" smtClean="0"/>
              <a:t>1/16/2018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D64F-B3A1-4603-AA85-69B128D91D5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5C52-2B75-4904-B4C4-84B9A4A1058C}" type="datetimeFigureOut">
              <a:rPr lang="en-US" smtClean="0"/>
              <a:t>1/16/2018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D64F-B3A1-4603-AA85-69B128D91D5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5C52-2B75-4904-B4C4-84B9A4A1058C}" type="datetimeFigureOut">
              <a:rPr lang="en-US" smtClean="0"/>
              <a:t>1/16/2018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D64F-B3A1-4603-AA85-69B128D91D5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B85C52-2B75-4904-B4C4-84B9A4A1058C}" type="datetimeFigureOut">
              <a:rPr lang="en-US" smtClean="0"/>
              <a:t>1/16/2018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523D64F-B3A1-4603-AA85-69B128D91D5D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Four Directions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By: Brianna Mullin and Owen O’Neill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Main Ideas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Our main idea for this project was to create a logo and name for our own clothing brand. </a:t>
            </a:r>
          </a:p>
          <a:p>
            <a:endParaRPr lang="en-CA" dirty="0" smtClean="0"/>
          </a:p>
          <a:p>
            <a:endParaRPr lang="en-CA" dirty="0" smtClean="0"/>
          </a:p>
        </p:txBody>
      </p:sp>
      <p:pic>
        <p:nvPicPr>
          <p:cNvPr id="4" name="Picture 13" descr="C:\Users\Jane\Desktop\New Folder\IMG_20180112_161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286125"/>
            <a:ext cx="2678907" cy="3571876"/>
          </a:xfrm>
          <a:prstGeom prst="rect">
            <a:avLst/>
          </a:prstGeom>
          <a:noFill/>
        </p:spPr>
      </p:pic>
      <p:pic>
        <p:nvPicPr>
          <p:cNvPr id="5" name="Picture 10" descr="C:\Users\Jane\Desktop\New Folder\IMG_20180111_1315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5093" y="3286124"/>
            <a:ext cx="2678907" cy="35718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rmAutofit/>
          </a:bodyPr>
          <a:lstStyle/>
          <a:p>
            <a:pPr algn="ctr"/>
            <a:r>
              <a:rPr lang="en-CA" sz="3600" dirty="0" smtClean="0"/>
              <a:t>Our name &amp; design</a:t>
            </a:r>
            <a:endParaRPr lang="en-CA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-3571932" y="1857364"/>
            <a:ext cx="3008313" cy="4602163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14348" y="1571612"/>
            <a:ext cx="7746084" cy="4625989"/>
          </a:xfrm>
        </p:spPr>
        <p:txBody>
          <a:bodyPr/>
          <a:lstStyle/>
          <a:p>
            <a:pPr algn="ctr">
              <a:buNone/>
            </a:pPr>
            <a:r>
              <a:rPr lang="en-CA" dirty="0" smtClean="0"/>
              <a:t>	The design we came up with is a compass with all four directions on it. </a:t>
            </a:r>
          </a:p>
          <a:p>
            <a:pPr algn="ctr">
              <a:buNone/>
            </a:pPr>
            <a:r>
              <a:rPr lang="en-CA" dirty="0" smtClean="0"/>
              <a:t>	The name we came up with was 4 Directions.</a:t>
            </a:r>
            <a:endParaRPr lang="en-CA" dirty="0"/>
          </a:p>
        </p:txBody>
      </p:sp>
      <p:pic>
        <p:nvPicPr>
          <p:cNvPr id="1026" name="Picture 2" descr="C:\Users\Jane\Desktop\Four Direc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4428" y="4158409"/>
            <a:ext cx="2379572" cy="2699591"/>
          </a:xfrm>
          <a:prstGeom prst="rect">
            <a:avLst/>
          </a:prstGeom>
          <a:noFill/>
        </p:spPr>
      </p:pic>
      <p:pic>
        <p:nvPicPr>
          <p:cNvPr id="6" name="Picture 13" descr="C:\Users\Jane\Desktop\New Folder\IMG_20180112_1618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05"/>
            <a:ext cx="2000246" cy="2666995"/>
          </a:xfrm>
          <a:prstGeom prst="rect">
            <a:avLst/>
          </a:prstGeom>
          <a:noFill/>
        </p:spPr>
      </p:pic>
      <p:pic>
        <p:nvPicPr>
          <p:cNvPr id="7" name="Picture 10" descr="C:\Users\Jane\Desktop\New Folder\IMG_20180111_1315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4190981"/>
            <a:ext cx="2000264" cy="2667019"/>
          </a:xfrm>
          <a:prstGeom prst="rect">
            <a:avLst/>
          </a:prstGeom>
          <a:noFill/>
        </p:spPr>
      </p:pic>
      <p:pic>
        <p:nvPicPr>
          <p:cNvPr id="8" name="Picture 9" descr="C:\Users\Jane\Desktop\New Folder\IMG_20180112_1318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4143380"/>
            <a:ext cx="2071702" cy="27146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C:\Users\Jane\Desktop\New Folder\IMG_20180112_160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143379"/>
            <a:ext cx="2006474" cy="2714621"/>
          </a:xfrm>
          <a:prstGeom prst="rect">
            <a:avLst/>
          </a:prstGeom>
          <a:noFill/>
        </p:spPr>
      </p:pic>
      <p:pic>
        <p:nvPicPr>
          <p:cNvPr id="5" name="Picture 3" descr="C:\Users\Jane\Desktop\New Folder\IMG_20171122_133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56"/>
            <a:ext cx="2236315" cy="257174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Things </a:t>
            </a:r>
            <a:r>
              <a:rPr lang="en-CA" dirty="0" smtClean="0"/>
              <a:t>we learned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While doing this project we have learned how to do many things:</a:t>
            </a:r>
          </a:p>
          <a:p>
            <a:r>
              <a:rPr lang="en-CA" dirty="0" smtClean="0"/>
              <a:t>The Silhouette studio</a:t>
            </a:r>
          </a:p>
          <a:p>
            <a:r>
              <a:rPr lang="en-CA" dirty="0" smtClean="0"/>
              <a:t>How to peel the designs </a:t>
            </a:r>
          </a:p>
          <a:p>
            <a:r>
              <a:rPr lang="en-CA" dirty="0" smtClean="0"/>
              <a:t>How to use the heat press</a:t>
            </a:r>
          </a:p>
        </p:txBody>
      </p:sp>
      <p:pic>
        <p:nvPicPr>
          <p:cNvPr id="4" name="Picture 8" descr="C:\Users\Jane\Desktop\New Folder\IMG_20171129_133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4752" y="4071942"/>
            <a:ext cx="2059248" cy="2786058"/>
          </a:xfrm>
          <a:prstGeom prst="rect">
            <a:avLst/>
          </a:prstGeom>
          <a:noFill/>
        </p:spPr>
      </p:pic>
      <p:pic>
        <p:nvPicPr>
          <p:cNvPr id="8" name="Picture 7" descr="C:\Users\Jane\Desktop\New Folder\IMG_20171221_1304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063981"/>
            <a:ext cx="1571636" cy="279401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738481"/>
            <a:ext cx="2786082" cy="211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C:\Users\Jane\Desktop\New Folder\IMG_20171129_133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643446"/>
            <a:ext cx="1245687" cy="221455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Other Projects We Did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While doing this project we also did and helped with other projects.</a:t>
            </a:r>
          </a:p>
          <a:p>
            <a:r>
              <a:rPr lang="en-CA" dirty="0" smtClean="0"/>
              <a:t>We helped the Miramichi Valley Rotary Club make T-shirts for We Day</a:t>
            </a:r>
          </a:p>
          <a:p>
            <a:r>
              <a:rPr lang="en-CA" dirty="0" smtClean="0"/>
              <a:t>We made stickers for the arcade machine  &amp;</a:t>
            </a:r>
          </a:p>
          <a:p>
            <a:r>
              <a:rPr lang="en-CA" dirty="0" smtClean="0"/>
              <a:t>We made jerseys for the Renous Poachers Hockey team.</a:t>
            </a:r>
            <a:endParaRPr lang="en-CA" dirty="0"/>
          </a:p>
        </p:txBody>
      </p:sp>
      <p:pic>
        <p:nvPicPr>
          <p:cNvPr id="4" name="Picture 4" descr="C:\Users\Jane\Desktop\New Folder\IMG_20171122_1337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4214794"/>
            <a:ext cx="1486804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Our Troubles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CA" dirty="0" smtClean="0"/>
              <a:t>Throughout this project we didn’t really run into a lot problems, but we did have a few.</a:t>
            </a:r>
          </a:p>
          <a:p>
            <a:r>
              <a:rPr lang="en-CA" dirty="0" smtClean="0"/>
              <a:t>The handle wouldn’t stay down on the heat press</a:t>
            </a:r>
          </a:p>
          <a:p>
            <a:r>
              <a:rPr lang="en-CA" dirty="0" smtClean="0"/>
              <a:t>Our original name was already a name brand</a:t>
            </a:r>
          </a:p>
          <a:p>
            <a:r>
              <a:rPr lang="en-CA" dirty="0" smtClean="0"/>
              <a:t> At the end we had trouble with the vinyl cutter.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Our Goal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CA" dirty="0" smtClean="0"/>
              <a:t>We would like to continue with our design outside of the Maker Space and sell our clothing and hopefully some day it will become a big brand.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191</Words>
  <Application>Microsoft Office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Book Antiqua</vt:lpstr>
      <vt:lpstr>Lucida Sans</vt:lpstr>
      <vt:lpstr>Wingdings</vt:lpstr>
      <vt:lpstr>Wingdings 2</vt:lpstr>
      <vt:lpstr>Wingdings 3</vt:lpstr>
      <vt:lpstr>Apex</vt:lpstr>
      <vt:lpstr>Four Directions</vt:lpstr>
      <vt:lpstr>Main Ideas</vt:lpstr>
      <vt:lpstr>Our name &amp; design</vt:lpstr>
      <vt:lpstr>Things we learned </vt:lpstr>
      <vt:lpstr>Other Projects We Did</vt:lpstr>
      <vt:lpstr>Our Troubles</vt:lpstr>
      <vt:lpstr>Our Goal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 Dawson</dc:creator>
  <cp:lastModifiedBy>Mullin, Brianna</cp:lastModifiedBy>
  <cp:revision>12</cp:revision>
  <dcterms:created xsi:type="dcterms:W3CDTF">2018-01-14T23:55:27Z</dcterms:created>
  <dcterms:modified xsi:type="dcterms:W3CDTF">2018-01-16T16:33:31Z</dcterms:modified>
</cp:coreProperties>
</file>